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RobotoSlab-bold.fntdata"/><Relationship Id="rId12" Type="http://schemas.openxmlformats.org/officeDocument/2006/relationships/slide" Target="slides/slide7.xml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6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903850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852224" cy="23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ukhas.org.uk/guides:sealing_the_ballo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 Day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7" y="285750"/>
            <a:ext cx="6858004" cy="457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36" y="264000"/>
            <a:ext cx="6195526" cy="464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12" y="323325"/>
            <a:ext cx="6086775" cy="456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65" y="287737"/>
            <a:ext cx="6201468" cy="465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90" y="305531"/>
            <a:ext cx="6082819" cy="456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90" y="-46141"/>
            <a:ext cx="6891619" cy="529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8686800" y="205986"/>
            <a:ext cx="8229600" cy="55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00387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Chasing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 Slab"/>
            </a:pPr>
            <a:r>
              <a:rPr b="1" lang="en">
                <a:solidFill>
                  <a:srgbClr val="000000"/>
                </a:solidFill>
              </a:rPr>
              <a:t>Roles - Driver, Radio, Navigation, Comms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 Slab"/>
            </a:pPr>
            <a:r>
              <a:rPr b="1" lang="en">
                <a:solidFill>
                  <a:srgbClr val="000000"/>
                </a:solidFill>
              </a:rPr>
              <a:t>Before Burst: Drive to a suitable location with internet access and good radio signal, somewhere near predicted landing.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 Slab"/>
            </a:pPr>
            <a:r>
              <a:rPr b="1" lang="en">
                <a:solidFill>
                  <a:srgbClr val="000000"/>
                </a:solidFill>
              </a:rPr>
              <a:t>After Burst: Drive to update predicted landing spot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 Slab"/>
            </a:pPr>
            <a:r>
              <a:rPr b="1" lang="en">
                <a:solidFill>
                  <a:srgbClr val="000000"/>
                </a:solidFill>
              </a:rPr>
              <a:t>After Landing: Drive to latest position or prediction and decode landing position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Roboto Slab"/>
            </a:pPr>
            <a:r>
              <a:rPr b="1" lang="en">
                <a:solidFill>
                  <a:srgbClr val="000000"/>
                </a:solidFill>
              </a:rPr>
              <a:t>After decode: Plan route by car/foot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9148"/>
            <a:ext cx="6858000" cy="504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2248700" y="1282544"/>
            <a:ext cx="6437999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387E"/>
              </a:buClr>
              <a:buFont typeface="Trebuchet MS"/>
            </a:pPr>
            <a:r>
              <a:t/>
            </a:r>
            <a:endParaRPr sz="2400">
              <a:solidFill>
                <a:srgbClr val="00387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Launching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Unpack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Set up internet access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Start up tracker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Decode and upload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Close up payload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Flight train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Fill balloon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ATC ??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Sky clear ?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Slab"/>
            </a:pPr>
            <a:r>
              <a:rPr lang="en">
                <a:solidFill>
                  <a:srgbClr val="000000"/>
                </a:solidFill>
              </a:rPr>
              <a:t>Launch!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23" y="0"/>
            <a:ext cx="6794553" cy="509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75" y="94968"/>
            <a:ext cx="2826693" cy="490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075" y="94968"/>
            <a:ext cx="3646927" cy="486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21" y="364837"/>
            <a:ext cx="6053156" cy="45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75" y="218124"/>
            <a:ext cx="5723649" cy="4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0" y="4409718"/>
            <a:ext cx="9144000" cy="48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Balloon sealing images by Steve Randall, from </a:t>
            </a:r>
            <a:r>
              <a:rPr lang="en" sz="1800" u="sng">
                <a:hlinkClick r:id="rId4"/>
              </a:rPr>
              <a:t>https://ukhas.org.uk/guides:sealing_the_balloon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46" y="0"/>
            <a:ext cx="6969506" cy="523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03" y="347062"/>
            <a:ext cx="6047193" cy="4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