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4610679-FF50-4CD0-B6EF-07CA8A622F9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613D90C-193E-4298-AEFE-A9F1569C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6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679-FF50-4CD0-B6EF-07CA8A622F9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D90C-193E-4298-AEFE-A9F1569C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0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679-FF50-4CD0-B6EF-07CA8A622F9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D90C-193E-4298-AEFE-A9F1569C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07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679-FF50-4CD0-B6EF-07CA8A622F9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D90C-193E-4298-AEFE-A9F1569C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7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679-FF50-4CD0-B6EF-07CA8A622F9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D90C-193E-4298-AEFE-A9F1569C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52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679-FF50-4CD0-B6EF-07CA8A622F9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D90C-193E-4298-AEFE-A9F1569C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12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679-FF50-4CD0-B6EF-07CA8A622F9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D90C-193E-4298-AEFE-A9F1569C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6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4610679-FF50-4CD0-B6EF-07CA8A622F9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D90C-193E-4298-AEFE-A9F1569C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69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4610679-FF50-4CD0-B6EF-07CA8A622F9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D90C-193E-4298-AEFE-A9F1569C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679-FF50-4CD0-B6EF-07CA8A622F9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D90C-193E-4298-AEFE-A9F1569C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679-FF50-4CD0-B6EF-07CA8A622F9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D90C-193E-4298-AEFE-A9F1569C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0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679-FF50-4CD0-B6EF-07CA8A622F9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D90C-193E-4298-AEFE-A9F1569C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679-FF50-4CD0-B6EF-07CA8A622F9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D90C-193E-4298-AEFE-A9F1569C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2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679-FF50-4CD0-B6EF-07CA8A622F9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D90C-193E-4298-AEFE-A9F1569C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679-FF50-4CD0-B6EF-07CA8A622F9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D90C-193E-4298-AEFE-A9F1569C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1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679-FF50-4CD0-B6EF-07CA8A622F9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D90C-193E-4298-AEFE-A9F1569C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7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679-FF50-4CD0-B6EF-07CA8A622F9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D90C-193E-4298-AEFE-A9F1569C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2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4610679-FF50-4CD0-B6EF-07CA8A622F9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613D90C-193E-4298-AEFE-A9F1569C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The Value of a College Basketball Player in the NBA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Seth Ranasinghe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2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models tested, the most optimal for predicting PER is the random forest model (MSE = 11 and R</a:t>
            </a:r>
            <a:r>
              <a:rPr lang="en-US" baseline="30000" dirty="0" smtClean="0"/>
              <a:t>2</a:t>
            </a:r>
            <a:r>
              <a:rPr lang="en-US" dirty="0" smtClean="0"/>
              <a:t> = .33)</a:t>
            </a:r>
          </a:p>
          <a:p>
            <a:r>
              <a:rPr lang="en-US" dirty="0" smtClean="0"/>
              <a:t>However, base on this analysis there is a lot of error that is unexplained in any of these models, which can potentially be explained by variables outside the scope of this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692054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Incorporate variables that are not just specific to players game statistics, but also to their physical capabilities (ex. Height, weight, NBA combine stats)</a:t>
            </a:r>
          </a:p>
          <a:p>
            <a:r>
              <a:rPr lang="en-US" dirty="0" smtClean="0"/>
              <a:t>Create an API that will update current NCAA players stats and adjust predicted draft order based on performance metric where someone can input a name of a player in college and get their relative performance back</a:t>
            </a:r>
          </a:p>
          <a:p>
            <a:r>
              <a:rPr lang="en-US" dirty="0" smtClean="0"/>
              <a:t>Incorporate international players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317" y="2822441"/>
            <a:ext cx="4793569" cy="26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1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3774" y="219272"/>
            <a:ext cx="10364451" cy="1596177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4" y="2603500"/>
            <a:ext cx="4627659" cy="3416300"/>
          </a:xfrm>
        </p:spPr>
        <p:txBody>
          <a:bodyPr/>
          <a:lstStyle/>
          <a:p>
            <a:r>
              <a:rPr lang="en-US" dirty="0" smtClean="0"/>
              <a:t>Optimizing draft pick is crucial for any NBA team</a:t>
            </a:r>
          </a:p>
          <a:p>
            <a:r>
              <a:rPr lang="en-US" dirty="0" smtClean="0"/>
              <a:t>Rookie performance is highly variable</a:t>
            </a:r>
          </a:p>
          <a:p>
            <a:r>
              <a:rPr lang="en-US" dirty="0" smtClean="0"/>
              <a:t>Poor decisions can lead to huge waste in time and resources for NBA franchise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90" y="2603500"/>
            <a:ext cx="3199541" cy="40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5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9689056" cy="3416300"/>
          </a:xfrm>
        </p:spPr>
        <p:txBody>
          <a:bodyPr/>
          <a:lstStyle/>
          <a:p>
            <a:r>
              <a:rPr lang="en-US" dirty="0" smtClean="0"/>
              <a:t>Create a linear regression model that will predict the value a player will bring to the NBA </a:t>
            </a:r>
          </a:p>
          <a:p>
            <a:pPr lvl="1"/>
            <a:r>
              <a:rPr lang="en-US" dirty="0" smtClean="0"/>
              <a:t>For our model, we will be assuming that PER is the metric for “value”</a:t>
            </a:r>
          </a:p>
          <a:p>
            <a:r>
              <a:rPr lang="en-US" dirty="0" smtClean="0"/>
              <a:t>Use college statistics to project what PER a player would bring</a:t>
            </a:r>
          </a:p>
          <a:p>
            <a:pPr lvl="1"/>
            <a:r>
              <a:rPr lang="en-US" dirty="0" smtClean="0"/>
              <a:t>2PM, 3PM, </a:t>
            </a:r>
            <a:r>
              <a:rPr lang="en-US" dirty="0" err="1" smtClean="0"/>
              <a:t>FGMiss</a:t>
            </a:r>
            <a:r>
              <a:rPr lang="en-US" dirty="0" smtClean="0"/>
              <a:t>, FTM, </a:t>
            </a:r>
            <a:r>
              <a:rPr lang="en-US" dirty="0" err="1" smtClean="0"/>
              <a:t>FTMiss</a:t>
            </a:r>
            <a:r>
              <a:rPr lang="en-US" dirty="0" smtClean="0"/>
              <a:t>, ORB, DRB, Assists, TO, Steals, and Fouls</a:t>
            </a:r>
          </a:p>
          <a:p>
            <a:r>
              <a:rPr lang="en-US" dirty="0" smtClean="0"/>
              <a:t>Optimize model by balancing bias and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6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98149" cy="3416300"/>
          </a:xfrm>
        </p:spPr>
        <p:txBody>
          <a:bodyPr/>
          <a:lstStyle/>
          <a:p>
            <a:r>
              <a:rPr lang="en-US" dirty="0" smtClean="0"/>
              <a:t>NCAA dataset: </a:t>
            </a:r>
            <a:r>
              <a:rPr lang="en-US" dirty="0" err="1" smtClean="0"/>
              <a:t>BigQuery</a:t>
            </a:r>
            <a:r>
              <a:rPr lang="en-US" dirty="0" smtClean="0"/>
              <a:t> dataset from </a:t>
            </a:r>
            <a:r>
              <a:rPr lang="en-US" dirty="0" err="1" smtClean="0"/>
              <a:t>Kaggle</a:t>
            </a:r>
            <a:r>
              <a:rPr lang="en-US" dirty="0" smtClean="0"/>
              <a:t> pulled using SQL – 11000 rows of all NCAA players from 2011-2017</a:t>
            </a:r>
          </a:p>
          <a:p>
            <a:r>
              <a:rPr lang="en-US" dirty="0" smtClean="0"/>
              <a:t>NBA dataset: CSV export from </a:t>
            </a:r>
            <a:r>
              <a:rPr lang="en-US" dirty="0" err="1" smtClean="0"/>
              <a:t>Kaggle</a:t>
            </a:r>
            <a:r>
              <a:rPr lang="en-US" dirty="0" smtClean="0"/>
              <a:t> of player stats from 1950</a:t>
            </a:r>
          </a:p>
          <a:p>
            <a:r>
              <a:rPr lang="en-US" dirty="0" smtClean="0"/>
              <a:t>Total amount of data after join: 128 rows before cleaning, 97 after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17" y="4311650"/>
            <a:ext cx="8058150" cy="200977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5400000">
            <a:off x="9949782" y="5008663"/>
            <a:ext cx="554157" cy="615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0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434477" cy="3416300"/>
          </a:xfrm>
        </p:spPr>
        <p:txBody>
          <a:bodyPr/>
          <a:lstStyle/>
          <a:p>
            <a:r>
              <a:rPr lang="en-US" dirty="0" smtClean="0"/>
              <a:t>Based on the correlation </a:t>
            </a:r>
            <a:r>
              <a:rPr lang="en-US" dirty="0" err="1" smtClean="0"/>
              <a:t>heatmap</a:t>
            </a:r>
            <a:r>
              <a:rPr lang="en-US" dirty="0" smtClean="0"/>
              <a:t>, when comparing to PER, some independent variables act different from anticipated</a:t>
            </a:r>
          </a:p>
          <a:p>
            <a:r>
              <a:rPr lang="en-US" dirty="0" smtClean="0"/>
              <a:t>Additional variables created to combine some of the stats given to reflect more standard basketball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574" y="2616379"/>
            <a:ext cx="5201015" cy="365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0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82240" cy="3416300"/>
          </a:xfrm>
        </p:spPr>
        <p:txBody>
          <a:bodyPr/>
          <a:lstStyle/>
          <a:p>
            <a:r>
              <a:rPr lang="en-US" dirty="0" smtClean="0"/>
              <a:t>Tested Train-Test-Split and </a:t>
            </a:r>
            <a:r>
              <a:rPr lang="en-US" dirty="0" err="1" smtClean="0"/>
              <a:t>Kfold</a:t>
            </a:r>
            <a:r>
              <a:rPr lang="en-US" dirty="0" smtClean="0"/>
              <a:t> with linear regression, as well as Random Forest </a:t>
            </a:r>
            <a:r>
              <a:rPr lang="en-US" dirty="0" err="1" smtClean="0"/>
              <a:t>Regressor</a:t>
            </a:r>
            <a:r>
              <a:rPr lang="en-US" dirty="0" smtClean="0"/>
              <a:t> models for fitting the data</a:t>
            </a:r>
          </a:p>
          <a:p>
            <a:r>
              <a:rPr lang="en-US" dirty="0" smtClean="0"/>
              <a:t>Varied parameters and graphed results to optimize</a:t>
            </a:r>
          </a:p>
          <a:p>
            <a:r>
              <a:rPr lang="en-US" dirty="0" smtClean="0"/>
              <a:t>Compared optimized models to each other to determine ideal model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5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Test-Train-Split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00"/>
          <a:stretch/>
        </p:blipFill>
        <p:spPr>
          <a:xfrm>
            <a:off x="722073" y="2730320"/>
            <a:ext cx="4919730" cy="3217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6378" y="246989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 Optimization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865"/>
          <a:stretch/>
        </p:blipFill>
        <p:spPr>
          <a:xfrm>
            <a:off x="6036047" y="2781836"/>
            <a:ext cx="5093569" cy="31662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05353" y="2469890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MSE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8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K Fold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00" y="2731656"/>
            <a:ext cx="4981404" cy="31737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47" y="2740467"/>
            <a:ext cx="5203613" cy="33512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2287" y="2389417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 Optimization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55481" y="2371135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MSE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7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869618"/>
            <a:ext cx="4936300" cy="3170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457" y="2947805"/>
            <a:ext cx="4847890" cy="30923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62895" y="2578473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 Optimization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00082" y="2578473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MSE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80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186</TotalTime>
  <Words>400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Predicting The Value of a College Basketball Player in the NBA</vt:lpstr>
      <vt:lpstr>Problem</vt:lpstr>
      <vt:lpstr>Objective</vt:lpstr>
      <vt:lpstr>Exploratory Data Analysis</vt:lpstr>
      <vt:lpstr>Exploratory Data Analysis (Continued)</vt:lpstr>
      <vt:lpstr>Modeling Process</vt:lpstr>
      <vt:lpstr>Linear Regression Test-Train-Split</vt:lpstr>
      <vt:lpstr>Linear Regression K Fold</vt:lpstr>
      <vt:lpstr>Random Forest</vt:lpstr>
      <vt:lpstr>Conclusion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Value of a College Basketball Player in the NBA</dc:title>
  <dc:creator>Seth Ranasinghe</dc:creator>
  <cp:lastModifiedBy>Seth Ranasinghe</cp:lastModifiedBy>
  <cp:revision>18</cp:revision>
  <dcterms:created xsi:type="dcterms:W3CDTF">2019-03-06T05:55:14Z</dcterms:created>
  <dcterms:modified xsi:type="dcterms:W3CDTF">2019-03-06T09:02:03Z</dcterms:modified>
</cp:coreProperties>
</file>