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Play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had6OzcUx5/L5O4lkbT1THFfys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-bold.fntdata"/><Relationship Id="rId10" Type="http://schemas.openxmlformats.org/officeDocument/2006/relationships/font" Target="fonts/Play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3b4e4bd4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353b4e4bd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tsikkodia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tsikko ja pystysuora teksti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ystysuora otsikko ja teksti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tsikko ja sisält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san ylätunnist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ksi sisältökohdetta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ailu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in otsikk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hjä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uvatekstillinen sisältö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uvatekstillinen kuv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1524000" y="43201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fi-FI" sz="4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 COOPERATION WITH SIGMAN!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5" name="Google Shape;85;p1" title="are these.jpg"/>
          <p:cNvPicPr preferRelativeResize="0"/>
          <p:nvPr/>
        </p:nvPicPr>
        <p:blipFill rotWithShape="1">
          <a:blip r:embed="rId3">
            <a:alphaModFix/>
          </a:blip>
          <a:srcRect b="5555" l="0" r="0" t="5555"/>
          <a:stretch/>
        </p:blipFill>
        <p:spPr>
          <a:xfrm>
            <a:off x="2326198" y="112987"/>
            <a:ext cx="7539603" cy="37698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0" y="6138734"/>
            <a:ext cx="12192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i-FI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Made by: Rasmus Leppäniemi ja  Juho Marjakoski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erson wearing a hat and glasses&#10;&#10;AI-generated content may be incorrect."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8392" y="5575139"/>
            <a:ext cx="1128532" cy="11285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wearing a hat and sunglasses&#10;&#10;AI-generated content may be incorrect." id="88" name="Google Shape;8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72241" y="5575139"/>
            <a:ext cx="1124713" cy="1128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3b4e4bd4a_0_0"/>
          <p:cNvSpPr txBox="1"/>
          <p:nvPr/>
        </p:nvSpPr>
        <p:spPr>
          <a:xfrm>
            <a:off x="673582" y="1871485"/>
            <a:ext cx="10843800" cy="3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i-FI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Focused on [core mechanic or theme, e.g., procedural housing]​</a:t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i-FI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Built using Unity, Blender, and C#​</a:t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fi-FI" sz="3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30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g353b4e4bd4a_0_0"/>
          <p:cNvSpPr txBox="1"/>
          <p:nvPr/>
        </p:nvSpPr>
        <p:spPr>
          <a:xfrm>
            <a:off x="948172" y="377366"/>
            <a:ext cx="1030265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i-FI" sz="4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Core Concept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838200" y="34665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</a:pPr>
            <a:r>
              <a:rPr lang="fi-FI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Key Features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838200" y="1825625"/>
            <a:ext cx="10515600" cy="42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i-FI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► Feature 1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i-FI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► Feature 2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i-FI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► Feature 3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i-FI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► Feature 4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fi-FI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Gameplay loop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A close-up of a person's hand&#10;&#10;Description automatically generated"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000" y="1690700"/>
            <a:ext cx="8456326" cy="33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Open Sans"/>
              <a:buNone/>
            </a:pPr>
            <a:r>
              <a:rPr b="1" lang="fi-FI" sz="9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eema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2025-01-21T05:51:26Z</dcterms:created>
  <dc:creator>Rasmus Leppäniemi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0x010100CF73E7F5048134488B64276F17F5135C</vt:lpwstr>
  </property>
</Properties>
</file>