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9B26F3-B225-6A46-8F6F-9CB5F8A1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742E7B7-E936-1D46-8031-92F3EA4E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C3F22F-3EEC-1F45-9820-E692E3D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CDB921-0D4A-EB4D-84D2-2B843421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D5375A-EF68-6B44-88B3-27423449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89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99EC4E-11AF-FE49-8DA3-AF7BC404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0931308-6DD9-794F-8D5C-329D1ED89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C693F1-FC98-0445-95AB-71E6451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E56805-D5E1-C246-AC61-491CE69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A50CF3-D737-8045-92B6-9FAECDBC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86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DE3C2A5-28E4-104B-BD06-4E280D86F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A4FA5CD-1011-A941-911C-23B945DB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1D55C9D-B4F8-6A43-AFD5-CA0D37A2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F94436-B3F6-C041-86BF-AB2EBD30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C27BC1-BA1E-1D49-91C9-F693E800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1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1D092A-6ACB-9E4B-ACF2-EAF714AC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47E5A5-510D-8D4C-A9C9-134E283C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0C2354-CD62-3947-8ABA-E1E0A03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F4E610-D827-504A-A32C-0E7CA74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19090A-54B8-D149-8534-147B00E4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9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A8BF4-7420-764A-9E86-53F92E9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243482B-5CF7-1C48-9967-B70433ED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71F628-E16B-2045-B3DC-C5EED892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1FA800F-266F-3C4E-ACC8-46B5A2B0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856EA5-05CB-1B42-A4CE-A752854F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06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908DA-CA6E-6F46-9B1F-41ADFD5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AA77DB-3DF5-5841-B087-7454478E3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7109942-9BAF-9B47-B94D-2550AFC80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7312317-746B-434A-96A3-1B2AF2A5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B57808-330B-8147-9B15-5392F898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0978EB8-C82C-FB48-805C-4AA10540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5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18851B-AD7B-0A4B-803B-F3FC6194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BAAA2C0-4BAB-A542-811E-AB4FBA1D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6A8C6E6-002B-DA4B-8E6D-9246D72A2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3915F37-EC91-3B43-97D0-F3A0F4CAE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9578312-1A62-4440-BD52-D3277B503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C5D8417-B51A-5943-9391-1991B992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EBBB586-A3B6-9D4C-8BC2-22C511EA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5948BAA-1B91-6242-AFA1-69DDFF0C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601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8B2033-12EE-714D-906D-68139812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D160F73-F6A6-094B-A5B3-7E92BE05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9D3CCFD-B77C-0047-9752-603F6562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3B70555-9056-C04C-877C-4798DA2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5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9934CCC-6A5E-A644-8C98-DEF80D6A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33F83B1-FC2E-EC43-9A8E-88D95AF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F8C1347-C742-7549-89F9-28A1F1DA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9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E1DA8-0B03-074A-9D01-73C2898D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E9375D-A075-594E-90FA-F2774C20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41D81B9-ACA1-274B-91A9-18B53E08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BA79A9-014A-2B4C-8CF6-96C232A9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8E47560-6552-E748-A0C3-25F4C7E0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ACCF95F-EDFC-5D40-894A-235E1906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344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FBEB9D-A424-274E-81E9-F2CD476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6CFD178-CD54-D24C-8AE4-7653F429A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5ED5EBA-EA2F-5E45-9374-975A01EA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DB346-B5E5-F541-8425-82019688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2852532-3569-8740-A61A-7ECB86FA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977A6E-E972-1B49-8AC4-1196F1F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28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A65D47-79B8-5F44-BBAD-7C25D8AF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712B40-480B-5842-8DAD-9E108F60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6B1FAA-D38B-7B49-8848-264A61549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8E65-1174-EA42-872A-0FA3B10661AE}" type="datetimeFigureOut">
              <a:rPr lang="sv-SE" smtClean="0"/>
              <a:t>2019-04-06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06BEC1-0B49-914C-81E8-9D6FF50F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799CE3-F2A4-004E-9464-D68D278BB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FA30-A442-504E-B6C1-EDD16718E2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16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0B7D940D-8C41-7F4E-B2F0-60E25DBCC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411"/>
            <a:ext cx="9144000" cy="1655762"/>
          </a:xfrm>
        </p:spPr>
        <p:txBody>
          <a:bodyPr/>
          <a:lstStyle/>
          <a:p>
            <a:r>
              <a:rPr lang="sv-SE" dirty="0"/>
              <a:t>Beskrivning</a:t>
            </a:r>
          </a:p>
          <a:p>
            <a:r>
              <a:rPr lang="sv-SE" dirty="0"/>
              <a:t>Business </a:t>
            </a:r>
            <a:r>
              <a:rPr lang="sv-SE" dirty="0" err="1"/>
              <a:t>Model</a:t>
            </a:r>
            <a:r>
              <a:rPr lang="sv-SE" dirty="0"/>
              <a:t> Canvas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B67AC06-D307-1E40-B24E-BD6070C5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31" y="1581708"/>
            <a:ext cx="7196138" cy="287845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F15C06CD-EB51-6A45-A174-BE33030D3A41}"/>
              </a:ext>
            </a:extLst>
          </p:cNvPr>
          <p:cNvSpPr txBox="1"/>
          <p:nvPr/>
        </p:nvSpPr>
        <p:spPr>
          <a:xfrm>
            <a:off x="0" y="4765119"/>
            <a:ext cx="3314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Grupp </a:t>
            </a:r>
            <a:r>
              <a:rPr lang="sv-SE" dirty="0" err="1"/>
              <a:t>Togepi</a:t>
            </a:r>
            <a:endParaRPr lang="sv-SE" dirty="0"/>
          </a:p>
          <a:p>
            <a:r>
              <a:rPr lang="sv-SE" sz="1400" dirty="0"/>
              <a:t>Lucas Fallqvist</a:t>
            </a:r>
          </a:p>
          <a:p>
            <a:r>
              <a:rPr lang="sv-SE" sz="1400" dirty="0"/>
              <a:t>Emil Svensson</a:t>
            </a:r>
          </a:p>
          <a:p>
            <a:r>
              <a:rPr lang="sv-SE" sz="1400"/>
              <a:t>Markus </a:t>
            </a:r>
            <a:r>
              <a:rPr lang="sv-SE" sz="1400" dirty="0"/>
              <a:t>Pettersson</a:t>
            </a:r>
          </a:p>
          <a:p>
            <a:r>
              <a:rPr lang="sv-SE" sz="1400" dirty="0"/>
              <a:t>Klara Pohjanen</a:t>
            </a:r>
          </a:p>
          <a:p>
            <a:r>
              <a:rPr lang="sv-SE" sz="1400" dirty="0" err="1"/>
              <a:t>Iman</a:t>
            </a:r>
            <a:r>
              <a:rPr lang="sv-SE" sz="1400" dirty="0"/>
              <a:t> </a:t>
            </a:r>
            <a:r>
              <a:rPr lang="sv-SE" sz="1400" dirty="0" err="1"/>
              <a:t>Radjavi</a:t>
            </a:r>
            <a:endParaRPr lang="sv-SE" sz="1400" dirty="0"/>
          </a:p>
          <a:p>
            <a:r>
              <a:rPr lang="sv-SE" sz="1400" dirty="0" err="1"/>
              <a:t>Mateo</a:t>
            </a:r>
            <a:r>
              <a:rPr lang="sv-SE" sz="1400" dirty="0"/>
              <a:t> </a:t>
            </a:r>
            <a:r>
              <a:rPr lang="sv-SE" sz="1400" dirty="0" err="1"/>
              <a:t>Raspudic</a:t>
            </a:r>
            <a:endParaRPr lang="sv-SE" sz="1400" dirty="0"/>
          </a:p>
          <a:p>
            <a:r>
              <a:rPr lang="sv-SE" sz="1400" dirty="0"/>
              <a:t>Sofija </a:t>
            </a:r>
            <a:r>
              <a:rPr lang="sv-SE" sz="1400" dirty="0" err="1"/>
              <a:t>Zdjelar</a:t>
            </a:r>
            <a:endParaRPr lang="sv-SE" sz="1400" dirty="0"/>
          </a:p>
          <a:p>
            <a:r>
              <a:rPr lang="sv-SE" sz="1400" dirty="0"/>
              <a:t>Robert Zetterlund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B13DFE8-032D-9B41-A17E-CB7645D97DE7}"/>
              </a:ext>
            </a:extLst>
          </p:cNvPr>
          <p:cNvSpPr txBox="1"/>
          <p:nvPr/>
        </p:nvSpPr>
        <p:spPr>
          <a:xfrm>
            <a:off x="0" y="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3/4 2019</a:t>
            </a:r>
          </a:p>
        </p:txBody>
      </p:sp>
    </p:spTree>
    <p:extLst>
      <p:ext uri="{BB962C8B-B14F-4D97-AF65-F5344CB8AC3E}">
        <p14:creationId xmlns:p14="http://schemas.microsoft.com/office/powerpoint/2010/main" val="228334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406302-4FF6-C64B-9DFC-520BA60F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Beskrivning - </a:t>
            </a:r>
            <a:r>
              <a:rPr lang="sv-SE" dirty="0" err="1"/>
              <a:t>Expresso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1E8D7B-A081-7C48-B42F-74C28C69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Expresso</a:t>
            </a:r>
            <a:r>
              <a:rPr lang="sv-SE" dirty="0"/>
              <a:t> ska underlätta och effektivisera beställandet av kaffe på t.ex. Bulten, Linsen eller Baguetterian genom en APP. Genom att betala i </a:t>
            </a:r>
            <a:r>
              <a:rPr lang="sv-SE" dirty="0" err="1"/>
              <a:t>appen</a:t>
            </a:r>
            <a:r>
              <a:rPr lang="sv-SE" dirty="0"/>
              <a:t> undviker man att långa köer bildas i kassan, vilket möjliggör bättre genomströmning av folk och därmed ökad mobilitet.  </a:t>
            </a:r>
          </a:p>
          <a:p>
            <a:pPr marL="0" indent="0">
              <a:buNone/>
            </a:pPr>
            <a:r>
              <a:rPr lang="sv-SE" dirty="0"/>
              <a:t>Genom att dessutom bara kunna använda </a:t>
            </a:r>
            <a:r>
              <a:rPr lang="sv-SE" dirty="0" err="1"/>
              <a:t>appen</a:t>
            </a:r>
            <a:r>
              <a:rPr lang="sv-SE" dirty="0"/>
              <a:t> när man tar med egen kopp, eller lånar och lämnar tillbaka, så minskar svinnet av engångsartiklar. Vi kan dessutom ersätta onödigt användande av stämpelkort. 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09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9C1435F-7234-FF46-92BF-3873019E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1487"/>
            <a:ext cx="10515599" cy="5915025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6EACBDEE-2403-504B-85B8-3271E86D7DAC}"/>
              </a:ext>
            </a:extLst>
          </p:cNvPr>
          <p:cNvSpPr txBox="1"/>
          <p:nvPr/>
        </p:nvSpPr>
        <p:spPr>
          <a:xfrm>
            <a:off x="1400175" y="2114550"/>
            <a:ext cx="1814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 err="1"/>
              <a:t>Coffee</a:t>
            </a:r>
            <a:r>
              <a:rPr lang="sv-SE" sz="1100" dirty="0"/>
              <a:t> shops on campus </a:t>
            </a:r>
            <a:r>
              <a:rPr lang="sv-SE" sz="1100" dirty="0" err="1"/>
              <a:t>using</a:t>
            </a:r>
            <a:r>
              <a:rPr lang="sv-SE" sz="1100" dirty="0"/>
              <a:t> the solution, eg. Linsen/Bulten</a:t>
            </a:r>
          </a:p>
          <a:p>
            <a:pPr marL="171450" indent="-171450">
              <a:buFontTx/>
              <a:buChar char="-"/>
            </a:pPr>
            <a:endParaRPr lang="sv-SE" sz="1100" dirty="0"/>
          </a:p>
          <a:p>
            <a:r>
              <a:rPr lang="sv-SE" sz="1100" dirty="0" err="1"/>
              <a:t>Indirect</a:t>
            </a:r>
            <a:r>
              <a:rPr lang="sv-SE" sz="1100" dirty="0"/>
              <a:t> partners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Firebase</a:t>
            </a:r>
            <a:r>
              <a:rPr lang="sv-SE" sz="1100" dirty="0"/>
              <a:t> - </a:t>
            </a:r>
            <a:r>
              <a:rPr lang="sv-SE" sz="1100" dirty="0" err="1"/>
              <a:t>database</a:t>
            </a:r>
            <a:r>
              <a:rPr lang="sv-SE" sz="1100" dirty="0"/>
              <a:t> </a:t>
            </a:r>
            <a:r>
              <a:rPr lang="sv-SE" sz="1100" dirty="0" err="1"/>
              <a:t>provider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Payment</a:t>
            </a:r>
            <a:r>
              <a:rPr lang="sv-SE" sz="1100" dirty="0"/>
              <a:t> – eg. Klarna/</a:t>
            </a:r>
            <a:r>
              <a:rPr lang="sv-SE" sz="1100" dirty="0" err="1"/>
              <a:t>Swish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 err="1"/>
              <a:t>Maps</a:t>
            </a:r>
            <a:r>
              <a:rPr lang="sv-SE" sz="1100" dirty="0"/>
              <a:t> – for </a:t>
            </a:r>
            <a:r>
              <a:rPr lang="sv-SE" sz="1100" dirty="0" err="1"/>
              <a:t>integrated</a:t>
            </a:r>
            <a:r>
              <a:rPr lang="sv-SE" sz="1100" dirty="0"/>
              <a:t> </a:t>
            </a:r>
            <a:r>
              <a:rPr lang="sv-SE" sz="1100" dirty="0" err="1"/>
              <a:t>coffee</a:t>
            </a:r>
            <a:r>
              <a:rPr lang="sv-SE" sz="1100" dirty="0"/>
              <a:t> </a:t>
            </a:r>
            <a:r>
              <a:rPr lang="sv-SE" sz="1100" dirty="0" err="1"/>
              <a:t>map</a:t>
            </a:r>
            <a:endParaRPr lang="sv-SE" sz="1100" dirty="0"/>
          </a:p>
          <a:p>
            <a:pPr marL="171450" indent="-171450">
              <a:buFontTx/>
              <a:buChar char="-"/>
            </a:pPr>
            <a:endParaRPr lang="sv-SE" sz="1100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5E8B371-81DF-7144-9569-9BA83B40B60B}"/>
              </a:ext>
            </a:extLst>
          </p:cNvPr>
          <p:cNvSpPr txBox="1"/>
          <p:nvPr/>
        </p:nvSpPr>
        <p:spPr>
          <a:xfrm>
            <a:off x="3300413" y="2043113"/>
            <a:ext cx="18002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 err="1"/>
              <a:t>Build</a:t>
            </a:r>
            <a:r>
              <a:rPr lang="sv-SE" sz="1100" dirty="0"/>
              <a:t> and </a:t>
            </a:r>
            <a:r>
              <a:rPr lang="sv-SE" sz="1100" dirty="0" err="1"/>
              <a:t>maintain</a:t>
            </a:r>
            <a:r>
              <a:rPr lang="sv-SE" sz="1100" dirty="0"/>
              <a:t> the </a:t>
            </a:r>
            <a:r>
              <a:rPr lang="sv-SE" sz="1100" dirty="0" err="1"/>
              <a:t>platform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Manage</a:t>
            </a:r>
            <a:r>
              <a:rPr lang="sv-SE" sz="1100" dirty="0"/>
              <a:t> </a:t>
            </a:r>
            <a:r>
              <a:rPr lang="sv-SE" sz="1100" dirty="0" err="1"/>
              <a:t>interaction</a:t>
            </a:r>
            <a:r>
              <a:rPr lang="sv-SE" sz="1100" dirty="0"/>
              <a:t> </a:t>
            </a:r>
            <a:r>
              <a:rPr lang="sv-SE" sz="1100" dirty="0" err="1"/>
              <a:t>failures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Attract</a:t>
            </a:r>
            <a:r>
              <a:rPr lang="sv-SE" sz="1100" dirty="0"/>
              <a:t> </a:t>
            </a:r>
            <a:r>
              <a:rPr lang="sv-SE" sz="1100" dirty="0" err="1"/>
              <a:t>users</a:t>
            </a:r>
            <a:r>
              <a:rPr lang="sv-SE" sz="1100" dirty="0"/>
              <a:t> &amp; partners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BFAEF16-BA19-0A42-8EE9-323611723B86}"/>
              </a:ext>
            </a:extLst>
          </p:cNvPr>
          <p:cNvSpPr txBox="1"/>
          <p:nvPr/>
        </p:nvSpPr>
        <p:spPr>
          <a:xfrm>
            <a:off x="3286125" y="3700463"/>
            <a:ext cx="1828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 err="1"/>
              <a:t>Scrum</a:t>
            </a:r>
            <a:r>
              <a:rPr lang="sv-SE" sz="1100" dirty="0"/>
              <a:t> team </a:t>
            </a:r>
          </a:p>
          <a:p>
            <a:pPr marL="171450" indent="-171450">
              <a:buFontTx/>
              <a:buChar char="-"/>
            </a:pPr>
            <a:r>
              <a:rPr lang="sv-SE" sz="1100" dirty="0"/>
              <a:t>Project mentors 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86057FB-DA20-6643-8F81-8B2FC2A91454}"/>
              </a:ext>
            </a:extLst>
          </p:cNvPr>
          <p:cNvSpPr txBox="1"/>
          <p:nvPr/>
        </p:nvSpPr>
        <p:spPr>
          <a:xfrm>
            <a:off x="5200650" y="2114550"/>
            <a:ext cx="18002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Coffee</a:t>
            </a:r>
            <a:r>
              <a:rPr lang="sv-SE" sz="1100" dirty="0"/>
              <a:t> shops </a:t>
            </a:r>
          </a:p>
          <a:p>
            <a:pPr marL="171450" indent="-171450">
              <a:buFontTx/>
              <a:buChar char="-"/>
            </a:pPr>
            <a:r>
              <a:rPr lang="sv-SE" sz="1100" dirty="0"/>
              <a:t>Faster serve </a:t>
            </a:r>
            <a:r>
              <a:rPr lang="sv-SE" sz="1100" dirty="0" err="1"/>
              <a:t>time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Predict</a:t>
            </a:r>
            <a:r>
              <a:rPr lang="sv-SE" sz="1100" dirty="0"/>
              <a:t> rush </a:t>
            </a:r>
            <a:r>
              <a:rPr lang="sv-SE" sz="1100" dirty="0" err="1"/>
              <a:t>hours</a:t>
            </a:r>
            <a:r>
              <a:rPr lang="sv-SE" sz="1100" dirty="0"/>
              <a:t> and </a:t>
            </a:r>
            <a:r>
              <a:rPr lang="sv-SE" sz="1100" dirty="0" err="1"/>
              <a:t>customer</a:t>
            </a:r>
            <a:r>
              <a:rPr lang="sv-SE" sz="1100" dirty="0"/>
              <a:t> </a:t>
            </a:r>
            <a:r>
              <a:rPr lang="sv-SE" sz="1100" dirty="0" err="1"/>
              <a:t>behaviour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/>
              <a:t>New marketing </a:t>
            </a:r>
            <a:r>
              <a:rPr lang="sv-SE" sz="1100" dirty="0" err="1"/>
              <a:t>channel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 err="1"/>
              <a:t>Solve</a:t>
            </a:r>
            <a:r>
              <a:rPr lang="sv-SE" sz="1100" dirty="0"/>
              <a:t> problem </a:t>
            </a:r>
            <a:r>
              <a:rPr lang="sv-SE" sz="1100" dirty="0" err="1"/>
              <a:t>of</a:t>
            </a:r>
            <a:r>
              <a:rPr lang="sv-SE" sz="1100" dirty="0"/>
              <a:t> </a:t>
            </a:r>
            <a:r>
              <a:rPr lang="sv-SE" sz="1100" dirty="0" err="1"/>
              <a:t>disposables</a:t>
            </a:r>
            <a:endParaRPr lang="sv-SE" sz="1100" dirty="0"/>
          </a:p>
          <a:p>
            <a:r>
              <a:rPr lang="sv-SE" sz="1100" dirty="0" err="1"/>
              <a:t>Users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 err="1"/>
              <a:t>Reduce</a:t>
            </a:r>
            <a:r>
              <a:rPr lang="sv-SE" sz="1100" dirty="0"/>
              <a:t> </a:t>
            </a:r>
            <a:r>
              <a:rPr lang="sv-SE" sz="1100" dirty="0" err="1"/>
              <a:t>waiting</a:t>
            </a:r>
            <a:r>
              <a:rPr lang="sv-SE" sz="1100" dirty="0"/>
              <a:t> </a:t>
            </a:r>
            <a:r>
              <a:rPr lang="sv-SE" sz="1100" dirty="0" err="1"/>
              <a:t>time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Easy</a:t>
            </a:r>
            <a:r>
              <a:rPr lang="sv-SE" sz="1100" dirty="0"/>
              <a:t> order and </a:t>
            </a:r>
            <a:r>
              <a:rPr lang="sv-SE" sz="1100" dirty="0" err="1"/>
              <a:t>payment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Reduced</a:t>
            </a:r>
            <a:r>
              <a:rPr lang="sv-SE" sz="1100" dirty="0"/>
              <a:t> </a:t>
            </a:r>
            <a:r>
              <a:rPr lang="sv-SE" sz="1100" dirty="0" err="1"/>
              <a:t>cost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 err="1"/>
              <a:t>Sustainable</a:t>
            </a:r>
            <a:r>
              <a:rPr lang="sv-SE" sz="1100" dirty="0"/>
              <a:t> alternative, </a:t>
            </a:r>
            <a:r>
              <a:rPr lang="sv-SE" sz="1100" dirty="0" err="1"/>
              <a:t>making</a:t>
            </a:r>
            <a:r>
              <a:rPr lang="sv-SE" sz="1100" dirty="0"/>
              <a:t> it </a:t>
            </a:r>
            <a:r>
              <a:rPr lang="sv-SE" sz="1100" dirty="0" err="1"/>
              <a:t>easy</a:t>
            </a:r>
            <a:r>
              <a:rPr lang="sv-SE" sz="1100" dirty="0"/>
              <a:t> to </a:t>
            </a:r>
            <a:r>
              <a:rPr lang="sv-SE" sz="1100" dirty="0" err="1"/>
              <a:t>say</a:t>
            </a:r>
            <a:r>
              <a:rPr lang="sv-SE" sz="1100" dirty="0"/>
              <a:t> no to </a:t>
            </a:r>
            <a:r>
              <a:rPr lang="sv-SE" sz="1100" dirty="0" err="1"/>
              <a:t>disposables</a:t>
            </a:r>
            <a:endParaRPr lang="sv-SE" sz="1100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F7BE108-6211-0543-B7CD-301566426996}"/>
              </a:ext>
            </a:extLst>
          </p:cNvPr>
          <p:cNvSpPr txBox="1"/>
          <p:nvPr/>
        </p:nvSpPr>
        <p:spPr>
          <a:xfrm>
            <a:off x="7091364" y="2114550"/>
            <a:ext cx="1781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/>
              <a:t>Feedback system in </a:t>
            </a:r>
            <a:r>
              <a:rPr lang="sv-SE" sz="1100" dirty="0" err="1"/>
              <a:t>app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/>
              <a:t>Special offers for </a:t>
            </a:r>
            <a:r>
              <a:rPr lang="sv-SE" sz="1100" dirty="0" err="1"/>
              <a:t>frequent</a:t>
            </a:r>
            <a:r>
              <a:rPr lang="sv-SE" sz="1100" dirty="0"/>
              <a:t> </a:t>
            </a:r>
            <a:r>
              <a:rPr lang="sv-SE" sz="1100" dirty="0" err="1"/>
              <a:t>users</a:t>
            </a:r>
            <a:endParaRPr lang="sv-SE" sz="110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21F8C8F1-EB3A-5648-B3FA-8440944DC2EA}"/>
              </a:ext>
            </a:extLst>
          </p:cNvPr>
          <p:cNvSpPr txBox="1"/>
          <p:nvPr/>
        </p:nvSpPr>
        <p:spPr>
          <a:xfrm>
            <a:off x="7086600" y="3429000"/>
            <a:ext cx="18049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/>
              <a:t>Social media </a:t>
            </a:r>
            <a:r>
              <a:rPr lang="sv-SE" sz="1100" dirty="0" err="1"/>
              <a:t>platforms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/>
              <a:t>Word </a:t>
            </a:r>
            <a:r>
              <a:rPr lang="sv-SE" sz="1100" dirty="0" err="1"/>
              <a:t>of</a:t>
            </a:r>
            <a:r>
              <a:rPr lang="sv-SE" sz="1100" dirty="0"/>
              <a:t> </a:t>
            </a:r>
            <a:r>
              <a:rPr lang="sv-SE" sz="1100" dirty="0" err="1"/>
              <a:t>mouth</a:t>
            </a:r>
            <a:r>
              <a:rPr lang="sv-SE" sz="1100" dirty="0"/>
              <a:t> marketing </a:t>
            </a:r>
          </a:p>
          <a:p>
            <a:pPr marL="171450" indent="-171450">
              <a:buFontTx/>
              <a:buChar char="-"/>
            </a:pPr>
            <a:r>
              <a:rPr lang="sv-SE" sz="1100" dirty="0"/>
              <a:t>Google play/</a:t>
            </a:r>
            <a:r>
              <a:rPr lang="sv-SE" sz="1100" dirty="0" err="1"/>
              <a:t>App</a:t>
            </a:r>
            <a:r>
              <a:rPr lang="sv-SE" sz="1100" dirty="0"/>
              <a:t> store (not in </a:t>
            </a:r>
            <a:r>
              <a:rPr lang="sv-SE" sz="1100" dirty="0" err="1"/>
              <a:t>prototype</a:t>
            </a:r>
            <a:r>
              <a:rPr lang="sv-SE" sz="1100" dirty="0"/>
              <a:t>)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Local</a:t>
            </a:r>
            <a:r>
              <a:rPr lang="sv-SE" sz="1100" dirty="0"/>
              <a:t> </a:t>
            </a:r>
            <a:r>
              <a:rPr lang="sv-SE" sz="1100" dirty="0" err="1"/>
              <a:t>campaigns</a:t>
            </a:r>
            <a:endParaRPr lang="sv-SE" sz="1100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7C846FA-0F43-044B-835C-B7CD7B782E56}"/>
              </a:ext>
            </a:extLst>
          </p:cNvPr>
          <p:cNvSpPr txBox="1"/>
          <p:nvPr/>
        </p:nvSpPr>
        <p:spPr>
          <a:xfrm>
            <a:off x="9005889" y="2114550"/>
            <a:ext cx="1781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/>
              <a:t>Students </a:t>
            </a:r>
            <a:r>
              <a:rPr lang="sv-SE" sz="1100" dirty="0" err="1"/>
              <a:t>moving</a:t>
            </a:r>
            <a:r>
              <a:rPr lang="sv-SE" sz="1100" dirty="0"/>
              <a:t> on campus at Chalmers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Other</a:t>
            </a:r>
            <a:r>
              <a:rPr lang="sv-SE" sz="1100" dirty="0"/>
              <a:t> </a:t>
            </a:r>
            <a:r>
              <a:rPr lang="sv-SE" sz="1100" dirty="0" err="1"/>
              <a:t>members</a:t>
            </a:r>
            <a:r>
              <a:rPr lang="sv-SE" sz="1100" dirty="0"/>
              <a:t> </a:t>
            </a:r>
            <a:r>
              <a:rPr lang="sv-SE" sz="1100" dirty="0" err="1"/>
              <a:t>of</a:t>
            </a:r>
            <a:r>
              <a:rPr lang="sv-SE" sz="1100" dirty="0"/>
              <a:t> </a:t>
            </a:r>
            <a:r>
              <a:rPr lang="sv-SE" sz="1100" dirty="0" err="1"/>
              <a:t>faculty</a:t>
            </a:r>
            <a:r>
              <a:rPr lang="sv-SE" sz="1100" dirty="0"/>
              <a:t> or </a:t>
            </a:r>
            <a:r>
              <a:rPr lang="sv-SE" sz="1100" dirty="0" err="1"/>
              <a:t>visiting</a:t>
            </a:r>
            <a:r>
              <a:rPr lang="sv-SE" sz="1100" dirty="0"/>
              <a:t> Chalmers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Coffee</a:t>
            </a:r>
            <a:r>
              <a:rPr lang="sv-SE" sz="1100" dirty="0"/>
              <a:t> shops on campus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F825A92-45E7-444E-970F-214F7B07F6EC}"/>
              </a:ext>
            </a:extLst>
          </p:cNvPr>
          <p:cNvSpPr txBox="1"/>
          <p:nvPr/>
        </p:nvSpPr>
        <p:spPr>
          <a:xfrm>
            <a:off x="1400175" y="4986338"/>
            <a:ext cx="4586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 err="1"/>
              <a:t>Salaries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Maintainance</a:t>
            </a:r>
            <a:r>
              <a:rPr lang="sv-SE" sz="1100" dirty="0"/>
              <a:t> </a:t>
            </a:r>
            <a:r>
              <a:rPr lang="sv-SE" sz="1100" dirty="0" err="1"/>
              <a:t>costs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/>
              <a:t>Marketing and </a:t>
            </a:r>
            <a:r>
              <a:rPr lang="sv-SE" sz="1100" dirty="0" err="1"/>
              <a:t>ads</a:t>
            </a:r>
            <a:r>
              <a:rPr lang="sv-SE" sz="1100" dirty="0"/>
              <a:t> </a:t>
            </a:r>
          </a:p>
          <a:p>
            <a:r>
              <a:rPr lang="sv-SE" sz="1100" dirty="0"/>
              <a:t>Eco-Social </a:t>
            </a:r>
            <a:r>
              <a:rPr lang="sv-SE" sz="1100" dirty="0" err="1"/>
              <a:t>Costs</a:t>
            </a:r>
            <a:endParaRPr lang="sv-SE" sz="1100" dirty="0"/>
          </a:p>
          <a:p>
            <a:pPr marL="171450" indent="-171450">
              <a:buFontTx/>
              <a:buChar char="-"/>
            </a:pPr>
            <a:r>
              <a:rPr lang="sv-SE" sz="1100" dirty="0" err="1"/>
              <a:t>Possible</a:t>
            </a:r>
            <a:r>
              <a:rPr lang="sv-SE" sz="1100" dirty="0"/>
              <a:t> social </a:t>
            </a:r>
            <a:r>
              <a:rPr lang="sv-SE" sz="1100" dirty="0" err="1"/>
              <a:t>cost</a:t>
            </a:r>
            <a:r>
              <a:rPr lang="sv-SE" sz="1100" dirty="0"/>
              <a:t> for baristas</a:t>
            </a:r>
          </a:p>
          <a:p>
            <a:endParaRPr lang="sv-SE" sz="1100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BA09B95-6EA5-A848-A34D-31A33128394B}"/>
              </a:ext>
            </a:extLst>
          </p:cNvPr>
          <p:cNvSpPr txBox="1"/>
          <p:nvPr/>
        </p:nvSpPr>
        <p:spPr>
          <a:xfrm>
            <a:off x="6096000" y="4986338"/>
            <a:ext cx="46910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sv-SE" sz="1100" dirty="0" err="1"/>
              <a:t>Ads</a:t>
            </a:r>
            <a:r>
              <a:rPr lang="sv-SE" sz="1100" dirty="0"/>
              <a:t> in </a:t>
            </a:r>
            <a:r>
              <a:rPr lang="sv-SE" sz="1100" dirty="0" err="1"/>
              <a:t>app</a:t>
            </a:r>
            <a:r>
              <a:rPr lang="sv-SE" sz="1100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sz="1100" dirty="0" err="1"/>
              <a:t>Affiliate</a:t>
            </a:r>
            <a:r>
              <a:rPr lang="sv-SE" sz="1100" dirty="0"/>
              <a:t> marketing – </a:t>
            </a:r>
            <a:r>
              <a:rPr lang="sv-SE" sz="1100" dirty="0" err="1"/>
              <a:t>percentage</a:t>
            </a:r>
            <a:r>
              <a:rPr lang="sv-SE" sz="1100" dirty="0"/>
              <a:t> </a:t>
            </a:r>
            <a:r>
              <a:rPr lang="sv-SE" sz="1100" dirty="0" err="1"/>
              <a:t>of</a:t>
            </a:r>
            <a:r>
              <a:rPr lang="sv-SE" sz="1100" dirty="0"/>
              <a:t> </a:t>
            </a:r>
            <a:r>
              <a:rPr lang="sv-SE" sz="1100" dirty="0" err="1"/>
              <a:t>sales</a:t>
            </a:r>
            <a:endParaRPr lang="sv-SE" sz="1100" dirty="0"/>
          </a:p>
          <a:p>
            <a:endParaRPr lang="sv-SE" sz="1100" dirty="0"/>
          </a:p>
          <a:p>
            <a:r>
              <a:rPr lang="sv-SE" sz="1100" dirty="0"/>
              <a:t>Eco-Social </a:t>
            </a:r>
            <a:r>
              <a:rPr lang="sv-SE" sz="1100" dirty="0" err="1"/>
              <a:t>Benefits</a:t>
            </a:r>
            <a:endParaRPr lang="sv-SE" sz="1100" dirty="0"/>
          </a:p>
          <a:p>
            <a:r>
              <a:rPr lang="sv-SE" sz="1100" dirty="0"/>
              <a:t>- Less </a:t>
            </a:r>
            <a:r>
              <a:rPr lang="sv-SE" sz="1100" dirty="0" err="1"/>
              <a:t>disposable</a:t>
            </a:r>
            <a:r>
              <a:rPr lang="sv-SE" sz="1100" dirty="0"/>
              <a:t> cups </a:t>
            </a:r>
            <a:r>
              <a:rPr lang="sv-SE" sz="1100" dirty="0" err="1"/>
              <a:t>used</a:t>
            </a:r>
            <a:r>
              <a:rPr lang="sv-SE" sz="1100" dirty="0"/>
              <a:t>, by </a:t>
            </a:r>
            <a:r>
              <a:rPr lang="sv-SE" sz="1100" dirty="0" err="1"/>
              <a:t>only</a:t>
            </a:r>
            <a:r>
              <a:rPr lang="sv-SE" sz="1100" dirty="0"/>
              <a:t> </a:t>
            </a:r>
            <a:r>
              <a:rPr lang="sv-SE" sz="1100" dirty="0" err="1"/>
              <a:t>selling</a:t>
            </a:r>
            <a:r>
              <a:rPr lang="sv-SE" sz="1100" dirty="0"/>
              <a:t> </a:t>
            </a:r>
            <a:r>
              <a:rPr lang="sv-SE" sz="1100" dirty="0" err="1"/>
              <a:t>bring-your-own</a:t>
            </a:r>
            <a:r>
              <a:rPr lang="sv-SE" sz="1100" dirty="0"/>
              <a:t> or </a:t>
            </a:r>
            <a:r>
              <a:rPr lang="sv-SE" sz="1100" dirty="0" err="1"/>
              <a:t>bring</a:t>
            </a:r>
            <a:r>
              <a:rPr lang="sv-SE" sz="1100" dirty="0"/>
              <a:t>-back cups 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F8E5ABE-4B71-7C40-90DF-C9123A988A5B}"/>
              </a:ext>
            </a:extLst>
          </p:cNvPr>
          <p:cNvSpPr/>
          <p:nvPr/>
        </p:nvSpPr>
        <p:spPr>
          <a:xfrm>
            <a:off x="5200650" y="771525"/>
            <a:ext cx="3043238" cy="48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243</Words>
  <Application>Microsoft Macintosh PowerPoint</Application>
  <PresentationFormat>Bredbild</PresentationFormat>
  <Paragraphs>55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Beskrivning - Expresso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Klara Pohjanen</dc:creator>
  <cp:lastModifiedBy>Klara Pohjanen</cp:lastModifiedBy>
  <cp:revision>9</cp:revision>
  <dcterms:created xsi:type="dcterms:W3CDTF">2019-04-03T06:51:56Z</dcterms:created>
  <dcterms:modified xsi:type="dcterms:W3CDTF">2019-04-06T14:51:10Z</dcterms:modified>
</cp:coreProperties>
</file>