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0" r:id="rId6"/>
    <p:sldId id="259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BF5"/>
    <a:srgbClr val="E8D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548" y="1964267"/>
            <a:ext cx="7527577" cy="2421464"/>
          </a:xfrm>
        </p:spPr>
        <p:txBody>
          <a:bodyPr/>
          <a:lstStyle/>
          <a:p>
            <a:r>
              <a:rPr lang="en-US" dirty="0" smtClean="0"/>
              <a:t>Python for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2548" y="4387352"/>
            <a:ext cx="7527577" cy="1405467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dirty="0" smtClean="0"/>
              <a:t>Rachel </a:t>
            </a:r>
            <a:r>
              <a:rPr lang="en-US" dirty="0" err="1" smtClean="0"/>
              <a:t>asquith</a:t>
            </a:r>
            <a:endParaRPr lang="en-US" dirty="0" smtClean="0"/>
          </a:p>
          <a:p>
            <a:pPr algn="l">
              <a:spcAft>
                <a:spcPts val="0"/>
              </a:spcAft>
            </a:pPr>
            <a:r>
              <a:rPr lang="en-US" dirty="0" smtClean="0"/>
              <a:t>Research specialist, office of program decision support</a:t>
            </a:r>
          </a:p>
          <a:p>
            <a:pPr algn="l">
              <a:spcAft>
                <a:spcPts val="0"/>
              </a:spcAft>
            </a:pPr>
            <a:r>
              <a:rPr lang="en-US" dirty="0" smtClean="0"/>
              <a:t>Texas Department of state health services</a:t>
            </a:r>
          </a:p>
        </p:txBody>
      </p:sp>
    </p:spTree>
    <p:extLst>
      <p:ext uri="{BB962C8B-B14F-4D97-AF65-F5344CB8AC3E}">
        <p14:creationId xmlns:p14="http://schemas.microsoft.com/office/powerpoint/2010/main" val="324403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228600"/>
            <a:ext cx="5696340" cy="6466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4053" y="6325383"/>
            <a:ext cx="1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xkcd.com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9480" y="609600"/>
            <a:ext cx="4717746" cy="1456267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9480" y="2116666"/>
            <a:ext cx="4995332" cy="26899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Free, transparent, open-source</a:t>
            </a:r>
          </a:p>
          <a:p>
            <a:r>
              <a:rPr lang="en-US" sz="2800" dirty="0" smtClean="0"/>
              <a:t>Huge community</a:t>
            </a:r>
            <a:r>
              <a:rPr lang="en-US" sz="2800" dirty="0"/>
              <a:t> </a:t>
            </a:r>
            <a:r>
              <a:rPr lang="en-US" sz="2800" dirty="0" smtClean="0"/>
              <a:t>and growing</a:t>
            </a:r>
          </a:p>
          <a:p>
            <a:r>
              <a:rPr lang="en-US" sz="2800" dirty="0"/>
              <a:t>Good at everything</a:t>
            </a:r>
          </a:p>
          <a:p>
            <a:r>
              <a:rPr lang="en-US" sz="2800" dirty="0" smtClean="0"/>
              <a:t>Clear and readable code</a:t>
            </a:r>
          </a:p>
          <a:p>
            <a:r>
              <a:rPr lang="en-US" sz="2800" dirty="0" smtClean="0"/>
              <a:t>Relatively easy to learn</a:t>
            </a:r>
          </a:p>
        </p:txBody>
      </p:sp>
    </p:spTree>
    <p:extLst>
      <p:ext uri="{BB962C8B-B14F-4D97-AF65-F5344CB8AC3E}">
        <p14:creationId xmlns:p14="http://schemas.microsoft.com/office/powerpoint/2010/main" val="260633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advantages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9203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Upgrades, packages, etc. are all completely free and can be downloaded by anyone</a:t>
            </a:r>
          </a:p>
          <a:p>
            <a:r>
              <a:rPr lang="en-US" sz="2800" dirty="0" smtClean="0"/>
              <a:t>Open source provides users with a risk-free choice</a:t>
            </a:r>
          </a:p>
          <a:p>
            <a:r>
              <a:rPr lang="en-US" sz="2800" dirty="0" smtClean="0"/>
              <a:t>Open source packages are constantly evolving/ improving—you don’t have to wait for a release</a:t>
            </a:r>
          </a:p>
          <a:p>
            <a:r>
              <a:rPr lang="en-US" sz="2800" dirty="0" smtClean="0"/>
              <a:t>Transparency offers the ability to view, edit, and customize the available code base</a:t>
            </a:r>
          </a:p>
          <a:p>
            <a:r>
              <a:rPr lang="en-US" sz="2800" dirty="0" smtClean="0"/>
              <a:t>You can build on existing modules to make your own packages!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54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week before I wrote this slide, there were 3940 posts on Stack Overflow with the tag, “Python” (stackoverflow.com)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ython.org had over 100,000 visits in September 2016 and over 1 million hits (legacy.python.org)</a:t>
            </a:r>
          </a:p>
          <a:p>
            <a:r>
              <a:rPr lang="en-US" sz="2800" dirty="0" smtClean="0"/>
              <a:t>Austin has several professional groups that are Python specific and many that include python-focused content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7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one with the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07719"/>
          </a:xfrm>
        </p:spPr>
        <p:txBody>
          <a:bodyPr>
            <a:noAutofit/>
          </a:bodyPr>
          <a:lstStyle/>
          <a:p>
            <a:r>
              <a:rPr lang="en-US" sz="2800" dirty="0" smtClean="0"/>
              <a:t>Python has a huge </a:t>
            </a:r>
            <a:r>
              <a:rPr lang="en-US" sz="2800" dirty="0" smtClean="0">
                <a:hlinkClick r:id="rId2"/>
              </a:rPr>
              <a:t>standard library</a:t>
            </a:r>
            <a:endParaRPr lang="en-US" sz="2800" dirty="0" smtClean="0"/>
          </a:p>
          <a:p>
            <a:r>
              <a:rPr lang="en-US" sz="2800" dirty="0" smtClean="0"/>
              <a:t>It’s often necessary to import modules included in the standard library</a:t>
            </a:r>
          </a:p>
          <a:p>
            <a:r>
              <a:rPr lang="en-US" sz="2800" dirty="0" smtClean="0"/>
              <a:t>Some of my favorites: </a:t>
            </a:r>
          </a:p>
          <a:p>
            <a:pPr lvl="1">
              <a:spcAft>
                <a:spcPts val="0"/>
              </a:spcAft>
            </a:pPr>
            <a:r>
              <a:rPr lang="en-US" sz="2400" dirty="0"/>
              <a:t>r</a:t>
            </a:r>
            <a:r>
              <a:rPr lang="en-US" sz="2400" dirty="0" smtClean="0"/>
              <a:t>e</a:t>
            </a:r>
          </a:p>
          <a:p>
            <a:pPr lvl="1">
              <a:spcAft>
                <a:spcPts val="0"/>
              </a:spcAft>
            </a:pPr>
            <a:r>
              <a:rPr lang="en-US" sz="2400" dirty="0" err="1" smtClean="0"/>
              <a:t>urlib</a:t>
            </a:r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2400" dirty="0" err="1"/>
              <a:t>j</a:t>
            </a:r>
            <a:r>
              <a:rPr lang="en-US" sz="2400" dirty="0" err="1" smtClean="0"/>
              <a:t>son</a:t>
            </a:r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2400" dirty="0" err="1"/>
              <a:t>o</a:t>
            </a:r>
            <a:r>
              <a:rPr lang="en-US" sz="2400" dirty="0" err="1" smtClean="0"/>
              <a:t>s</a:t>
            </a:r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2400" dirty="0" err="1" smtClean="0"/>
              <a:t>datetime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8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Packages, packages, packages!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281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There’s also several thousand additional components in the Python Package Index (and other sources)</a:t>
            </a:r>
          </a:p>
          <a:p>
            <a:r>
              <a:rPr lang="en-US" sz="2800" dirty="0" smtClean="0"/>
              <a:t> Some of my favorites: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Pandas</a:t>
            </a:r>
          </a:p>
          <a:p>
            <a:pPr lvl="1">
              <a:spcAft>
                <a:spcPts val="0"/>
              </a:spcAft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2400" dirty="0" err="1" smtClean="0"/>
              <a:t>Matplotlib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9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7967"/>
          </a:xfrm>
        </p:spPr>
        <p:txBody>
          <a:bodyPr/>
          <a:lstStyle/>
          <a:p>
            <a:r>
              <a:rPr lang="en-US" dirty="0" smtClean="0"/>
              <a:t>Install non-standard packages with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7567"/>
            <a:ext cx="10131425" cy="137583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&gt; python </a:t>
            </a:r>
            <a:r>
              <a:rPr lang="en-US" sz="2800" dirty="0"/>
              <a:t>-m pip install </a:t>
            </a:r>
            <a:r>
              <a:rPr lang="en-US" sz="2800" dirty="0" err="1"/>
              <a:t>SomePackage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3429001"/>
            <a:ext cx="10131425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Import modules in your script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4389967"/>
            <a:ext cx="10131425" cy="1350433"/>
          </a:xfrm>
          <a:prstGeom prst="rect">
            <a:avLst/>
          </a:prstGeom>
          <a:solidFill>
            <a:srgbClr val="DACBF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mport pandas as </a:t>
            </a:r>
            <a:r>
              <a:rPr lang="en-US" sz="2800" dirty="0" err="1" smtClean="0">
                <a:solidFill>
                  <a:srgbClr val="7030A0"/>
                </a:solidFill>
              </a:rPr>
              <a:t>pd</a:t>
            </a:r>
            <a:endParaRPr lang="en-US" sz="2800" dirty="0" smtClean="0">
              <a:solidFill>
                <a:srgbClr val="7030A0"/>
              </a:solidFill>
            </a:endParaRP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dirty="0" smtClean="0">
                <a:solidFill>
                  <a:srgbClr val="7030A0"/>
                </a:solidFill>
              </a:rPr>
              <a:t>mport </a:t>
            </a:r>
            <a:r>
              <a:rPr lang="en-US" sz="2800" dirty="0" err="1" smtClean="0">
                <a:solidFill>
                  <a:srgbClr val="7030A0"/>
                </a:solidFill>
              </a:rPr>
              <a:t>numpy</a:t>
            </a:r>
            <a:r>
              <a:rPr lang="en-US" sz="2800" dirty="0" smtClean="0">
                <a:solidFill>
                  <a:srgbClr val="7030A0"/>
                </a:solidFill>
              </a:rPr>
              <a:t> as np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677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cleaning, shaping, wrangling, etc.</a:t>
            </a:r>
          </a:p>
          <a:p>
            <a:r>
              <a:rPr lang="en-US" sz="2800" dirty="0" smtClean="0"/>
              <a:t>Basic calculations</a:t>
            </a:r>
          </a:p>
          <a:p>
            <a:r>
              <a:rPr lang="en-US" sz="2800" dirty="0" smtClean="0"/>
              <a:t>Automatic report generation</a:t>
            </a:r>
          </a:p>
          <a:p>
            <a:r>
              <a:rPr lang="en-US" sz="2800" dirty="0" smtClean="0"/>
              <a:t>Processing and manipulating text</a:t>
            </a:r>
          </a:p>
          <a:p>
            <a:r>
              <a:rPr lang="en-US" sz="2800" dirty="0" smtClean="0"/>
              <a:t>Data visualization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66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5935</TotalTime>
  <Words>288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Python for data analytics</vt:lpstr>
      <vt:lpstr>Why Python?</vt:lpstr>
      <vt:lpstr>The advantages of open source</vt:lpstr>
      <vt:lpstr>Python is popular</vt:lpstr>
      <vt:lpstr>Become one with the many</vt:lpstr>
      <vt:lpstr>Packages, packages, packages!</vt:lpstr>
      <vt:lpstr>Install non-standard packages with pip</vt:lpstr>
      <vt:lpstr>What I do with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analytics</dc:title>
  <dc:creator>Asquith,Rachel (DSHS)</dc:creator>
  <cp:lastModifiedBy>Asquith,Rachel (DSHS)</cp:lastModifiedBy>
  <cp:revision>23</cp:revision>
  <dcterms:created xsi:type="dcterms:W3CDTF">2016-10-20T19:36:34Z</dcterms:created>
  <dcterms:modified xsi:type="dcterms:W3CDTF">2016-11-04T20:20:26Z</dcterms:modified>
</cp:coreProperties>
</file>