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81" r:id="rId10"/>
    <p:sldId id="282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9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3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30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2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1591734" y="1847882"/>
            <a:ext cx="6624614" cy="19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br>
              <a:rPr lang="en-US" dirty="0"/>
            </a:br>
            <a:r>
              <a:rPr lang="en-US" dirty="0"/>
              <a:t>RASSA</a:t>
            </a:r>
            <a:br>
              <a:rPr lang="en-US" dirty="0"/>
            </a:b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Thanh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Cafe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 hasCustomPrompt="1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tưởng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án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 hasCustomPrompt="1"/>
          </p:nvPr>
        </p:nvSpPr>
        <p:spPr>
          <a:xfrm>
            <a:off x="2743200" y="2821004"/>
            <a:ext cx="5696100" cy="160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cafe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cafe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Zen Tea .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,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. </a:t>
            </a:r>
            <a:r>
              <a:rPr lang="en-US" dirty="0" err="1"/>
              <a:t>Và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.</a:t>
            </a:r>
            <a:endParaRPr dirty="0"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 hasCustomPrompt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â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RASSA</a:t>
            </a:r>
            <a:br>
              <a:rPr lang="en-US" dirty="0"/>
            </a:b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cafe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417320" y="1996768"/>
            <a:ext cx="7726680" cy="68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Nếu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chúng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tôi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làm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ra robot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có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thể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trò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chuyện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tiếp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thị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...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các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bạn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ủng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hộ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chứ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?</a:t>
            </a:r>
            <a:br>
              <a:rPr lang="vi-VN" sz="1400" dirty="0"/>
            </a:br>
            <a:endParaRPr sz="3200" dirty="0">
              <a:solidFill>
                <a:srgbClr val="00CCFF"/>
              </a:solidFill>
              <a:latin typeface="+mj-lt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884758" y="3574996"/>
            <a:ext cx="1939320" cy="152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146" name="Picture 2" descr="Biểu đồ câu trả lời của biểu mẫu. Tên câu hỏi: Nếu chúng tôi làm ra robot có thể trò chuyện, tiếp thị... các bạn ủng hộ chứ? . Số lượng câu trả lời: 30 câu trả lời.">
            <a:extLst>
              <a:ext uri="{FF2B5EF4-FFF2-40B4-BE49-F238E27FC236}">
                <a16:creationId xmlns:a16="http://schemas.microsoft.com/office/drawing/2014/main" id="{26FDF2BA-608D-43C5-8444-9055C9BD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7549"/>
            <a:ext cx="6515718" cy="27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Kết Luận Từ Khảo Sát</a:t>
            </a:r>
            <a:endParaRPr sz="3200" dirty="0">
              <a:latin typeface="+mj-lt"/>
            </a:endParaRPr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nay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quán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cafe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phục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vụ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đang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rất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hot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lượng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khách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hàng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đến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đông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khiến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cho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họ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phải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xếp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hàng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rất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lâu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cũng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thoải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mái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order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món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tại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đây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Họ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sẽ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ủng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hộ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cho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sản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phẩm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sắp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tới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chúng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mình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  <a:endParaRPr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Thuận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Tiện</a:t>
            </a:r>
            <a:r>
              <a:rPr lang="en-US" b="1" dirty="0">
                <a:solidFill>
                  <a:srgbClr val="FF0000"/>
                </a:solidFill>
              </a:rPr>
              <a:t> Cho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Order: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order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thấy</a:t>
            </a:r>
            <a:r>
              <a:rPr lang="en-US" b="1" dirty="0"/>
              <a:t> </a:t>
            </a:r>
            <a:r>
              <a:rPr lang="en-US" b="1" dirty="0" err="1"/>
              <a:t>thoải</a:t>
            </a:r>
            <a:r>
              <a:rPr lang="en-US" b="1" dirty="0"/>
              <a:t> </a:t>
            </a:r>
            <a:r>
              <a:rPr lang="en-US" b="1" dirty="0" err="1"/>
              <a:t>mái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order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order </a:t>
            </a:r>
            <a:r>
              <a:rPr lang="en-US" b="1" dirty="0" err="1"/>
              <a:t>nhanh</a:t>
            </a:r>
            <a:r>
              <a:rPr lang="en-US" b="1" dirty="0"/>
              <a:t> </a:t>
            </a:r>
            <a:r>
              <a:rPr lang="en-US" b="1" dirty="0" err="1"/>
              <a:t>hơn</a:t>
            </a:r>
            <a:endParaRPr lang="en-US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b="1"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93660" y="1769150"/>
            <a:ext cx="591016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+mj-lt"/>
              </a:rPr>
              <a:t>Xác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định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yêu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cầu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người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dùng</a:t>
            </a:r>
            <a:endParaRPr sz="3200" dirty="0">
              <a:latin typeface="+mj-lt"/>
            </a:endParaRPr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Dễ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dàng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toán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Thanh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</a:t>
            </a:r>
            <a:r>
              <a:rPr lang="en-US" b="1" dirty="0" err="1"/>
              <a:t>chóng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+mj-lt"/>
              </a:rPr>
              <a:t>Cái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gì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khiến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đặt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biệt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hệ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thống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khác</a:t>
            </a:r>
            <a:r>
              <a:rPr lang="en-US" sz="3200" dirty="0">
                <a:latin typeface="+mj-lt"/>
              </a:rPr>
              <a:t> ?</a:t>
            </a:r>
            <a:endParaRPr sz="3200" dirty="0">
              <a:latin typeface="+mj-lt"/>
            </a:endParaRP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Công nghệ nhận diện khuôn mặt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b="1" dirty="0"/>
              <a:t>Nhận diện và chào hỏi khách hàng trên máy order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b="1" dirty="0"/>
              <a:t>Nhận diện khách hàng thân quen , tạo cảm giác được quan tâm đến khách hàng </a:t>
            </a:r>
            <a:endParaRPr sz="1200" b="1"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Hệ thống thanh toán online bằng các dịch vụ thanh toán online 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chemeClr val="bg1"/>
                </a:solidFill>
              </a:rPr>
              <a:t>Thanh toán với việc scan vnpay , momo ..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chemeClr val="bg1"/>
                </a:solidFill>
              </a:rPr>
              <a:t>Thanh toán bằng tiền mặt tại quầy thanh toán riêng với nhân viên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Nghệ</a:t>
            </a:r>
            <a:r>
              <a:rPr lang="en-US" b="1" dirty="0">
                <a:solidFill>
                  <a:srgbClr val="FF0000"/>
                </a:solidFill>
              </a:rPr>
              <a:t> Voice Chat AI 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voice chatbot AI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, tin </a:t>
            </a:r>
            <a:r>
              <a:rPr lang="en-US" dirty="0" err="1"/>
              <a:t>tức</a:t>
            </a:r>
            <a:r>
              <a:rPr lang="en-US" dirty="0"/>
              <a:t> … 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+mj-lt"/>
              </a:rPr>
              <a:t>Sử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dụng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hệ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thống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quản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lý</a:t>
            </a:r>
            <a:r>
              <a:rPr lang="en-US" sz="3000" dirty="0">
                <a:latin typeface="+mj-lt"/>
              </a:rPr>
              <a:t> team word</a:t>
            </a:r>
            <a:endParaRPr sz="3000" dirty="0">
              <a:latin typeface="+mj-lt"/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Sử dụng asana cho quản lý team word 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-162300" y="1162050"/>
            <a:ext cx="36012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E293C"/>
                </a:solidFill>
              </a:rPr>
              <a:t>THANK YOU , LISTENING.</a:t>
            </a:r>
            <a:br>
              <a:rPr lang="en-US" sz="2800" b="1" dirty="0">
                <a:solidFill>
                  <a:srgbClr val="0E293C"/>
                </a:solidFill>
              </a:rPr>
            </a:br>
            <a:r>
              <a:rPr lang="en-US" sz="2800" b="1" dirty="0">
                <a:solidFill>
                  <a:srgbClr val="0E293C"/>
                </a:solidFill>
              </a:rPr>
              <a:t>SEE YOU AGAIN !</a:t>
            </a:r>
            <a:endParaRPr sz="2800" b="1" dirty="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579" y="334875"/>
            <a:ext cx="6638667" cy="1443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1579179" y="1778410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800" y="223807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00FFCC"/>
                </a:solidFill>
                <a:effectLst/>
                <a:latin typeface="Muli" panose="020B0604020202020204" charset="0"/>
              </a:rPr>
              <a:t>LHU-EPICS4-N7</a:t>
            </a:r>
            <a:r>
              <a:rPr lang="en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®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</a:t>
            </a:r>
            <a:r>
              <a:rPr lang="en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eader : Nguyễn Văn Son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D</a:t>
            </a:r>
            <a:r>
              <a:rPr lang="en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ocuments  : Đỗ Tiến Thăng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Timekeeper: </a:t>
            </a:r>
            <a:r>
              <a:rPr lang="en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Nguyễn Ngọc Chiến </a:t>
            </a:r>
            <a:endParaRPr sz="11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77A05-CD73-445E-A8F1-D1A885A3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831369"/>
            <a:ext cx="3953720" cy="2557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Hello EPICS</a:t>
            </a:r>
            <a:r>
              <a:rPr lang="en" sz="12000" dirty="0"/>
              <a:t>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Chúng tôi đến đây với mục đích học hỏi và tiếp thu kinh nghiệm</a:t>
            </a:r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1461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dirty="0"/>
              <a:t>Bắt nguồn từ một lần chúng mình đi uống cafe tại một quán cafe kiểu tự phục vụ cụ thể là Zen Tea . Ở đây mọi người xếp hàng dài để được oder nước , rất tốn thời gian và không được thoải mái lắm . Và ý tưởng của chúng mình ra đời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0CCFF"/>
                </a:solidFill>
                <a:latin typeface="+mj-lt"/>
              </a:rPr>
              <a:t>Khảo</a:t>
            </a:r>
            <a:r>
              <a:rPr lang="en-US" sz="3600" dirty="0">
                <a:solidFill>
                  <a:srgbClr val="00CC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+mj-lt"/>
              </a:rPr>
              <a:t>sát</a:t>
            </a:r>
            <a:r>
              <a:rPr lang="en-US" sz="3600" dirty="0">
                <a:solidFill>
                  <a:srgbClr val="00CC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+mj-lt"/>
              </a:rPr>
              <a:t>cộng</a:t>
            </a:r>
            <a:r>
              <a:rPr lang="en-US" sz="3600" dirty="0">
                <a:solidFill>
                  <a:srgbClr val="00CC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+mj-lt"/>
              </a:rPr>
              <a:t>đồng</a:t>
            </a:r>
            <a:endParaRPr lang="en-US" sz="3600" dirty="0">
              <a:solidFill>
                <a:srgbClr val="00CCFF"/>
              </a:solidFill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>
              <a:solidFill>
                <a:srgbClr val="00CCFF"/>
              </a:solidFill>
              <a:latin typeface="+mj-lt"/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281F-3AB2-4C23-8FAF-D997A5F4FD07}"/>
              </a:ext>
            </a:extLst>
          </p:cNvPr>
          <p:cNvSpPr txBox="1"/>
          <p:nvPr/>
        </p:nvSpPr>
        <p:spPr>
          <a:xfrm>
            <a:off x="2339340" y="297942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covic</a:t>
            </a:r>
            <a:r>
              <a:rPr lang="en-US" dirty="0">
                <a:solidFill>
                  <a:schemeClr val="bg1"/>
                </a:solidFill>
              </a:rPr>
              <a:t> 19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chúng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tôi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sát</a:t>
            </a:r>
            <a:r>
              <a:rPr lang="en-US" dirty="0">
                <a:solidFill>
                  <a:schemeClr val="bg1"/>
                </a:solidFill>
              </a:rPr>
              <a:t> online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google form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036320" y="1369634"/>
            <a:ext cx="8107680" cy="68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0" i="0" dirty="0">
                <a:solidFill>
                  <a:srgbClr val="00CCFF"/>
                </a:solidFill>
                <a:effectLst/>
                <a:latin typeface="+mj-lt"/>
              </a:rPr>
              <a:t>Các bạn đã từng tới quán cafe tự phục vụ chưa ?</a:t>
            </a:r>
            <a:endParaRPr sz="3200" dirty="0">
              <a:solidFill>
                <a:srgbClr val="00CCFF"/>
              </a:solidFill>
              <a:latin typeface="+mj-lt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713195" y="3064420"/>
            <a:ext cx="2702884" cy="586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Here you have a list of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Biểu đồ câu trả lời của biểu mẫu. Tên câu hỏi: Các bạn đã từng tới quán cafe tự phục vụ chưa ? . Số lượng câu trả lời: 31 câu trả lời.">
            <a:extLst>
              <a:ext uri="{FF2B5EF4-FFF2-40B4-BE49-F238E27FC236}">
                <a16:creationId xmlns:a16="http://schemas.microsoft.com/office/drawing/2014/main" id="{8DBEF1F7-56DD-42FF-8653-A1CF371C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2045148"/>
            <a:ext cx="5448300" cy="24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036320" y="1369634"/>
            <a:ext cx="8107680" cy="68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0" i="0" dirty="0">
                <a:solidFill>
                  <a:srgbClr val="00CCFF"/>
                </a:solidFill>
                <a:effectLst/>
                <a:latin typeface="+mj-lt"/>
              </a:rPr>
              <a:t>Các bạn xếp hàng để order món tại đó chưa ?</a:t>
            </a:r>
            <a:endParaRPr sz="3200" dirty="0">
              <a:solidFill>
                <a:srgbClr val="00CCFF"/>
              </a:solidFill>
              <a:latin typeface="+mj-lt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3216297" y="3484658"/>
            <a:ext cx="1736603" cy="19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Biểu đồ câu trả lời của biểu mẫu. Tên câu hỏi: Các bạn xếp hàng để order món tại đó chưa ?. Số lượng câu trả lời: 31 câu trả lời.">
            <a:extLst>
              <a:ext uri="{FF2B5EF4-FFF2-40B4-BE49-F238E27FC236}">
                <a16:creationId xmlns:a16="http://schemas.microsoft.com/office/drawing/2014/main" id="{9806A184-2652-4D0B-85FB-37A549D7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1274"/>
            <a:ext cx="5875020" cy="24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2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03020" y="1710454"/>
            <a:ext cx="7726680" cy="68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dirty="0">
                <a:solidFill>
                  <a:srgbClr val="00CCFF"/>
                </a:solidFill>
                <a:effectLst/>
                <a:latin typeface="Google Sans"/>
              </a:rPr>
              <a:t>Bạn có muốn mọi người đều thoải mái </a:t>
            </a:r>
            <a:r>
              <a:rPr lang="vi-VN" sz="2400" b="0" i="0" dirty="0">
                <a:solidFill>
                  <a:srgbClr val="00CCFF"/>
                </a:solidFill>
                <a:effectLst/>
                <a:latin typeface="+mj-lt"/>
              </a:rPr>
              <a:t>hơn</a:t>
            </a:r>
            <a:r>
              <a:rPr lang="vi-VN" sz="2400" b="0" i="0" dirty="0">
                <a:solidFill>
                  <a:srgbClr val="00CCFF"/>
                </a:solidFill>
                <a:effectLst/>
                <a:latin typeface="Google Sans"/>
              </a:rPr>
              <a:t> khi order không</a:t>
            </a:r>
            <a:r>
              <a:rPr lang="en-US" sz="2400" dirty="0">
                <a:solidFill>
                  <a:srgbClr val="00CCFF"/>
                </a:solidFill>
                <a:latin typeface="+mj-lt"/>
              </a:rPr>
              <a:t>?</a:t>
            </a:r>
            <a:br>
              <a:rPr lang="vi-VN" sz="1400" dirty="0"/>
            </a:br>
            <a:endParaRPr sz="3200" dirty="0">
              <a:solidFill>
                <a:srgbClr val="00CCFF"/>
              </a:solidFill>
              <a:latin typeface="+mj-lt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884758" y="3574996"/>
            <a:ext cx="1939320" cy="152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 descr="Biểu đồ câu trả lời của biểu mẫu. Tên câu hỏi: Bạn có muốn mọi người đều thoải mái hơn khi order không?. Số lượng câu trả lời: 31 câu trả lời.">
            <a:extLst>
              <a:ext uri="{FF2B5EF4-FFF2-40B4-BE49-F238E27FC236}">
                <a16:creationId xmlns:a16="http://schemas.microsoft.com/office/drawing/2014/main" id="{7742DA7C-F68E-40CC-9A35-481D36C1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1982694"/>
            <a:ext cx="6560820" cy="25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87907" y="2075066"/>
            <a:ext cx="9281160" cy="681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Bạn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có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muốn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có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robot order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và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phục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vụ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mình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</a:t>
            </a:r>
            <a:r>
              <a:rPr lang="en-US" sz="3200" b="0" i="0" dirty="0" err="1">
                <a:solidFill>
                  <a:srgbClr val="00CCFF"/>
                </a:solidFill>
                <a:effectLst/>
                <a:latin typeface="+mj-lt"/>
              </a:rPr>
              <a:t>không</a:t>
            </a:r>
            <a:r>
              <a:rPr lang="en-US" sz="3200" b="0" i="0" dirty="0">
                <a:solidFill>
                  <a:srgbClr val="00CCFF"/>
                </a:solidFill>
                <a:effectLst/>
                <a:latin typeface="+mj-lt"/>
              </a:rPr>
              <a:t> ?</a:t>
            </a:r>
            <a:br>
              <a:rPr lang="vi-VN" sz="1400" dirty="0"/>
            </a:br>
            <a:endParaRPr sz="3200" dirty="0">
              <a:solidFill>
                <a:srgbClr val="00CCFF"/>
              </a:solidFill>
              <a:latin typeface="+mj-lt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834014" y="3633123"/>
            <a:ext cx="1283184" cy="55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8" name="Picture 2" descr="Biểu đồ câu trả lời của biểu mẫu. Tên câu hỏi: Bạn có muốn có robot order và phục vụ mình không ? . Số lượng câu trả lời: 31 câu trả lời.">
            <a:extLst>
              <a:ext uri="{FF2B5EF4-FFF2-40B4-BE49-F238E27FC236}">
                <a16:creationId xmlns:a16="http://schemas.microsoft.com/office/drawing/2014/main" id="{78FBA706-A90D-43EE-AE25-3E04BBCF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06" y="2360043"/>
            <a:ext cx="6050280" cy="25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1667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507</Words>
  <Application>Microsoft Office PowerPoint</Application>
  <PresentationFormat>On-screen Show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Nixie One</vt:lpstr>
      <vt:lpstr>Google Sans</vt:lpstr>
      <vt:lpstr>Arial</vt:lpstr>
      <vt:lpstr>Helvetica Neue</vt:lpstr>
      <vt:lpstr>Muli</vt:lpstr>
      <vt:lpstr>Times New Roman</vt:lpstr>
      <vt:lpstr>Imogen template</vt:lpstr>
      <vt:lpstr>Giới Thiệu Dự Án  RASSA Hệ thống bán hàng quán cafe tự phục vụ</vt:lpstr>
      <vt:lpstr>Giới thiệu thành viên</vt:lpstr>
      <vt:lpstr>Hello EPICS!</vt:lpstr>
      <vt:lpstr>Ý Tưởng Ban Đầu </vt:lpstr>
      <vt:lpstr>PowerPoint Presentation</vt:lpstr>
      <vt:lpstr>Các bạn đã từng tới quán cafe tự phục vụ chưa ?</vt:lpstr>
      <vt:lpstr>Các bạn xếp hàng để order món tại đó chưa ?</vt:lpstr>
      <vt:lpstr>Bạn có muốn mọi người đều thoải mái hơn khi order không? </vt:lpstr>
      <vt:lpstr>Bạn có muốn có robot order và phục vụ mình không ? </vt:lpstr>
      <vt:lpstr>Nếu chúng tôi làm ra robot có thể trò chuyện, tiếp thị... các bạn ủng hộ chứ? </vt:lpstr>
      <vt:lpstr>Kết Luận Từ Khảo Sát</vt:lpstr>
      <vt:lpstr>Xác định yêu cầu người dùng</vt:lpstr>
      <vt:lpstr>Cái gì khiến cho nó đặt biệt hơn các hệ thống khác ?</vt:lpstr>
      <vt:lpstr>Sử dụng hệ thống quản lý team word</vt:lpstr>
      <vt:lpstr>THANK YOU , LISTENING. SEE YOU AGAIN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huệ hàn</dc:creator>
  <cp:lastModifiedBy>Đỗ Thăng</cp:lastModifiedBy>
  <cp:revision>18</cp:revision>
  <dcterms:modified xsi:type="dcterms:W3CDTF">2020-10-03T02:00:57Z</dcterms:modified>
</cp:coreProperties>
</file>