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AA0-8382-4197-871E-992603D73A59}" type="datetimeFigureOut">
              <a:rPr lang="en-US" smtClean="0"/>
              <a:t>1/17/2010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54DB-F279-4C72-98B1-3BF1ED0E5B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AA0-8382-4197-871E-992603D73A59}" type="datetimeFigureOut">
              <a:rPr lang="en-US" smtClean="0"/>
              <a:t>1/17/2010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54DB-F279-4C72-98B1-3BF1ED0E5B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AA0-8382-4197-871E-992603D73A59}" type="datetimeFigureOut">
              <a:rPr lang="en-US" smtClean="0"/>
              <a:t>1/17/2010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54DB-F279-4C72-98B1-3BF1ED0E5B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AA0-8382-4197-871E-992603D73A59}" type="datetimeFigureOut">
              <a:rPr lang="en-US" smtClean="0"/>
              <a:t>1/17/2010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54DB-F279-4C72-98B1-3BF1ED0E5B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AA0-8382-4197-871E-992603D73A59}" type="datetimeFigureOut">
              <a:rPr lang="en-US" smtClean="0"/>
              <a:t>1/17/2010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54DB-F279-4C72-98B1-3BF1ED0E5B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AA0-8382-4197-871E-992603D73A59}" type="datetimeFigureOut">
              <a:rPr lang="en-US" smtClean="0"/>
              <a:t>1/17/2010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54DB-F279-4C72-98B1-3BF1ED0E5B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AA0-8382-4197-871E-992603D73A59}" type="datetimeFigureOut">
              <a:rPr lang="en-US" smtClean="0"/>
              <a:t>1/17/2010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54DB-F279-4C72-98B1-3BF1ED0E5B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AA0-8382-4197-871E-992603D73A59}" type="datetimeFigureOut">
              <a:rPr lang="en-US" smtClean="0"/>
              <a:t>1/17/2010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54DB-F279-4C72-98B1-3BF1ED0E5B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AA0-8382-4197-871E-992603D73A59}" type="datetimeFigureOut">
              <a:rPr lang="en-US" smtClean="0"/>
              <a:t>1/17/2010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54DB-F279-4C72-98B1-3BF1ED0E5B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AA0-8382-4197-871E-992603D73A59}" type="datetimeFigureOut">
              <a:rPr lang="en-US" smtClean="0"/>
              <a:t>1/17/2010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54DB-F279-4C72-98B1-3BF1ED0E5B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AA0-8382-4197-871E-992603D73A59}" type="datetimeFigureOut">
              <a:rPr lang="en-US" smtClean="0"/>
              <a:t>1/17/2010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54DB-F279-4C72-98B1-3BF1ED0E5B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E5AA0-8382-4197-871E-992603D73A59}" type="datetimeFigureOut">
              <a:rPr lang="en-US" smtClean="0"/>
              <a:t>1/17/2010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754DB-F279-4C72-98B1-3BF1ED0E5B5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ramin</dc:creator>
  <cp:lastModifiedBy>ramin</cp:lastModifiedBy>
  <cp:revision>1</cp:revision>
  <dcterms:created xsi:type="dcterms:W3CDTF">2010-01-17T21:33:56Z</dcterms:created>
  <dcterms:modified xsi:type="dcterms:W3CDTF">2010-01-17T21:35:15Z</dcterms:modified>
</cp:coreProperties>
</file>