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6" r:id="rId6"/>
    <p:sldId id="273" r:id="rId7"/>
    <p:sldId id="307" r:id="rId8"/>
    <p:sldId id="274" r:id="rId9"/>
    <p:sldId id="303" r:id="rId10"/>
    <p:sldId id="304" r:id="rId11"/>
    <p:sldId id="306" r:id="rId12"/>
    <p:sldId id="30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Create a pipeline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dirty="0"/>
            <a:t>Query extraction + Response generator 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Building an App + Writing a paper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5549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256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 pipeline</a:t>
          </a:r>
        </a:p>
      </dsp:txBody>
      <dsp:txXfrm>
        <a:off x="4256" y="2872740"/>
        <a:ext cx="3283625" cy="662940"/>
      </dsp:txXfrm>
    </dsp:sp>
    <dsp:sp modelId="{810D7AA7-A541-4507-BE7F-36CCF210089F}">
      <dsp:nvSpPr>
        <dsp:cNvPr id="0" name=""/>
        <dsp:cNvSpPr/>
      </dsp:nvSpPr>
      <dsp:spPr>
        <a:xfrm>
          <a:off x="273575" y="1045511"/>
          <a:ext cx="2733591" cy="166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73575" y="1045511"/>
        <a:ext cx="2733591" cy="1665636"/>
      </dsp:txXfrm>
    </dsp:sp>
    <dsp:sp modelId="{E41E7729-FD3F-426D-804C-45BD60BD762D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813448"/>
              <a:satOff val="6640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3">
            <a:hueOff val="-3813448"/>
            <a:satOff val="6640"/>
            <a:lumOff val="-2452"/>
            <a:alphaOff val="0"/>
          </a:schemeClr>
        </a:solidFill>
        <a:ln w="12700" cap="flat" cmpd="sng" algn="ctr">
          <a:solidFill>
            <a:schemeClr val="accent3">
              <a:hueOff val="-3813448"/>
              <a:satOff val="6640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Query extraction + Response generator </a:t>
          </a:r>
        </a:p>
      </dsp:txBody>
      <dsp:txXfrm>
        <a:off x="3435488" y="2872740"/>
        <a:ext cx="3035022" cy="662940"/>
      </dsp:txXfrm>
    </dsp:sp>
    <dsp:sp modelId="{5E07F9E4-149C-4A89-848F-4ABDD305F0C5}">
      <dsp:nvSpPr>
        <dsp:cNvPr id="0" name=""/>
        <dsp:cNvSpPr/>
      </dsp:nvSpPr>
      <dsp:spPr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5675501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626897"/>
              <a:satOff val="13281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5251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3">
            <a:hueOff val="-7626897"/>
            <a:satOff val="13281"/>
            <a:lumOff val="-4903"/>
            <a:alphaOff val="0"/>
          </a:schemeClr>
        </a:solidFill>
        <a:ln w="12700" cap="flat" cmpd="sng" algn="ctr">
          <a:solidFill>
            <a:schemeClr val="accent3">
              <a:hueOff val="-7626897"/>
              <a:satOff val="13281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Building an App + Writing a paper</a:t>
          </a:r>
        </a:p>
      </dsp:txBody>
      <dsp:txXfrm>
        <a:off x="6700986" y="2872740"/>
        <a:ext cx="3035022" cy="662940"/>
      </dsp:txXfrm>
    </dsp:sp>
    <dsp:sp modelId="{FD7B29F2-0D66-4B4B-BC8A-82DA23575305}">
      <dsp:nvSpPr>
        <dsp:cNvPr id="0" name=""/>
        <dsp:cNvSpPr/>
      </dsp:nvSpPr>
      <dsp:spPr>
        <a:xfrm>
          <a:off x="6804570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04.05.2022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68" y="1457430"/>
            <a:ext cx="5944053" cy="1517356"/>
          </a:xfrm>
        </p:spPr>
        <p:txBody>
          <a:bodyPr/>
          <a:lstStyle/>
          <a:p>
            <a:r>
              <a:rPr lang="en-US" sz="5400" dirty="0"/>
              <a:t>Conversational AI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 presentation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week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6C1CA0-F291-4FFF-9089-DECFE60DA3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97" r="7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658" y="3166644"/>
            <a:ext cx="4367531" cy="524711"/>
          </a:xfrm>
        </p:spPr>
        <p:txBody>
          <a:bodyPr/>
          <a:lstStyle/>
          <a:p>
            <a:r>
              <a:rPr lang="en-US" dirty="0"/>
              <a:t>Time for questions</a:t>
            </a:r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331E68-4D64-455D-AAB4-20C0F581F0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95" r="10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Content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619E-220A-496F-9B29-106C71BE6B79}"/>
              </a:ext>
            </a:extLst>
          </p:cNvPr>
          <p:cNvSpPr txBox="1"/>
          <p:nvPr/>
        </p:nvSpPr>
        <p:spPr>
          <a:xfrm>
            <a:off x="812290" y="2343706"/>
            <a:ext cx="3452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 and objectives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B9FB7-BB2A-4253-9B17-D14A8048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5DBD954-5EF0-456C-A628-71F13D29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31455"/>
            <a:ext cx="9050338" cy="946150"/>
          </a:xfrm>
        </p:spPr>
        <p:txBody>
          <a:bodyPr>
            <a:normAutofit/>
          </a:bodyPr>
          <a:lstStyle/>
          <a:p>
            <a:r>
              <a:rPr lang="en-US" sz="3600" dirty="0"/>
              <a:t>Our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03F3E-669B-4D15-AB44-20C6791B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0" y="1722304"/>
            <a:ext cx="6895174" cy="55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7FDB0-8CB3-4802-BB82-6F4B0100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78" y="4443143"/>
            <a:ext cx="1224240" cy="1610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9B8354-B78A-4B50-B98B-8F266698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186" y="2359640"/>
            <a:ext cx="1233875" cy="1614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7CA292-8F64-4853-B305-122D600F7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95" y="2363607"/>
            <a:ext cx="1233874" cy="1610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889F33-FD36-44AD-810B-209E836C0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186" y="4439176"/>
            <a:ext cx="1224240" cy="1614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0B6653-7AF0-4C06-A1BB-A4D28F96E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003" y="2359639"/>
            <a:ext cx="1233874" cy="1610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D20C6-55DB-4F49-AF82-085069C17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278" y="2359639"/>
            <a:ext cx="1233874" cy="1614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43B37-4431-4B66-A7F5-19691FA808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3003" y="4439176"/>
            <a:ext cx="1233874" cy="1614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A1CE4-B12A-4F4A-9E58-27BB829D20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094" y="4443143"/>
            <a:ext cx="1240347" cy="1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B7CBF9-2882-4DB7-AD60-A24240F59513}"/>
              </a:ext>
            </a:extLst>
          </p:cNvPr>
          <p:cNvSpPr txBox="1">
            <a:spLocks/>
          </p:cNvSpPr>
          <p:nvPr/>
        </p:nvSpPr>
        <p:spPr>
          <a:xfrm>
            <a:off x="812290" y="766008"/>
            <a:ext cx="4503295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Project </a:t>
            </a:r>
            <a:r>
              <a:rPr lang="en-US" dirty="0"/>
              <a:t>overview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08B82-C557-4E0D-8875-363FBCA9D4FD}"/>
              </a:ext>
            </a:extLst>
          </p:cNvPr>
          <p:cNvSpPr/>
          <p:nvPr/>
        </p:nvSpPr>
        <p:spPr>
          <a:xfrm>
            <a:off x="812290" y="2475956"/>
            <a:ext cx="6183314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conversational agent that can suggest what piece of clothing can match with another.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a text query, the agent extract the clothing entities, search for similar objects and return the most occurring items.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done by the previous Cohort : Attribute extraction and complementary search.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343203-0360-42AA-8CEF-F372D229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53" y="1923441"/>
            <a:ext cx="3195726" cy="33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3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52E86-DD6D-4E60-B777-6B56C31474DE}"/>
              </a:ext>
            </a:extLst>
          </p:cNvPr>
          <p:cNvSpPr/>
          <p:nvPr/>
        </p:nvSpPr>
        <p:spPr>
          <a:xfrm>
            <a:off x="812290" y="1846634"/>
            <a:ext cx="232627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008EDC"/>
                </a:solidFill>
              </a:rPr>
              <a:t>Divide and conquer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569967"/>
            <a:ext cx="7905582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get familiar with the previous cohort’s work.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 a first pipeline that returns a concrete output.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pipeline and build the query extraction and the response generator.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UI of the application and writing a paper.</a:t>
            </a:r>
          </a:p>
        </p:txBody>
      </p:sp>
    </p:spTree>
    <p:extLst>
      <p:ext uri="{BB962C8B-B14F-4D97-AF65-F5344CB8AC3E}">
        <p14:creationId xmlns:p14="http://schemas.microsoft.com/office/powerpoint/2010/main" val="250011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28603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CCC228-0190-45CD-9881-250ED7E2DF9C}"/>
              </a:ext>
            </a:extLst>
          </p:cNvPr>
          <p:cNvSpPr txBox="1"/>
          <p:nvPr/>
        </p:nvSpPr>
        <p:spPr>
          <a:xfrm>
            <a:off x="1757777" y="200635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27/04/2022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71022-F648-4E5F-873A-25CBBF85B474}"/>
              </a:ext>
            </a:extLst>
          </p:cNvPr>
          <p:cNvSpPr txBox="1"/>
          <p:nvPr/>
        </p:nvSpPr>
        <p:spPr>
          <a:xfrm>
            <a:off x="5022541" y="200635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10/05/2022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8DDF0-53FF-43E8-B0B6-F3090D34001F}"/>
              </a:ext>
            </a:extLst>
          </p:cNvPr>
          <p:cNvSpPr txBox="1"/>
          <p:nvPr/>
        </p:nvSpPr>
        <p:spPr>
          <a:xfrm>
            <a:off x="8268069" y="200635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05/06/2022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4979E-82E7-4F22-871F-BE0B19C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Cohort</a:t>
            </a:r>
            <a:r>
              <a:rPr lang="fr-FR" dirty="0"/>
              <a:t>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5DB40-B830-49B8-A019-C6E85D84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A9BD75-F537-4575-AC8C-75C01180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518" cy="945498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20D0D-FDFF-4DA7-934C-E5A022309FC4}"/>
              </a:ext>
            </a:extLst>
          </p:cNvPr>
          <p:cNvSpPr/>
          <p:nvPr/>
        </p:nvSpPr>
        <p:spPr>
          <a:xfrm>
            <a:off x="812290" y="2279454"/>
            <a:ext cx="7905582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research phase: reading articles, understanding the project.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planning with the team.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Agreeing on what dataset to use (Polyvore).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an occurrence matrix from the Polyvore dataset using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VinVL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86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19F3-0C88-4668-B034-D3F1608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01457-7127-40F0-AD30-E884BEDF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8" y="1359254"/>
            <a:ext cx="6661166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57D6F-29E1-44C1-81CA-32047C8D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114300"/>
            <a:ext cx="49815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AAA55-0C52-43C2-BCB5-89F645DC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5C7F1-F515-4033-BD5F-5E1BFD78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007CD-965E-4D7E-B30B-DF02BB4DA03B}"/>
              </a:ext>
            </a:extLst>
          </p:cNvPr>
          <p:cNvSpPr/>
          <p:nvPr/>
        </p:nvSpPr>
        <p:spPr>
          <a:xfrm>
            <a:off x="974299" y="2404651"/>
            <a:ext cx="7905582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on the occurrence matrix to get only the desired results  (Clothes attribute).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complementary search.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the results of  the pipeline to see what needs to be improved. 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242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Conversational AI</vt:lpstr>
      <vt:lpstr>Content</vt:lpstr>
      <vt:lpstr>Our Team</vt:lpstr>
      <vt:lpstr>PowerPoint Presentation</vt:lpstr>
      <vt:lpstr>Global approach</vt:lpstr>
      <vt:lpstr>Timeline</vt:lpstr>
      <vt:lpstr>Progress</vt:lpstr>
      <vt:lpstr>PowerPoint Presentation</vt:lpstr>
      <vt:lpstr>Next step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2022-04-29T08:02:26Z</dcterms:created>
  <dcterms:modified xsi:type="dcterms:W3CDTF">2022-05-05T09:45:29Z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