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56" r:id="rId6"/>
    <p:sldId id="307" r:id="rId7"/>
    <p:sldId id="308" r:id="rId8"/>
    <p:sldId id="274" r:id="rId9"/>
    <p:sldId id="313" r:id="rId10"/>
    <p:sldId id="310" r:id="rId11"/>
    <p:sldId id="311" r:id="rId12"/>
    <p:sldId id="312" r:id="rId13"/>
    <p:sldId id="315" r:id="rId14"/>
    <p:sldId id="305" r:id="rId15"/>
    <p:sldId id="314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06.05.2022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68" y="1457430"/>
            <a:ext cx="5944053" cy="1517356"/>
          </a:xfrm>
        </p:spPr>
        <p:txBody>
          <a:bodyPr/>
          <a:lstStyle/>
          <a:p>
            <a:r>
              <a:rPr lang="en-US" sz="5400" dirty="0"/>
              <a:t>Conversational AI</a:t>
            </a:r>
            <a:endParaRPr lang="ru-RU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 presentation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Second week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6C1CA0-F291-4FFF-9089-DECFE60DA3A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497" r="7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C349C-1253-41F2-B260-3BF0B5B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7E0D1-F7D0-4DC1-A533-BF6BA2D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760"/>
            <a:ext cx="9050518" cy="945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the data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D23B6-1885-44E0-9B6B-905097C24E99}"/>
              </a:ext>
            </a:extLst>
          </p:cNvPr>
          <p:cNvSpPr/>
          <p:nvPr/>
        </p:nvSpPr>
        <p:spPr>
          <a:xfrm>
            <a:off x="838200" y="2809574"/>
            <a:ext cx="790558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Choose what colors to keep in case of multiple colors per item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Keep all the colors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Keep the color with the highest 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49606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AAA55-0C52-43C2-BCB5-89F645DC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5C7F1-F515-4033-BD5F-5E1BFD78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666967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007CD-965E-4D7E-B30B-DF02BB4DA03B}"/>
              </a:ext>
            </a:extLst>
          </p:cNvPr>
          <p:cNvSpPr/>
          <p:nvPr/>
        </p:nvSpPr>
        <p:spPr>
          <a:xfrm>
            <a:off x="829322" y="2442576"/>
            <a:ext cx="7905582" cy="197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Finalize the preprocessing and generate a first co-occurrence matrix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a first pipeline and test with attributes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the Attribute extraction from query and generating response phase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905F85-47A5-482E-A6D7-823D0BAD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39D5DF-F865-4B8D-AD66-6D9A737E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AD48B0-AF4A-4964-9442-0F11D20F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04823"/>
            <a:ext cx="9050518" cy="945498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55109-E669-4871-828C-E03A610D4BB8}"/>
              </a:ext>
            </a:extLst>
          </p:cNvPr>
          <p:cNvSpPr/>
          <p:nvPr/>
        </p:nvSpPr>
        <p:spPr>
          <a:xfrm>
            <a:off x="829322" y="2442576"/>
            <a:ext cx="7905582" cy="99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we get a finalized model, shall we build an app ? (mobile or web ?)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TODO : suggest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more questions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1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658" y="3166644"/>
            <a:ext cx="4367531" cy="52471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for your questions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9331E68-4D64-455D-AAB4-20C0F581F0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95" r="10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619E-220A-496F-9B29-106C71BE6B79}"/>
              </a:ext>
            </a:extLst>
          </p:cNvPr>
          <p:cNvSpPr txBox="1"/>
          <p:nvPr/>
        </p:nvSpPr>
        <p:spPr>
          <a:xfrm>
            <a:off x="812290" y="2343706"/>
            <a:ext cx="439890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Quick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</a:p>
          <a:p>
            <a:pPr>
              <a:buClr>
                <a:schemeClr val="accent3"/>
              </a:buClr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Progress of the week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 extraction from images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Preprocessing the data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B7CBF9-2882-4DB7-AD60-A24240F59513}"/>
              </a:ext>
            </a:extLst>
          </p:cNvPr>
          <p:cNvSpPr txBox="1">
            <a:spLocks/>
          </p:cNvSpPr>
          <p:nvPr/>
        </p:nvSpPr>
        <p:spPr>
          <a:xfrm>
            <a:off x="812290" y="766008"/>
            <a:ext cx="4503295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Quick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08B82-C557-4E0D-8875-363FBCA9D4FD}"/>
              </a:ext>
            </a:extLst>
          </p:cNvPr>
          <p:cNvSpPr/>
          <p:nvPr/>
        </p:nvSpPr>
        <p:spPr>
          <a:xfrm>
            <a:off x="812290" y="2475956"/>
            <a:ext cx="6183314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Attribute extraction from images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Prepare the data to build a co-occurrence matrix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Make a working pipeline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Attribute extraction from query and generating response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Make an app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343203-0360-42AA-8CEF-F372D229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07" y="2019344"/>
            <a:ext cx="3195726" cy="3307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605FD6-FC19-44E2-B350-73B32DEF8BF1}"/>
              </a:ext>
            </a:extLst>
          </p:cNvPr>
          <p:cNvSpPr/>
          <p:nvPr/>
        </p:nvSpPr>
        <p:spPr>
          <a:xfrm>
            <a:off x="812290" y="2405849"/>
            <a:ext cx="4975951" cy="7826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E7EE0-DF2E-48BA-8059-6A115C9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7B1817-4A2D-446C-8CAB-EBECCC638954}"/>
              </a:ext>
            </a:extLst>
          </p:cNvPr>
          <p:cNvSpPr txBox="1">
            <a:spLocks/>
          </p:cNvSpPr>
          <p:nvPr/>
        </p:nvSpPr>
        <p:spPr>
          <a:xfrm>
            <a:off x="3293201" y="3067872"/>
            <a:ext cx="5605597" cy="72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Progress of the week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Attribute extraction from images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771560"/>
            <a:ext cx="7905582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Parsing the image data trough VinVl to get text attributes (33000 images)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the dataset with specified format agreed by the team to satisfy the needs (Image name, Attributes, Boundaries)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1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47224-28DE-4C32-A3E9-A6A2C482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0BEFD-31CF-4205-867F-E6F5B65B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668546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C1EF4-2394-4E8A-B07B-BEF5851C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" y="2452963"/>
            <a:ext cx="2920112" cy="26106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11B739F-0071-4424-98DA-44F191F098A9}"/>
              </a:ext>
            </a:extLst>
          </p:cNvPr>
          <p:cNvSpPr/>
          <p:nvPr/>
        </p:nvSpPr>
        <p:spPr>
          <a:xfrm>
            <a:off x="2739406" y="3471879"/>
            <a:ext cx="630936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B4EB5F-47C5-4B30-8DE5-469D92AF8FB5}"/>
              </a:ext>
            </a:extLst>
          </p:cNvPr>
          <p:cNvSpPr/>
          <p:nvPr/>
        </p:nvSpPr>
        <p:spPr>
          <a:xfrm>
            <a:off x="5889546" y="3471879"/>
            <a:ext cx="630936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02CD03-B0C8-4228-B509-016634CA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93" y="2969083"/>
            <a:ext cx="5622307" cy="1536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34440-0698-46FA-8BF1-A7B469638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779" y="2255658"/>
            <a:ext cx="2205739" cy="29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C349C-1253-41F2-B260-3BF0B5B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7E0D1-F7D0-4DC1-A533-BF6BA2D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760"/>
            <a:ext cx="9050518" cy="945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the data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D23B6-1885-44E0-9B6B-905097C24E99}"/>
              </a:ext>
            </a:extLst>
          </p:cNvPr>
          <p:cNvSpPr/>
          <p:nvPr/>
        </p:nvSpPr>
        <p:spPr>
          <a:xfrm>
            <a:off x="838200" y="2605387"/>
            <a:ext cx="7905582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Filtering fashion from non-fashion attributes. 3 approaches: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SimCSE embedding        K-means clustering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Wingdings" panose="05000000000000000000" pitchFamily="2" charset="2"/>
              <a:buChar char="v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Filtering using a list of English clothing words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Wingdings" panose="05000000000000000000" pitchFamily="2" charset="2"/>
              <a:buChar char="v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BERT classifier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747402D-4BCF-481A-9024-96E5F03417F3}"/>
              </a:ext>
            </a:extLst>
          </p:cNvPr>
          <p:cNvSpPr/>
          <p:nvPr/>
        </p:nvSpPr>
        <p:spPr>
          <a:xfrm>
            <a:off x="3586579" y="3215936"/>
            <a:ext cx="248574" cy="142042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47224-28DE-4C32-A3E9-A6A2C482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0BEFD-31CF-4205-867F-E6F5B65B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8" y="666967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85323-E69C-49E5-B022-A831B072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4" y="2107845"/>
            <a:ext cx="4666238" cy="42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3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47224-28DE-4C32-A3E9-A6A2C482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0BEFD-31CF-4205-867F-E6F5B65B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8" y="684722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6D3F6-F44A-4333-9B8D-EE2CD8BA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8" y="1851503"/>
            <a:ext cx="4629150" cy="47529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BBBE4C8-0C9A-483F-8514-1D250DB1428A}"/>
              </a:ext>
            </a:extLst>
          </p:cNvPr>
          <p:cNvSpPr/>
          <p:nvPr/>
        </p:nvSpPr>
        <p:spPr>
          <a:xfrm>
            <a:off x="5166538" y="3976530"/>
            <a:ext cx="630936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DAEA2-60D5-44B1-9DBD-7AE3444D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84" y="1851503"/>
            <a:ext cx="4219066" cy="4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244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 Theme</vt:lpstr>
      <vt:lpstr>Conversational AI</vt:lpstr>
      <vt:lpstr>Content</vt:lpstr>
      <vt:lpstr>PowerPoint Presentation</vt:lpstr>
      <vt:lpstr>PowerPoint Presentation</vt:lpstr>
      <vt:lpstr>Attribute extraction from images</vt:lpstr>
      <vt:lpstr>Results</vt:lpstr>
      <vt:lpstr>Preprocessing the data (1)</vt:lpstr>
      <vt:lpstr>Results</vt:lpstr>
      <vt:lpstr>Results</vt:lpstr>
      <vt:lpstr>Preprocessing the data (2)</vt:lpstr>
      <vt:lpstr>Next steps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2022-04-29T08:02:26Z</dcterms:created>
  <dcterms:modified xsi:type="dcterms:W3CDTF">2022-05-06T16:20:43Z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