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307" r:id="rId7"/>
    <p:sldId id="308" r:id="rId8"/>
    <p:sldId id="274" r:id="rId9"/>
    <p:sldId id="309" r:id="rId10"/>
    <p:sldId id="310" r:id="rId11"/>
    <p:sldId id="311" r:id="rId12"/>
    <p:sldId id="312" r:id="rId13"/>
    <p:sldId id="305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13.05.2022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68" y="1457430"/>
            <a:ext cx="5944053" cy="1517356"/>
          </a:xfrm>
        </p:spPr>
        <p:txBody>
          <a:bodyPr/>
          <a:lstStyle/>
          <a:p>
            <a:r>
              <a:rPr lang="en-US" sz="5400" dirty="0"/>
              <a:t>Conversational AI</a:t>
            </a:r>
            <a:endParaRPr lang="ru-RU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 presentation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Third week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B6C1CA0-F291-4FFF-9089-DECFE60DA3A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7497" r="7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AAA55-0C52-43C2-BCB5-89F645DC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5C7F1-F515-4033-BD5F-5E1BFD78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2" y="666967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007CD-965E-4D7E-B30B-DF02BB4DA03B}"/>
              </a:ext>
            </a:extLst>
          </p:cNvPr>
          <p:cNvSpPr/>
          <p:nvPr/>
        </p:nvSpPr>
        <p:spPr>
          <a:xfrm>
            <a:off x="829322" y="2442576"/>
            <a:ext cx="790558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on the user’s intent classification.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Keep working on improving co-occurrence matrix.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working on 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2562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658" y="3166644"/>
            <a:ext cx="4367531" cy="52471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for your questions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9331E68-4D64-455D-AAB4-20C0F581F0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0995" r="10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8619E-220A-496F-9B29-106C71BE6B79}"/>
              </a:ext>
            </a:extLst>
          </p:cNvPr>
          <p:cNvSpPr txBox="1"/>
          <p:nvPr/>
        </p:nvSpPr>
        <p:spPr>
          <a:xfrm>
            <a:off x="812289" y="2343706"/>
            <a:ext cx="486941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Quick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</a:p>
          <a:p>
            <a:pPr>
              <a:buClr>
                <a:schemeClr val="accent3"/>
              </a:buClr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Progress of the week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Preprocessing the data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Co-occurrence matrix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Attribute extraction from the user’s query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v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B7CBF9-2882-4DB7-AD60-A24240F59513}"/>
              </a:ext>
            </a:extLst>
          </p:cNvPr>
          <p:cNvSpPr txBox="1">
            <a:spLocks/>
          </p:cNvSpPr>
          <p:nvPr/>
        </p:nvSpPr>
        <p:spPr>
          <a:xfrm>
            <a:off x="812290" y="766008"/>
            <a:ext cx="4503295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Quick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08B82-C557-4E0D-8875-363FBCA9D4FD}"/>
              </a:ext>
            </a:extLst>
          </p:cNvPr>
          <p:cNvSpPr/>
          <p:nvPr/>
        </p:nvSpPr>
        <p:spPr>
          <a:xfrm>
            <a:off x="812290" y="2475956"/>
            <a:ext cx="6183314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Attribute extraction from images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Prepare the data to build a co-occurrence matrix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Make a working pipeline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Attribute extraction from query and generating response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Make an app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343203-0360-42AA-8CEF-F372D229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07" y="2019344"/>
            <a:ext cx="3195726" cy="3307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605FD6-FC19-44E2-B350-73B32DEF8BF1}"/>
              </a:ext>
            </a:extLst>
          </p:cNvPr>
          <p:cNvSpPr/>
          <p:nvPr/>
        </p:nvSpPr>
        <p:spPr>
          <a:xfrm>
            <a:off x="812290" y="2370339"/>
            <a:ext cx="4975951" cy="3906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BAE6B-C41A-418B-9093-E50983A35531}"/>
              </a:ext>
            </a:extLst>
          </p:cNvPr>
          <p:cNvSpPr/>
          <p:nvPr/>
        </p:nvSpPr>
        <p:spPr>
          <a:xfrm>
            <a:off x="812289" y="2871274"/>
            <a:ext cx="4975951" cy="29479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3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E7EE0-DF2E-48BA-8059-6A115C99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7B1817-4A2D-446C-8CAB-EBECCC638954}"/>
              </a:ext>
            </a:extLst>
          </p:cNvPr>
          <p:cNvSpPr txBox="1">
            <a:spLocks/>
          </p:cNvSpPr>
          <p:nvPr/>
        </p:nvSpPr>
        <p:spPr>
          <a:xfrm>
            <a:off x="3293201" y="3067872"/>
            <a:ext cx="5605597" cy="72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Progress of the week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Preprocessing steps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7905582" cy="222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Generating all the 33000 samples of the dataset.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Filtered the fashion items on both the attributes and the boundaries column.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other preprocessing ( splitting the man/woman fashion) were put aside to later so we can advance in the project.  </a:t>
            </a:r>
          </a:p>
          <a:p>
            <a:pPr marL="180000" lvl="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EAEB2-0581-4B79-B032-DF5D3DDE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04" y="4705888"/>
            <a:ext cx="4664709" cy="12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Co-occurrence matrix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7905582" cy="214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matrix that counts how frequent each combination of clothes occurs together and will perform matching fashion items with the user’s  query.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first version was generated with a small sample, but not with the full dataset since it is computationally expensive.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working further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2497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FD84B-0907-496F-8B3A-FB6B92865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81" y="1990609"/>
            <a:ext cx="5308037" cy="34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3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Attribute extraction from the user’s query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9AD94-5A51-409F-ACDD-4D9DA39B0893}"/>
              </a:ext>
            </a:extLst>
          </p:cNvPr>
          <p:cNvSpPr/>
          <p:nvPr/>
        </p:nvSpPr>
        <p:spPr>
          <a:xfrm>
            <a:off x="812290" y="2301043"/>
            <a:ext cx="7905582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researches done, some approaches discussed.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Implemented a simple (no modelling or training) but efficient technique to extract the attributes.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based on some POS-tagging manipulations to extract all the attributes. Those attributes are filtered using our previous model to keep only the fashion entities.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method requires to know the intent of the user to know how to generate the question.</a:t>
            </a: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Clr>
                <a:srgbClr val="D30F64"/>
              </a:buCl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1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26EC93-B258-421E-847A-97670825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23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999BA-BF76-43AD-8A35-3E46E61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4D5A8B-28E9-43CA-89CC-9629685A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695106"/>
            <a:ext cx="9050338" cy="9461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EF391-8A91-406B-BCAB-179E03FC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05" y="1901973"/>
            <a:ext cx="8410575" cy="36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295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Office Theme</vt:lpstr>
      <vt:lpstr>Conversational AI</vt:lpstr>
      <vt:lpstr>Content</vt:lpstr>
      <vt:lpstr>PowerPoint Presentation</vt:lpstr>
      <vt:lpstr>PowerPoint Presentation</vt:lpstr>
      <vt:lpstr>Preprocessing steps</vt:lpstr>
      <vt:lpstr>Co-occurrence matrix</vt:lpstr>
      <vt:lpstr>Results</vt:lpstr>
      <vt:lpstr>Attribute extraction from the user’s query</vt:lpstr>
      <vt:lpstr>Results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2022-05-13T10:01:45Z</dcterms:created>
  <dcterms:modified xsi:type="dcterms:W3CDTF">2022-05-13T16:51:43Z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