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Medium"/>
      <p:regular r:id="rId15"/>
      <p:bold r:id="rId16"/>
      <p:italic r:id="rId17"/>
      <p:bold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23" roundtripDataSignature="AMtx7mhtsiu4Ngb2oOcTxkWmDHrBOypm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edium-regular.fntdata"/><Relationship Id="rId14" Type="http://schemas.openxmlformats.org/officeDocument/2006/relationships/slide" Target="slides/slide9.xml"/><Relationship Id="rId17" Type="http://schemas.openxmlformats.org/officeDocument/2006/relationships/font" Target="fonts/RobotoMedium-italic.fntdata"/><Relationship Id="rId16" Type="http://schemas.openxmlformats.org/officeDocument/2006/relationships/font" Target="fonts/RobotoMedium-bold.fntdata"/><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cc16a2ebf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12cc16a2eb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5" name="Shape 15"/>
        <p:cNvGrpSpPr/>
        <p:nvPr/>
      </p:nvGrpSpPr>
      <p:grpSpPr>
        <a:xfrm>
          <a:off x="0" y="0"/>
          <a:ext cx="0" cy="0"/>
          <a:chOff x="0" y="0"/>
          <a:chExt cx="0" cy="0"/>
        </a:xfrm>
      </p:grpSpPr>
      <p:sp>
        <p:nvSpPr>
          <p:cNvPr id="16" name="Google Shape;16;p13"/>
          <p:cNvSpPr txBox="1"/>
          <p:nvPr>
            <p:ph type="title"/>
          </p:nvPr>
        </p:nvSpPr>
        <p:spPr>
          <a:xfrm>
            <a:off x="758588" y="1436921"/>
            <a:ext cx="5690680" cy="151735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786259" y="5096662"/>
            <a:ext cx="4367531" cy="9498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800"/>
              <a:buNone/>
              <a:defRPr b="0" i="0" sz="2800">
                <a:solidFill>
                  <a:schemeClr val="accent3"/>
                </a:solidFill>
                <a:latin typeface="Arial"/>
                <a:ea typeface="Arial"/>
                <a:cs typeface="Arial"/>
                <a:sym typeface="Arial"/>
              </a:defRPr>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p:nvPr/>
        </p:nvSpPr>
        <p:spPr>
          <a:xfrm>
            <a:off x="8069104" y="5422164"/>
            <a:ext cx="736673" cy="736673"/>
          </a:xfrm>
          <a:custGeom>
            <a:rect b="b" l="l" r="r" t="t"/>
            <a:pathLst>
              <a:path extrusionOk="0" h="736672" w="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3"/>
          <p:cNvSpPr/>
          <p:nvPr/>
        </p:nvSpPr>
        <p:spPr>
          <a:xfrm>
            <a:off x="9029960" y="3463631"/>
            <a:ext cx="3175313" cy="2946690"/>
          </a:xfrm>
          <a:custGeom>
            <a:rect b="b" l="l" r="r" t="t"/>
            <a:pathLst>
              <a:path extrusionOk="0" h="2946690" w="3175312">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3"/>
          <p:cNvSpPr/>
          <p:nvPr/>
        </p:nvSpPr>
        <p:spPr>
          <a:xfrm>
            <a:off x="11043829" y="4566099"/>
            <a:ext cx="1155814" cy="863685"/>
          </a:xfrm>
          <a:custGeom>
            <a:rect b="b" l="l" r="r" t="t"/>
            <a:pathLst>
              <a:path extrusionOk="0" h="863685" w="1155813">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3"/>
          <p:cNvSpPr/>
          <p:nvPr/>
        </p:nvSpPr>
        <p:spPr>
          <a:xfrm>
            <a:off x="10743661" y="-1689"/>
            <a:ext cx="1447943" cy="1003399"/>
          </a:xfrm>
          <a:custGeom>
            <a:rect b="b" l="l" r="r" t="t"/>
            <a:pathLst>
              <a:path extrusionOk="0" h="1003398" w="1447942">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3"/>
          <p:cNvSpPr/>
          <p:nvPr/>
        </p:nvSpPr>
        <p:spPr>
          <a:xfrm>
            <a:off x="6536780" y="-12701"/>
            <a:ext cx="4978890" cy="2133810"/>
          </a:xfrm>
          <a:custGeom>
            <a:rect b="b" l="l" r="r" t="t"/>
            <a:pathLst>
              <a:path extrusionOk="0" h="2133810" w="497889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3"/>
          <p:cNvSpPr/>
          <p:nvPr/>
        </p:nvSpPr>
        <p:spPr>
          <a:xfrm>
            <a:off x="6518963" y="-12701"/>
            <a:ext cx="5029695" cy="2146511"/>
          </a:xfrm>
          <a:custGeom>
            <a:rect b="b" l="l" r="r" t="t"/>
            <a:pathLst>
              <a:path extrusionOk="0" h="2146511" w="5029695">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3"/>
          <p:cNvSpPr txBox="1"/>
          <p:nvPr>
            <p:ph idx="2" type="body"/>
          </p:nvPr>
        </p:nvSpPr>
        <p:spPr>
          <a:xfrm>
            <a:off x="786259" y="3425363"/>
            <a:ext cx="3629300" cy="94982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2800"/>
              <a:buNone/>
              <a:defRPr b="1" i="0" sz="2800"/>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3"/>
          <p:cNvSpPr/>
          <p:nvPr/>
        </p:nvSpPr>
        <p:spPr>
          <a:xfrm>
            <a:off x="895717" y="3124629"/>
            <a:ext cx="2158296" cy="151200"/>
          </a:xfrm>
          <a:custGeom>
            <a:rect b="b" l="l" r="r" t="t"/>
            <a:pathLst>
              <a:path extrusionOk="0" h="165045" w="215829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3"/>
          <p:cNvSpPr/>
          <p:nvPr/>
        </p:nvSpPr>
        <p:spPr>
          <a:xfrm>
            <a:off x="-7816" y="5057878"/>
            <a:ext cx="715108" cy="949829"/>
          </a:xfrm>
          <a:custGeom>
            <a:rect b="b" l="l" r="r" t="t"/>
            <a:pathLst>
              <a:path extrusionOk="0" h="1015200" w="7236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3"/>
          <p:cNvSpPr/>
          <p:nvPr>
            <p:ph idx="3" type="pic"/>
          </p:nvPr>
        </p:nvSpPr>
        <p:spPr>
          <a:xfrm>
            <a:off x="4614953" y="0"/>
            <a:ext cx="7585924" cy="5949573"/>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Slide">
  <p:cSld name="Table Slide">
    <p:spTree>
      <p:nvGrpSpPr>
        <p:cNvPr id="164" name="Shape 164"/>
        <p:cNvGrpSpPr/>
        <p:nvPr/>
      </p:nvGrpSpPr>
      <p:grpSpPr>
        <a:xfrm>
          <a:off x="0" y="0"/>
          <a:ext cx="0" cy="0"/>
          <a:chOff x="0" y="0"/>
          <a:chExt cx="0" cy="0"/>
        </a:xfrm>
      </p:grpSpPr>
      <p:sp>
        <p:nvSpPr>
          <p:cNvPr id="165" name="Google Shape;165;p22"/>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22"/>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22"/>
          <p:cNvSpPr txBox="1"/>
          <p:nvPr>
            <p:ph type="title"/>
          </p:nvPr>
        </p:nvSpPr>
        <p:spPr>
          <a:xfrm>
            <a:off x="811744" y="2134675"/>
            <a:ext cx="3403308" cy="6762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2"/>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2"/>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2"/>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p22"/>
          <p:cNvSpPr txBox="1"/>
          <p:nvPr>
            <p:ph idx="1" type="body"/>
          </p:nvPr>
        </p:nvSpPr>
        <p:spPr>
          <a:xfrm>
            <a:off x="809405" y="3252275"/>
            <a:ext cx="3396171" cy="1846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72" name="Google Shape;172;p22"/>
          <p:cNvGrpSpPr/>
          <p:nvPr/>
        </p:nvGrpSpPr>
        <p:grpSpPr>
          <a:xfrm flipH="1">
            <a:off x="-5568" y="-7969"/>
            <a:ext cx="2199425" cy="1945482"/>
            <a:chOff x="9994666" y="-7969"/>
            <a:chExt cx="2199425" cy="1945482"/>
          </a:xfrm>
        </p:grpSpPr>
        <p:sp>
          <p:nvSpPr>
            <p:cNvPr id="173" name="Google Shape;173;p22"/>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2"/>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22"/>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2"/>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22"/>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22"/>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9" name="Google Shape;179;p22"/>
          <p:cNvSpPr/>
          <p:nvPr/>
        </p:nvSpPr>
        <p:spPr>
          <a:xfrm>
            <a:off x="895660" y="2912161"/>
            <a:ext cx="2781900" cy="165305"/>
          </a:xfrm>
          <a:custGeom>
            <a:rect b="b" l="l" r="r" t="t"/>
            <a:pathLst>
              <a:path extrusionOk="0" h="165304" w="2781900">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itle Slide">
  <p:cSld name="Image and Title Slide">
    <p:spTree>
      <p:nvGrpSpPr>
        <p:cNvPr id="180" name="Shape 180"/>
        <p:cNvGrpSpPr/>
        <p:nvPr/>
      </p:nvGrpSpPr>
      <p:grpSpPr>
        <a:xfrm>
          <a:off x="0" y="0"/>
          <a:ext cx="0" cy="0"/>
          <a:chOff x="0" y="0"/>
          <a:chExt cx="0" cy="0"/>
        </a:xfrm>
      </p:grpSpPr>
      <p:sp>
        <p:nvSpPr>
          <p:cNvPr id="181" name="Google Shape;181;p23"/>
          <p:cNvSpPr/>
          <p:nvPr>
            <p:ph idx="2" type="pic"/>
          </p:nvPr>
        </p:nvSpPr>
        <p:spPr>
          <a:xfrm>
            <a:off x="0" y="1"/>
            <a:ext cx="12190660" cy="5569499"/>
          </a:xfrm>
          <a:prstGeom prst="rect">
            <a:avLst/>
          </a:prstGeom>
          <a:noFill/>
          <a:ln>
            <a:noFill/>
          </a:ln>
        </p:spPr>
      </p:sp>
      <p:sp>
        <p:nvSpPr>
          <p:cNvPr id="182" name="Google Shape;182;p23"/>
          <p:cNvSpPr/>
          <p:nvPr/>
        </p:nvSpPr>
        <p:spPr>
          <a:xfrm>
            <a:off x="7345849" y="-12701"/>
            <a:ext cx="4851878" cy="2298926"/>
          </a:xfrm>
          <a:custGeom>
            <a:rect b="b" l="l" r="r" t="t"/>
            <a:pathLst>
              <a:path extrusionOk="0" h="2298926" w="4851877">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23"/>
          <p:cNvSpPr/>
          <p:nvPr/>
        </p:nvSpPr>
        <p:spPr>
          <a:xfrm>
            <a:off x="9782306" y="458515"/>
            <a:ext cx="2413238" cy="2578354"/>
          </a:xfrm>
          <a:custGeom>
            <a:rect b="b" l="l" r="r" t="t"/>
            <a:pathLst>
              <a:path extrusionOk="0" h="2578353" w="2413237">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23"/>
          <p:cNvSpPr/>
          <p:nvPr/>
        </p:nvSpPr>
        <p:spPr>
          <a:xfrm>
            <a:off x="-12701" y="2355829"/>
            <a:ext cx="2857781" cy="2298926"/>
          </a:xfrm>
          <a:custGeom>
            <a:rect b="b" l="l" r="r" t="t"/>
            <a:pathLst>
              <a:path extrusionOk="0" h="2298926" w="2857781">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23"/>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23"/>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23"/>
          <p:cNvSpPr txBox="1"/>
          <p:nvPr>
            <p:ph type="title"/>
          </p:nvPr>
        </p:nvSpPr>
        <p:spPr>
          <a:xfrm>
            <a:off x="838200" y="4349863"/>
            <a:ext cx="10515600" cy="7826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3"/>
          <p:cNvSpPr txBox="1"/>
          <p:nvPr>
            <p:ph idx="11" type="ftr"/>
          </p:nvPr>
        </p:nvSpPr>
        <p:spPr>
          <a:xfrm>
            <a:off x="812290" y="5797769"/>
            <a:ext cx="23881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3"/>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0" name="Google Shape;190;p23"/>
          <p:cNvSpPr txBox="1"/>
          <p:nvPr>
            <p:ph idx="1" type="body"/>
          </p:nvPr>
        </p:nvSpPr>
        <p:spPr>
          <a:xfrm>
            <a:off x="2412987" y="5718810"/>
            <a:ext cx="7366026" cy="9465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1" name="Google Shape;191;p23"/>
          <p:cNvPicPr preferRelativeResize="0"/>
          <p:nvPr/>
        </p:nvPicPr>
        <p:blipFill rotWithShape="1">
          <a:blip r:embed="rId2">
            <a:alphaModFix/>
          </a:blip>
          <a:srcRect b="0" l="0" r="0" t="0"/>
          <a:stretch/>
        </p:blipFill>
        <p:spPr>
          <a:xfrm>
            <a:off x="4762500" y="5155439"/>
            <a:ext cx="2667000" cy="139903"/>
          </a:xfrm>
          <a:prstGeom prst="rect">
            <a:avLst/>
          </a:prstGeom>
          <a:noFill/>
          <a:ln>
            <a:noFill/>
          </a:ln>
        </p:spPr>
      </p:pic>
      <p:sp>
        <p:nvSpPr>
          <p:cNvPr id="192" name="Google Shape;192;p23"/>
          <p:cNvSpPr/>
          <p:nvPr/>
        </p:nvSpPr>
        <p:spPr>
          <a:xfrm>
            <a:off x="8826099" y="2044901"/>
            <a:ext cx="736673" cy="736673"/>
          </a:xfrm>
          <a:custGeom>
            <a:rect b="b" l="l" r="r" t="t"/>
            <a:pathLst>
              <a:path extrusionOk="0" h="736672" w="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23"/>
          <p:cNvSpPr/>
          <p:nvPr/>
        </p:nvSpPr>
        <p:spPr>
          <a:xfrm>
            <a:off x="8810222" y="2029025"/>
            <a:ext cx="774776" cy="774776"/>
          </a:xfrm>
          <a:custGeom>
            <a:rect b="b" l="l" r="r" t="t"/>
            <a:pathLst>
              <a:path extrusionOk="0" h="774776" w="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23"/>
          <p:cNvSpPr/>
          <p:nvPr/>
        </p:nvSpPr>
        <p:spPr>
          <a:xfrm>
            <a:off x="7329938" y="-9526"/>
            <a:ext cx="4864579" cy="2311628"/>
          </a:xfrm>
          <a:custGeom>
            <a:rect b="b" l="l" r="r" t="t"/>
            <a:pathLst>
              <a:path extrusionOk="0" h="2311627" w="4864578">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23"/>
          <p:cNvSpPr/>
          <p:nvPr/>
        </p:nvSpPr>
        <p:spPr>
          <a:xfrm>
            <a:off x="9766949" y="442639"/>
            <a:ext cx="2425939" cy="2603756"/>
          </a:xfrm>
          <a:custGeom>
            <a:rect b="b" l="l" r="r" t="t"/>
            <a:pathLst>
              <a:path extrusionOk="0" h="2603756" w="2425938">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23"/>
          <p:cNvSpPr/>
          <p:nvPr/>
        </p:nvSpPr>
        <p:spPr>
          <a:xfrm>
            <a:off x="-9526" y="2340318"/>
            <a:ext cx="2870483" cy="2540250"/>
          </a:xfrm>
          <a:custGeom>
            <a:rect b="b" l="l" r="r" t="t"/>
            <a:pathLst>
              <a:path extrusionOk="0" h="2540250" w="2870482">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Content">
  <p:cSld name="Video Content">
    <p:spTree>
      <p:nvGrpSpPr>
        <p:cNvPr id="197" name="Shape 197"/>
        <p:cNvGrpSpPr/>
        <p:nvPr/>
      </p:nvGrpSpPr>
      <p:grpSpPr>
        <a:xfrm>
          <a:off x="0" y="0"/>
          <a:ext cx="0" cy="0"/>
          <a:chOff x="0" y="0"/>
          <a:chExt cx="0" cy="0"/>
        </a:xfrm>
      </p:grpSpPr>
      <p:sp>
        <p:nvSpPr>
          <p:cNvPr id="198" name="Google Shape;198;p24"/>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24"/>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24"/>
          <p:cNvSpPr/>
          <p:nvPr>
            <p:ph idx="2" type="media"/>
          </p:nvPr>
        </p:nvSpPr>
        <p:spPr>
          <a:xfrm>
            <a:off x="911225" y="908050"/>
            <a:ext cx="10369550" cy="46609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accent1"/>
              </a:buClr>
              <a:buSzPts val="2400"/>
              <a:buFont typeface="Arial"/>
              <a:buChar char="•"/>
              <a:defRPr b="0" i="0" sz="2400" u="none" cap="none" strike="noStrike">
                <a:solidFill>
                  <a:schemeClr val="accent1"/>
                </a:solidFill>
                <a:latin typeface="Arial"/>
                <a:ea typeface="Arial"/>
                <a:cs typeface="Arial"/>
                <a:sym typeface="Arial"/>
              </a:defRPr>
            </a:lvl2pPr>
            <a:lvl3pPr lvl="2" marR="0" rtl="0" algn="l">
              <a:lnSpc>
                <a:spcPct val="90000"/>
              </a:lnSpc>
              <a:spcBef>
                <a:spcPts val="5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3pPr>
            <a:lvl4pPr lvl="3"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4pPr>
            <a:lvl5pPr lvl="4"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1" name="Google Shape;201;p24"/>
          <p:cNvSpPr txBox="1"/>
          <p:nvPr>
            <p:ph idx="11" type="ftr"/>
          </p:nvPr>
        </p:nvSpPr>
        <p:spPr>
          <a:xfrm>
            <a:off x="812290" y="5797769"/>
            <a:ext cx="23881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4"/>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3" name="Google Shape;203;p24"/>
          <p:cNvSpPr/>
          <p:nvPr/>
        </p:nvSpPr>
        <p:spPr>
          <a:xfrm>
            <a:off x="8807428" y="2003790"/>
            <a:ext cx="775201" cy="774776"/>
          </a:xfrm>
          <a:custGeom>
            <a:rect b="b" l="l" r="r" t="t"/>
            <a:pathLst>
              <a:path extrusionOk="0" h="774776" w="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24"/>
          <p:cNvSpPr/>
          <p:nvPr/>
        </p:nvSpPr>
        <p:spPr>
          <a:xfrm>
            <a:off x="9780046" y="430740"/>
            <a:ext cx="2414562" cy="2578354"/>
          </a:xfrm>
          <a:custGeom>
            <a:rect b="b" l="l" r="r" t="t"/>
            <a:pathLst>
              <a:path extrusionOk="0" h="2578354" w="2413237">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24"/>
          <p:cNvSpPr/>
          <p:nvPr/>
        </p:nvSpPr>
        <p:spPr>
          <a:xfrm>
            <a:off x="9762774" y="410418"/>
            <a:ext cx="2439977" cy="2616458"/>
          </a:xfrm>
          <a:custGeom>
            <a:rect b="b" l="l" r="r" t="t"/>
            <a:pathLst>
              <a:path extrusionOk="0" h="2616457" w="2438640">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24"/>
          <p:cNvSpPr/>
          <p:nvPr/>
        </p:nvSpPr>
        <p:spPr>
          <a:xfrm>
            <a:off x="7340981" y="-16344"/>
            <a:ext cx="4854539" cy="2273524"/>
          </a:xfrm>
          <a:custGeom>
            <a:rect b="b" l="l" r="r" t="t"/>
            <a:pathLst>
              <a:path extrusionOk="0" h="2273523" w="4851877">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24"/>
          <p:cNvSpPr/>
          <p:nvPr/>
        </p:nvSpPr>
        <p:spPr>
          <a:xfrm>
            <a:off x="7327556" y="-16344"/>
            <a:ext cx="4867247" cy="2298926"/>
          </a:xfrm>
          <a:custGeom>
            <a:rect b="b" l="l" r="r" t="t"/>
            <a:pathLst>
              <a:path extrusionOk="0" h="2298926" w="4864578">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24"/>
          <p:cNvSpPr txBox="1"/>
          <p:nvPr>
            <p:ph type="title"/>
          </p:nvPr>
        </p:nvSpPr>
        <p:spPr>
          <a:xfrm>
            <a:off x="2412986" y="5707145"/>
            <a:ext cx="7366027" cy="85399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accent1"/>
              </a:buClr>
              <a:buSzPts val="1800"/>
              <a:buFont typeface="Arial"/>
              <a:buNone/>
              <a:defRPr sz="18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09" name="Google Shape;209;p24"/>
          <p:cNvGrpSpPr/>
          <p:nvPr/>
        </p:nvGrpSpPr>
        <p:grpSpPr>
          <a:xfrm>
            <a:off x="-18799" y="2319272"/>
            <a:ext cx="2884236" cy="2824836"/>
            <a:chOff x="-18799" y="2319272"/>
            <a:chExt cx="2884236" cy="2824836"/>
          </a:xfrm>
        </p:grpSpPr>
        <p:sp>
          <p:nvSpPr>
            <p:cNvPr id="210" name="Google Shape;210;p24"/>
            <p:cNvSpPr/>
            <p:nvPr/>
          </p:nvSpPr>
          <p:spPr>
            <a:xfrm>
              <a:off x="-18799" y="2336694"/>
              <a:ext cx="2871530" cy="2299765"/>
            </a:xfrm>
            <a:custGeom>
              <a:rect b="b" l="l" r="r" t="t"/>
              <a:pathLst>
                <a:path extrusionOk="0" h="2299764" w="2871529">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24"/>
            <p:cNvSpPr/>
            <p:nvPr/>
          </p:nvSpPr>
          <p:spPr>
            <a:xfrm>
              <a:off x="-18799" y="2319272"/>
              <a:ext cx="2884236" cy="2337882"/>
            </a:xfrm>
            <a:custGeom>
              <a:rect b="b" l="l" r="r" t="t"/>
              <a:pathLst>
                <a:path extrusionOk="0" h="2337882" w="2884235">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24"/>
            <p:cNvSpPr/>
            <p:nvPr/>
          </p:nvSpPr>
          <p:spPr>
            <a:xfrm>
              <a:off x="-18799" y="3968979"/>
              <a:ext cx="1766118" cy="1156235"/>
            </a:xfrm>
            <a:custGeom>
              <a:rect b="b" l="l" r="r" t="t"/>
              <a:pathLst>
                <a:path extrusionOk="0" h="1156235" w="1766117">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24"/>
            <p:cNvSpPr/>
            <p:nvPr/>
          </p:nvSpPr>
          <p:spPr>
            <a:xfrm>
              <a:off x="-18799" y="3949755"/>
              <a:ext cx="1778824" cy="1194353"/>
            </a:xfrm>
            <a:custGeom>
              <a:rect b="b" l="l" r="r" t="t"/>
              <a:pathLst>
                <a:path extrusionOk="0" h="1194352" w="1778823">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4" name="Shape 214"/>
        <p:cNvGrpSpPr/>
        <p:nvPr/>
      </p:nvGrpSpPr>
      <p:grpSpPr>
        <a:xfrm>
          <a:off x="0" y="0"/>
          <a:ext cx="0" cy="0"/>
          <a:chOff x="0" y="0"/>
          <a:chExt cx="0" cy="0"/>
        </a:xfrm>
      </p:grpSpPr>
      <p:sp>
        <p:nvSpPr>
          <p:cNvPr id="215" name="Google Shape;215;p25"/>
          <p:cNvSpPr txBox="1"/>
          <p:nvPr>
            <p:ph type="title"/>
          </p:nvPr>
        </p:nvSpPr>
        <p:spPr>
          <a:xfrm>
            <a:off x="758588" y="1436921"/>
            <a:ext cx="5690680" cy="151735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5"/>
          <p:cNvSpPr/>
          <p:nvPr/>
        </p:nvSpPr>
        <p:spPr>
          <a:xfrm>
            <a:off x="8069104" y="5422164"/>
            <a:ext cx="736673" cy="736673"/>
          </a:xfrm>
          <a:custGeom>
            <a:rect b="b" l="l" r="r" t="t"/>
            <a:pathLst>
              <a:path extrusionOk="0" h="736672" w="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25"/>
          <p:cNvSpPr/>
          <p:nvPr/>
        </p:nvSpPr>
        <p:spPr>
          <a:xfrm>
            <a:off x="9029960" y="3463631"/>
            <a:ext cx="3175313" cy="2946690"/>
          </a:xfrm>
          <a:custGeom>
            <a:rect b="b" l="l" r="r" t="t"/>
            <a:pathLst>
              <a:path extrusionOk="0" h="2946690" w="3175312">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25"/>
          <p:cNvSpPr/>
          <p:nvPr/>
        </p:nvSpPr>
        <p:spPr>
          <a:xfrm>
            <a:off x="11043829" y="4566099"/>
            <a:ext cx="1155814" cy="863685"/>
          </a:xfrm>
          <a:custGeom>
            <a:rect b="b" l="l" r="r" t="t"/>
            <a:pathLst>
              <a:path extrusionOk="0" h="863685" w="1155813">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25"/>
          <p:cNvSpPr/>
          <p:nvPr/>
        </p:nvSpPr>
        <p:spPr>
          <a:xfrm>
            <a:off x="10743661" y="-1689"/>
            <a:ext cx="1447943" cy="1003399"/>
          </a:xfrm>
          <a:custGeom>
            <a:rect b="b" l="l" r="r" t="t"/>
            <a:pathLst>
              <a:path extrusionOk="0" h="1003398" w="1447942">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25"/>
          <p:cNvSpPr/>
          <p:nvPr/>
        </p:nvSpPr>
        <p:spPr>
          <a:xfrm>
            <a:off x="6536780" y="-12701"/>
            <a:ext cx="4978890" cy="2133810"/>
          </a:xfrm>
          <a:custGeom>
            <a:rect b="b" l="l" r="r" t="t"/>
            <a:pathLst>
              <a:path extrusionOk="0" h="2133810" w="497889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25"/>
          <p:cNvSpPr/>
          <p:nvPr/>
        </p:nvSpPr>
        <p:spPr>
          <a:xfrm>
            <a:off x="6518963" y="-12701"/>
            <a:ext cx="5029695" cy="2146511"/>
          </a:xfrm>
          <a:custGeom>
            <a:rect b="b" l="l" r="r" t="t"/>
            <a:pathLst>
              <a:path extrusionOk="0" h="2146511" w="5029695">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25"/>
          <p:cNvSpPr/>
          <p:nvPr/>
        </p:nvSpPr>
        <p:spPr>
          <a:xfrm>
            <a:off x="895717" y="3124629"/>
            <a:ext cx="2158296" cy="151200"/>
          </a:xfrm>
          <a:custGeom>
            <a:rect b="b" l="l" r="r" t="t"/>
            <a:pathLst>
              <a:path extrusionOk="0" h="165045" w="215829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25"/>
          <p:cNvSpPr/>
          <p:nvPr/>
        </p:nvSpPr>
        <p:spPr>
          <a:xfrm>
            <a:off x="-7816" y="5057878"/>
            <a:ext cx="715108" cy="949829"/>
          </a:xfrm>
          <a:custGeom>
            <a:rect b="b" l="l" r="r" t="t"/>
            <a:pathLst>
              <a:path extrusionOk="0" h="1015200" w="7236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25"/>
          <p:cNvSpPr txBox="1"/>
          <p:nvPr>
            <p:ph idx="1" type="subTitle"/>
          </p:nvPr>
        </p:nvSpPr>
        <p:spPr>
          <a:xfrm>
            <a:off x="758588" y="3429000"/>
            <a:ext cx="3629300" cy="94619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accent1"/>
              </a:buClr>
              <a:buSzPts val="2800"/>
              <a:buNone/>
              <a:defRPr b="1" i="0"/>
            </a:lvl1pPr>
            <a:lvl2pPr lvl="1" algn="l">
              <a:lnSpc>
                <a:spcPct val="90000"/>
              </a:lnSpc>
              <a:spcBef>
                <a:spcPts val="500"/>
              </a:spcBef>
              <a:spcAft>
                <a:spcPts val="0"/>
              </a:spcAft>
              <a:buClr>
                <a:schemeClr val="accent1"/>
              </a:buClr>
              <a:buSzPts val="1800"/>
              <a:buChar char="•"/>
              <a:defRPr/>
            </a:lvl2pPr>
            <a:lvl3pPr lvl="2" algn="l">
              <a:lnSpc>
                <a:spcPct val="90000"/>
              </a:lnSpc>
              <a:spcBef>
                <a:spcPts val="500"/>
              </a:spcBef>
              <a:spcAft>
                <a:spcPts val="0"/>
              </a:spcAft>
              <a:buClr>
                <a:schemeClr val="accent1"/>
              </a:buClr>
              <a:buSzPts val="1800"/>
              <a:buChar char="•"/>
              <a:defRPr/>
            </a:lvl3pPr>
            <a:lvl4pPr lvl="3" algn="l">
              <a:lnSpc>
                <a:spcPct val="90000"/>
              </a:lnSpc>
              <a:spcBef>
                <a:spcPts val="500"/>
              </a:spcBef>
              <a:spcAft>
                <a:spcPts val="0"/>
              </a:spcAft>
              <a:buClr>
                <a:schemeClr val="accent1"/>
              </a:buClr>
              <a:buSzPts val="1800"/>
              <a:buChar char="•"/>
              <a:defRPr/>
            </a:lvl4pPr>
            <a:lvl5pPr lvl="4" algn="l">
              <a:lnSpc>
                <a:spcPct val="90000"/>
              </a:lnSpc>
              <a:spcBef>
                <a:spcPts val="500"/>
              </a:spcBef>
              <a:spcAft>
                <a:spcPts val="0"/>
              </a:spcAft>
              <a:buClr>
                <a:schemeClr val="accent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25" name="Shape 225"/>
        <p:cNvGrpSpPr/>
        <p:nvPr/>
      </p:nvGrpSpPr>
      <p:grpSpPr>
        <a:xfrm>
          <a:off x="0" y="0"/>
          <a:ext cx="0" cy="0"/>
          <a:chOff x="0" y="0"/>
          <a:chExt cx="0" cy="0"/>
        </a:xfrm>
      </p:grpSpPr>
      <p:sp>
        <p:nvSpPr>
          <p:cNvPr id="226" name="Google Shape;226;p26"/>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26"/>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26"/>
          <p:cNvSpPr/>
          <p:nvPr/>
        </p:nvSpPr>
        <p:spPr>
          <a:xfrm>
            <a:off x="7998821" y="1645349"/>
            <a:ext cx="4196737" cy="1001638"/>
          </a:xfrm>
          <a:custGeom>
            <a:rect b="b" l="l" r="r" t="t"/>
            <a:pathLst>
              <a:path extrusionOk="0" h="752475" w="31527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26"/>
          <p:cNvSpPr/>
          <p:nvPr/>
        </p:nvSpPr>
        <p:spPr>
          <a:xfrm>
            <a:off x="12186920" y="2632655"/>
            <a:ext cx="5081" cy="25381"/>
          </a:xfrm>
          <a:custGeom>
            <a:rect b="b" l="l" r="r" t="t"/>
            <a:pathLst>
              <a:path extrusionOk="0" h="25381" w="5081">
                <a:moveTo>
                  <a:pt x="0" y="0"/>
                </a:moveTo>
                <a:lnTo>
                  <a:pt x="5081" y="0"/>
                </a:lnTo>
                <a:lnTo>
                  <a:pt x="5081" y="25381"/>
                </a:lnTo>
                <a:lnTo>
                  <a:pt x="0" y="2538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26"/>
          <p:cNvSpPr txBox="1"/>
          <p:nvPr>
            <p:ph type="ctrTitle"/>
          </p:nvPr>
        </p:nvSpPr>
        <p:spPr>
          <a:xfrm>
            <a:off x="781987" y="793172"/>
            <a:ext cx="9144000" cy="65562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b="1"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26"/>
          <p:cNvSpPr txBox="1"/>
          <p:nvPr>
            <p:ph idx="1" type="subTitle"/>
          </p:nvPr>
        </p:nvSpPr>
        <p:spPr>
          <a:xfrm>
            <a:off x="795772" y="1877051"/>
            <a:ext cx="6843278" cy="496223"/>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accent1"/>
              </a:buClr>
              <a:buSzPts val="1800"/>
              <a:buNone/>
              <a:defRPr b="1" i="0" sz="1800">
                <a:solidFill>
                  <a:schemeClr val="accent1"/>
                </a:solidFill>
              </a:defRPr>
            </a:lvl1pPr>
            <a:lvl2pPr lvl="1" algn="ctr">
              <a:lnSpc>
                <a:spcPct val="90000"/>
              </a:lnSpc>
              <a:spcBef>
                <a:spcPts val="500"/>
              </a:spcBef>
              <a:spcAft>
                <a:spcPts val="0"/>
              </a:spcAft>
              <a:buClr>
                <a:schemeClr val="accent1"/>
              </a:buClr>
              <a:buSzPts val="2000"/>
              <a:buNone/>
              <a:defRPr sz="2000"/>
            </a:lvl2pPr>
            <a:lvl3pPr lvl="2" algn="ctr">
              <a:lnSpc>
                <a:spcPct val="90000"/>
              </a:lnSpc>
              <a:spcBef>
                <a:spcPts val="500"/>
              </a:spcBef>
              <a:spcAft>
                <a:spcPts val="0"/>
              </a:spcAft>
              <a:buClr>
                <a:schemeClr val="accent1"/>
              </a:buClr>
              <a:buSzPts val="1800"/>
              <a:buNone/>
              <a:defRPr sz="1800"/>
            </a:lvl3pPr>
            <a:lvl4pPr lvl="3" algn="ctr">
              <a:lnSpc>
                <a:spcPct val="90000"/>
              </a:lnSpc>
              <a:spcBef>
                <a:spcPts val="500"/>
              </a:spcBef>
              <a:spcAft>
                <a:spcPts val="0"/>
              </a:spcAft>
              <a:buClr>
                <a:schemeClr val="accent1"/>
              </a:buClr>
              <a:buSzPts val="1600"/>
              <a:buNone/>
              <a:defRPr sz="1600"/>
            </a:lvl4pPr>
            <a:lvl5pPr lvl="4" algn="ctr">
              <a:lnSpc>
                <a:spcPct val="90000"/>
              </a:lnSpc>
              <a:spcBef>
                <a:spcPts val="500"/>
              </a:spcBef>
              <a:spcAft>
                <a:spcPts val="0"/>
              </a:spcAft>
              <a:buClr>
                <a:schemeClr val="accen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2" name="Google Shape;232;p26"/>
          <p:cNvSpPr/>
          <p:nvPr/>
        </p:nvSpPr>
        <p:spPr>
          <a:xfrm>
            <a:off x="903223" y="1550951"/>
            <a:ext cx="3273552" cy="151200"/>
          </a:xfrm>
          <a:custGeom>
            <a:rect b="b" l="l" r="r" t="t"/>
            <a:pathLst>
              <a:path extrusionOk="0" h="114300" w="2447925">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6"/>
          <p:cNvSpPr/>
          <p:nvPr/>
        </p:nvSpPr>
        <p:spPr>
          <a:xfrm>
            <a:off x="3899957" y="4662943"/>
            <a:ext cx="8292043" cy="760738"/>
          </a:xfrm>
          <a:custGeom>
            <a:rect b="b" l="l" r="r" t="t"/>
            <a:pathLst>
              <a:path extrusionOk="0" h="571500" w="622935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26"/>
          <p:cNvSpPr/>
          <p:nvPr/>
        </p:nvSpPr>
        <p:spPr>
          <a:xfrm>
            <a:off x="3909848" y="4665641"/>
            <a:ext cx="8277071" cy="257213"/>
          </a:xfrm>
          <a:custGeom>
            <a:rect b="b" l="l" r="r" t="t"/>
            <a:pathLst>
              <a:path extrusionOk="0" h="257213" w="8277071">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26"/>
          <p:cNvSpPr/>
          <p:nvPr/>
        </p:nvSpPr>
        <p:spPr>
          <a:xfrm>
            <a:off x="12186919" y="4665641"/>
            <a:ext cx="5081" cy="25380"/>
          </a:xfrm>
          <a:custGeom>
            <a:rect b="b" l="l" r="r" t="t"/>
            <a:pathLst>
              <a:path extrusionOk="0" h="25380" w="5081">
                <a:moveTo>
                  <a:pt x="0" y="0"/>
                </a:moveTo>
                <a:lnTo>
                  <a:pt x="5081" y="0"/>
                </a:lnTo>
                <a:lnTo>
                  <a:pt x="5081" y="25380"/>
                </a:lnTo>
                <a:lnTo>
                  <a:pt x="0" y="253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26"/>
          <p:cNvSpPr/>
          <p:nvPr/>
        </p:nvSpPr>
        <p:spPr>
          <a:xfrm>
            <a:off x="3905233" y="4922854"/>
            <a:ext cx="8286767" cy="513089"/>
          </a:xfrm>
          <a:custGeom>
            <a:rect b="b" l="l" r="r" t="t"/>
            <a:pathLst>
              <a:path extrusionOk="0" h="513089" w="8286767">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26"/>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6"/>
          <p:cNvSpPr txBox="1"/>
          <p:nvPr>
            <p:ph idx="11" type="ftr"/>
          </p:nvPr>
        </p:nvSpPr>
        <p:spPr>
          <a:xfrm>
            <a:off x="812290" y="5816819"/>
            <a:ext cx="339876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26"/>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0" name="Shape 240"/>
        <p:cNvGrpSpPr/>
        <p:nvPr/>
      </p:nvGrpSpPr>
      <p:grpSpPr>
        <a:xfrm>
          <a:off x="0" y="0"/>
          <a:ext cx="0" cy="0"/>
          <a:chOff x="0" y="0"/>
          <a:chExt cx="0" cy="0"/>
        </a:xfrm>
      </p:grpSpPr>
      <p:sp>
        <p:nvSpPr>
          <p:cNvPr id="241" name="Google Shape;241;p27"/>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27"/>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27"/>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7"/>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27"/>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246" name="Google Shape;246;p27"/>
          <p:cNvGrpSpPr/>
          <p:nvPr/>
        </p:nvGrpSpPr>
        <p:grpSpPr>
          <a:xfrm>
            <a:off x="9999818" y="-7969"/>
            <a:ext cx="2199425" cy="1945482"/>
            <a:chOff x="9994666" y="-7969"/>
            <a:chExt cx="2199425" cy="1945482"/>
          </a:xfrm>
        </p:grpSpPr>
        <p:sp>
          <p:nvSpPr>
            <p:cNvPr id="247" name="Google Shape;247;p27"/>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7"/>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27"/>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27"/>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27"/>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27"/>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53" name="Google Shape;25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298450" lvl="3" marL="1828800" algn="l">
              <a:lnSpc>
                <a:spcPct val="90000"/>
              </a:lnSpc>
              <a:spcBef>
                <a:spcPts val="500"/>
              </a:spcBef>
              <a:spcAft>
                <a:spcPts val="0"/>
              </a:spcAft>
              <a:buClr>
                <a:schemeClr val="dk1"/>
              </a:buClr>
              <a:buSzPts val="1100"/>
              <a:buChar char="•"/>
              <a:defRPr sz="1100">
                <a:solidFill>
                  <a:schemeClr val="dk1"/>
                </a:solidFill>
              </a:defRPr>
            </a:lvl4pPr>
            <a:lvl5pPr indent="-298450" lvl="4" marL="2286000" algn="l">
              <a:lnSpc>
                <a:spcPct val="90000"/>
              </a:lnSpc>
              <a:spcBef>
                <a:spcPts val="500"/>
              </a:spcBef>
              <a:spcAft>
                <a:spcPts val="0"/>
              </a:spcAft>
              <a:buClr>
                <a:schemeClr val="dk1"/>
              </a:buClr>
              <a:buSzPts val="1100"/>
              <a:buChar char="•"/>
              <a:defRPr sz="11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27"/>
          <p:cNvSpPr txBox="1"/>
          <p:nvPr>
            <p:ph type="title"/>
          </p:nvPr>
        </p:nvSpPr>
        <p:spPr>
          <a:xfrm>
            <a:off x="838200" y="365126"/>
            <a:ext cx="9050518" cy="9454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7"/>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6" name="Shape 256"/>
        <p:cNvGrpSpPr/>
        <p:nvPr/>
      </p:nvGrpSpPr>
      <p:grpSpPr>
        <a:xfrm>
          <a:off x="0" y="0"/>
          <a:ext cx="0" cy="0"/>
          <a:chOff x="0" y="0"/>
          <a:chExt cx="0" cy="0"/>
        </a:xfrm>
      </p:grpSpPr>
      <p:sp>
        <p:nvSpPr>
          <p:cNvPr id="257" name="Google Shape;257;p28"/>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28"/>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8"/>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28"/>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28"/>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262" name="Google Shape;262;p28"/>
          <p:cNvGrpSpPr/>
          <p:nvPr/>
        </p:nvGrpSpPr>
        <p:grpSpPr>
          <a:xfrm>
            <a:off x="9999818" y="-7969"/>
            <a:ext cx="2199425" cy="1945482"/>
            <a:chOff x="9994666" y="-7969"/>
            <a:chExt cx="2199425" cy="1945482"/>
          </a:xfrm>
        </p:grpSpPr>
        <p:sp>
          <p:nvSpPr>
            <p:cNvPr id="263" name="Google Shape;263;p28"/>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8"/>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28"/>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28"/>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28"/>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28"/>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9" name="Google Shape;269;p28"/>
          <p:cNvSpPr txBox="1"/>
          <p:nvPr>
            <p:ph type="title"/>
          </p:nvPr>
        </p:nvSpPr>
        <p:spPr>
          <a:xfrm>
            <a:off x="838200" y="365126"/>
            <a:ext cx="9050518" cy="9454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28"/>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8"/>
          <p:cNvSpPr txBox="1"/>
          <p:nvPr>
            <p:ph idx="1" type="body"/>
          </p:nvPr>
        </p:nvSpPr>
        <p:spPr>
          <a:xfrm>
            <a:off x="839788" y="1825624"/>
            <a:ext cx="5157787" cy="42108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sz="1800"/>
            </a:lvl1pPr>
            <a:lvl2pPr indent="-228600" lvl="1" marL="914400" algn="l">
              <a:lnSpc>
                <a:spcPct val="90000"/>
              </a:lnSpc>
              <a:spcBef>
                <a:spcPts val="500"/>
              </a:spcBef>
              <a:spcAft>
                <a:spcPts val="0"/>
              </a:spcAft>
              <a:buClr>
                <a:schemeClr val="accent1"/>
              </a:buClr>
              <a:buSzPts val="2000"/>
              <a:buNone/>
              <a:defRPr b="1" sz="2000"/>
            </a:lvl2pPr>
            <a:lvl3pPr indent="-228600" lvl="2" marL="1371600" algn="l">
              <a:lnSpc>
                <a:spcPct val="90000"/>
              </a:lnSpc>
              <a:spcBef>
                <a:spcPts val="500"/>
              </a:spcBef>
              <a:spcAft>
                <a:spcPts val="0"/>
              </a:spcAft>
              <a:buClr>
                <a:schemeClr val="accent1"/>
              </a:buClr>
              <a:buSzPts val="1800"/>
              <a:buNone/>
              <a:defRPr b="1" sz="1800"/>
            </a:lvl3pPr>
            <a:lvl4pPr indent="-228600" lvl="3" marL="1828800" algn="l">
              <a:lnSpc>
                <a:spcPct val="90000"/>
              </a:lnSpc>
              <a:spcBef>
                <a:spcPts val="500"/>
              </a:spcBef>
              <a:spcAft>
                <a:spcPts val="0"/>
              </a:spcAft>
              <a:buClr>
                <a:schemeClr val="accent1"/>
              </a:buClr>
              <a:buSzPts val="1600"/>
              <a:buNone/>
              <a:defRPr b="1" sz="1600"/>
            </a:lvl4pPr>
            <a:lvl5pPr indent="-228600" lvl="4" marL="2286000" algn="l">
              <a:lnSpc>
                <a:spcPct val="90000"/>
              </a:lnSpc>
              <a:spcBef>
                <a:spcPts val="500"/>
              </a:spcBef>
              <a:spcAft>
                <a:spcPts val="0"/>
              </a:spcAft>
              <a:buClr>
                <a:schemeClr val="accen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2" name="Google Shape;272;p28"/>
          <p:cNvSpPr txBox="1"/>
          <p:nvPr>
            <p:ph idx="2" type="body"/>
          </p:nvPr>
        </p:nvSpPr>
        <p:spPr>
          <a:xfrm>
            <a:off x="839788" y="2323458"/>
            <a:ext cx="5157787" cy="3387547"/>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298450" lvl="3" marL="1828800" algn="l">
              <a:lnSpc>
                <a:spcPct val="90000"/>
              </a:lnSpc>
              <a:spcBef>
                <a:spcPts val="500"/>
              </a:spcBef>
              <a:spcAft>
                <a:spcPts val="0"/>
              </a:spcAft>
              <a:buClr>
                <a:schemeClr val="dk1"/>
              </a:buClr>
              <a:buSzPts val="1100"/>
              <a:buChar char="•"/>
              <a:defRPr sz="1100">
                <a:solidFill>
                  <a:schemeClr val="dk1"/>
                </a:solidFill>
              </a:defRPr>
            </a:lvl4pPr>
            <a:lvl5pPr indent="-298450" lvl="4" marL="2286000" algn="l">
              <a:lnSpc>
                <a:spcPct val="90000"/>
              </a:lnSpc>
              <a:spcBef>
                <a:spcPts val="500"/>
              </a:spcBef>
              <a:spcAft>
                <a:spcPts val="0"/>
              </a:spcAft>
              <a:buClr>
                <a:schemeClr val="dk1"/>
              </a:buClr>
              <a:buSzPts val="1100"/>
              <a:buChar char="•"/>
              <a:defRPr sz="11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28"/>
          <p:cNvSpPr txBox="1"/>
          <p:nvPr>
            <p:ph idx="3" type="body"/>
          </p:nvPr>
        </p:nvSpPr>
        <p:spPr>
          <a:xfrm>
            <a:off x="6172200" y="1828800"/>
            <a:ext cx="5183188" cy="41790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sz="1800"/>
            </a:lvl1pPr>
            <a:lvl2pPr indent="-228600" lvl="1" marL="914400" algn="l">
              <a:lnSpc>
                <a:spcPct val="90000"/>
              </a:lnSpc>
              <a:spcBef>
                <a:spcPts val="500"/>
              </a:spcBef>
              <a:spcAft>
                <a:spcPts val="0"/>
              </a:spcAft>
              <a:buClr>
                <a:schemeClr val="accent1"/>
              </a:buClr>
              <a:buSzPts val="2000"/>
              <a:buNone/>
              <a:defRPr b="1" sz="2000"/>
            </a:lvl2pPr>
            <a:lvl3pPr indent="-228600" lvl="2" marL="1371600" algn="l">
              <a:lnSpc>
                <a:spcPct val="90000"/>
              </a:lnSpc>
              <a:spcBef>
                <a:spcPts val="500"/>
              </a:spcBef>
              <a:spcAft>
                <a:spcPts val="0"/>
              </a:spcAft>
              <a:buClr>
                <a:schemeClr val="accent1"/>
              </a:buClr>
              <a:buSzPts val="1800"/>
              <a:buNone/>
              <a:defRPr b="1" sz="1800"/>
            </a:lvl3pPr>
            <a:lvl4pPr indent="-228600" lvl="3" marL="1828800" algn="l">
              <a:lnSpc>
                <a:spcPct val="90000"/>
              </a:lnSpc>
              <a:spcBef>
                <a:spcPts val="500"/>
              </a:spcBef>
              <a:spcAft>
                <a:spcPts val="0"/>
              </a:spcAft>
              <a:buClr>
                <a:schemeClr val="accent1"/>
              </a:buClr>
              <a:buSzPts val="1600"/>
              <a:buNone/>
              <a:defRPr b="1" sz="1600"/>
            </a:lvl4pPr>
            <a:lvl5pPr indent="-228600" lvl="4" marL="2286000" algn="l">
              <a:lnSpc>
                <a:spcPct val="90000"/>
              </a:lnSpc>
              <a:spcBef>
                <a:spcPts val="500"/>
              </a:spcBef>
              <a:spcAft>
                <a:spcPts val="0"/>
              </a:spcAft>
              <a:buClr>
                <a:schemeClr val="accen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4" name="Google Shape;274;p28"/>
          <p:cNvSpPr txBox="1"/>
          <p:nvPr>
            <p:ph idx="4" type="body"/>
          </p:nvPr>
        </p:nvSpPr>
        <p:spPr>
          <a:xfrm>
            <a:off x="6172200" y="2323458"/>
            <a:ext cx="5183188" cy="3387547"/>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298450" lvl="3" marL="1828800" algn="l">
              <a:lnSpc>
                <a:spcPct val="90000"/>
              </a:lnSpc>
              <a:spcBef>
                <a:spcPts val="500"/>
              </a:spcBef>
              <a:spcAft>
                <a:spcPts val="0"/>
              </a:spcAft>
              <a:buClr>
                <a:schemeClr val="dk1"/>
              </a:buClr>
              <a:buSzPts val="1100"/>
              <a:buChar char="•"/>
              <a:defRPr sz="1100">
                <a:solidFill>
                  <a:schemeClr val="dk1"/>
                </a:solidFill>
              </a:defRPr>
            </a:lvl4pPr>
            <a:lvl5pPr indent="-298450" lvl="4" marL="2286000" algn="l">
              <a:lnSpc>
                <a:spcPct val="90000"/>
              </a:lnSpc>
              <a:spcBef>
                <a:spcPts val="500"/>
              </a:spcBef>
              <a:spcAft>
                <a:spcPts val="0"/>
              </a:spcAft>
              <a:buClr>
                <a:schemeClr val="dk1"/>
              </a:buClr>
              <a:buSzPts val="1100"/>
              <a:buChar char="•"/>
              <a:defRPr sz="11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5" name="Shape 275"/>
        <p:cNvGrpSpPr/>
        <p:nvPr/>
      </p:nvGrpSpPr>
      <p:grpSpPr>
        <a:xfrm>
          <a:off x="0" y="0"/>
          <a:ext cx="0" cy="0"/>
          <a:chOff x="0" y="0"/>
          <a:chExt cx="0" cy="0"/>
        </a:xfrm>
      </p:grpSpPr>
      <p:sp>
        <p:nvSpPr>
          <p:cNvPr id="276" name="Google Shape;276;p29"/>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29"/>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29"/>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9"/>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29"/>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281" name="Google Shape;281;p29"/>
          <p:cNvGrpSpPr/>
          <p:nvPr/>
        </p:nvGrpSpPr>
        <p:grpSpPr>
          <a:xfrm>
            <a:off x="9999818" y="-7969"/>
            <a:ext cx="2199425" cy="1945482"/>
            <a:chOff x="9994666" y="-7969"/>
            <a:chExt cx="2199425" cy="1945482"/>
          </a:xfrm>
        </p:grpSpPr>
        <p:sp>
          <p:nvSpPr>
            <p:cNvPr id="282" name="Google Shape;282;p29"/>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29"/>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29"/>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29"/>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29"/>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29"/>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88" name="Google Shape;288;p29"/>
          <p:cNvSpPr txBox="1"/>
          <p:nvPr>
            <p:ph type="title"/>
          </p:nvPr>
        </p:nvSpPr>
        <p:spPr>
          <a:xfrm>
            <a:off x="838200" y="365126"/>
            <a:ext cx="9050518" cy="9454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29"/>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29"/>
          <p:cNvSpPr txBox="1"/>
          <p:nvPr>
            <p:ph idx="1" type="body"/>
          </p:nvPr>
        </p:nvSpPr>
        <p:spPr>
          <a:xfrm>
            <a:off x="838200" y="1825625"/>
            <a:ext cx="5181600" cy="388538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298450" lvl="3" marL="1828800" algn="l">
              <a:lnSpc>
                <a:spcPct val="90000"/>
              </a:lnSpc>
              <a:spcBef>
                <a:spcPts val="500"/>
              </a:spcBef>
              <a:spcAft>
                <a:spcPts val="0"/>
              </a:spcAft>
              <a:buClr>
                <a:schemeClr val="dk1"/>
              </a:buClr>
              <a:buSzPts val="1100"/>
              <a:buChar char="•"/>
              <a:defRPr sz="1100">
                <a:solidFill>
                  <a:schemeClr val="dk1"/>
                </a:solidFill>
              </a:defRPr>
            </a:lvl4pPr>
            <a:lvl5pPr indent="-298450" lvl="4" marL="2286000" algn="l">
              <a:lnSpc>
                <a:spcPct val="90000"/>
              </a:lnSpc>
              <a:spcBef>
                <a:spcPts val="500"/>
              </a:spcBef>
              <a:spcAft>
                <a:spcPts val="0"/>
              </a:spcAft>
              <a:buClr>
                <a:schemeClr val="dk1"/>
              </a:buClr>
              <a:buSzPts val="1100"/>
              <a:buChar char="•"/>
              <a:defRPr sz="11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29"/>
          <p:cNvSpPr txBox="1"/>
          <p:nvPr>
            <p:ph idx="2" type="body"/>
          </p:nvPr>
        </p:nvSpPr>
        <p:spPr>
          <a:xfrm>
            <a:off x="6198110" y="1825624"/>
            <a:ext cx="5181600" cy="392924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solidFill>
                  <a:schemeClr val="dk1"/>
                </a:solidFill>
              </a:defRPr>
            </a:lvl1pPr>
            <a:lvl2pPr indent="-317500" lvl="1" marL="914400" algn="l">
              <a:lnSpc>
                <a:spcPct val="90000"/>
              </a:lnSpc>
              <a:spcBef>
                <a:spcPts val="500"/>
              </a:spcBef>
              <a:spcAft>
                <a:spcPts val="0"/>
              </a:spcAft>
              <a:buClr>
                <a:schemeClr val="dk1"/>
              </a:buClr>
              <a:buSzPts val="1400"/>
              <a:buChar char="•"/>
              <a:defRPr sz="1400">
                <a:solidFill>
                  <a:schemeClr val="dk1"/>
                </a:solidFill>
              </a:defRPr>
            </a:lvl2pPr>
            <a:lvl3pPr indent="-304800" lvl="2" marL="1371600" algn="l">
              <a:lnSpc>
                <a:spcPct val="90000"/>
              </a:lnSpc>
              <a:spcBef>
                <a:spcPts val="500"/>
              </a:spcBef>
              <a:spcAft>
                <a:spcPts val="0"/>
              </a:spcAft>
              <a:buClr>
                <a:schemeClr val="dk1"/>
              </a:buClr>
              <a:buSzPts val="1200"/>
              <a:buChar char="•"/>
              <a:defRPr sz="1200">
                <a:solidFill>
                  <a:schemeClr val="dk1"/>
                </a:solidFill>
              </a:defRPr>
            </a:lvl3pPr>
            <a:lvl4pPr indent="-298450" lvl="3" marL="1828800" algn="l">
              <a:lnSpc>
                <a:spcPct val="90000"/>
              </a:lnSpc>
              <a:spcBef>
                <a:spcPts val="500"/>
              </a:spcBef>
              <a:spcAft>
                <a:spcPts val="0"/>
              </a:spcAft>
              <a:buClr>
                <a:schemeClr val="dk1"/>
              </a:buClr>
              <a:buSzPts val="1100"/>
              <a:buChar char="•"/>
              <a:defRPr sz="1100">
                <a:solidFill>
                  <a:schemeClr val="dk1"/>
                </a:solidFill>
              </a:defRPr>
            </a:lvl4pPr>
            <a:lvl5pPr indent="-298450" lvl="4" marL="2286000" algn="l">
              <a:lnSpc>
                <a:spcPct val="90000"/>
              </a:lnSpc>
              <a:spcBef>
                <a:spcPts val="500"/>
              </a:spcBef>
              <a:spcAft>
                <a:spcPts val="0"/>
              </a:spcAft>
              <a:buClr>
                <a:schemeClr val="dk1"/>
              </a:buClr>
              <a:buSzPts val="1100"/>
              <a:buChar char="•"/>
              <a:defRPr sz="11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92" name="Shape 292"/>
        <p:cNvGrpSpPr/>
        <p:nvPr/>
      </p:nvGrpSpPr>
      <p:grpSpPr>
        <a:xfrm>
          <a:off x="0" y="0"/>
          <a:ext cx="0" cy="0"/>
          <a:chOff x="0" y="0"/>
          <a:chExt cx="0" cy="0"/>
        </a:xfrm>
      </p:grpSpPr>
      <p:sp>
        <p:nvSpPr>
          <p:cNvPr id="293" name="Google Shape;293;p30"/>
          <p:cNvSpPr/>
          <p:nvPr>
            <p:ph idx="2" type="pic"/>
          </p:nvPr>
        </p:nvSpPr>
        <p:spPr>
          <a:xfrm>
            <a:off x="5775856" y="532519"/>
            <a:ext cx="6416144" cy="4534825"/>
          </a:xfrm>
          <a:prstGeom prst="rect">
            <a:avLst/>
          </a:prstGeom>
          <a:noFill/>
          <a:ln>
            <a:noFill/>
          </a:ln>
        </p:spPr>
      </p:sp>
      <p:sp>
        <p:nvSpPr>
          <p:cNvPr id="294" name="Google Shape;294;p30"/>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30"/>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30"/>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30"/>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30"/>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9" name="Google Shape;299;p30"/>
          <p:cNvSpPr/>
          <p:nvPr/>
        </p:nvSpPr>
        <p:spPr>
          <a:xfrm>
            <a:off x="10413777" y="4433244"/>
            <a:ext cx="1782599" cy="30316"/>
          </a:xfrm>
          <a:custGeom>
            <a:rect b="b" l="l" r="r" t="t"/>
            <a:pathLst>
              <a:path extrusionOk="0" h="30316" w="1782599">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30"/>
          <p:cNvSpPr/>
          <p:nvPr/>
        </p:nvSpPr>
        <p:spPr>
          <a:xfrm>
            <a:off x="887582" y="204566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30"/>
          <p:cNvSpPr/>
          <p:nvPr/>
        </p:nvSpPr>
        <p:spPr>
          <a:xfrm>
            <a:off x="10416941" y="4161024"/>
            <a:ext cx="1785131" cy="543175"/>
          </a:xfrm>
          <a:custGeom>
            <a:rect b="b" l="l" r="r" t="t"/>
            <a:pathLst>
              <a:path extrusionOk="0" h="409575" w="134302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30"/>
          <p:cNvSpPr/>
          <p:nvPr/>
        </p:nvSpPr>
        <p:spPr>
          <a:xfrm>
            <a:off x="8607090" y="4437664"/>
            <a:ext cx="3595584" cy="922135"/>
          </a:xfrm>
          <a:custGeom>
            <a:rect b="b" l="l" r="r" t="t"/>
            <a:pathLst>
              <a:path extrusionOk="0" h="695325" w="270510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30"/>
          <p:cNvSpPr txBox="1"/>
          <p:nvPr>
            <p:ph type="title"/>
          </p:nvPr>
        </p:nvSpPr>
        <p:spPr>
          <a:xfrm>
            <a:off x="839788" y="457200"/>
            <a:ext cx="3932237" cy="144272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30"/>
          <p:cNvSpPr txBox="1"/>
          <p:nvPr>
            <p:ph idx="1" type="body"/>
          </p:nvPr>
        </p:nvSpPr>
        <p:spPr>
          <a:xfrm>
            <a:off x="839788" y="2356700"/>
            <a:ext cx="3932237" cy="3512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600"/>
              <a:buNone/>
              <a:defRPr sz="1600"/>
            </a:lvl1pPr>
            <a:lvl2pPr indent="-228600" lvl="1" marL="914400" algn="l">
              <a:lnSpc>
                <a:spcPct val="90000"/>
              </a:lnSpc>
              <a:spcBef>
                <a:spcPts val="500"/>
              </a:spcBef>
              <a:spcAft>
                <a:spcPts val="0"/>
              </a:spcAft>
              <a:buClr>
                <a:schemeClr val="accent1"/>
              </a:buClr>
              <a:buSzPts val="1400"/>
              <a:buNone/>
              <a:defRPr sz="1400"/>
            </a:lvl2pPr>
            <a:lvl3pPr indent="-228600" lvl="2" marL="1371600" algn="l">
              <a:lnSpc>
                <a:spcPct val="90000"/>
              </a:lnSpc>
              <a:spcBef>
                <a:spcPts val="500"/>
              </a:spcBef>
              <a:spcAft>
                <a:spcPts val="0"/>
              </a:spcAft>
              <a:buClr>
                <a:schemeClr val="accent1"/>
              </a:buClr>
              <a:buSzPts val="1200"/>
              <a:buNone/>
              <a:defRPr sz="1200"/>
            </a:lvl3pPr>
            <a:lvl4pPr indent="-228600" lvl="3" marL="1828800" algn="l">
              <a:lnSpc>
                <a:spcPct val="90000"/>
              </a:lnSpc>
              <a:spcBef>
                <a:spcPts val="500"/>
              </a:spcBef>
              <a:spcAft>
                <a:spcPts val="0"/>
              </a:spcAft>
              <a:buClr>
                <a:schemeClr val="accent1"/>
              </a:buClr>
              <a:buSzPts val="1000"/>
              <a:buNone/>
              <a:defRPr sz="1000"/>
            </a:lvl4pPr>
            <a:lvl5pPr indent="-228600" lvl="4" marL="2286000" algn="l">
              <a:lnSpc>
                <a:spcPct val="90000"/>
              </a:lnSpc>
              <a:spcBef>
                <a:spcPts val="500"/>
              </a:spcBef>
              <a:spcAft>
                <a:spcPts val="0"/>
              </a:spcAft>
              <a:buClr>
                <a:schemeClr val="accen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05" name="Shape 305"/>
        <p:cNvGrpSpPr/>
        <p:nvPr/>
      </p:nvGrpSpPr>
      <p:grpSpPr>
        <a:xfrm>
          <a:off x="0" y="0"/>
          <a:ext cx="0" cy="0"/>
          <a:chOff x="0" y="0"/>
          <a:chExt cx="0" cy="0"/>
        </a:xfrm>
      </p:grpSpPr>
      <p:sp>
        <p:nvSpPr>
          <p:cNvPr id="306" name="Google Shape;306;p31"/>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31"/>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31"/>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31"/>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31"/>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11" name="Google Shape;311;p31"/>
          <p:cNvSpPr/>
          <p:nvPr/>
        </p:nvSpPr>
        <p:spPr>
          <a:xfrm>
            <a:off x="10413777" y="4433244"/>
            <a:ext cx="1782599" cy="30316"/>
          </a:xfrm>
          <a:custGeom>
            <a:rect b="b" l="l" r="r" t="t"/>
            <a:pathLst>
              <a:path extrusionOk="0" h="30316" w="1782599">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31"/>
          <p:cNvSpPr/>
          <p:nvPr/>
        </p:nvSpPr>
        <p:spPr>
          <a:xfrm>
            <a:off x="887582" y="204566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31"/>
          <p:cNvSpPr/>
          <p:nvPr/>
        </p:nvSpPr>
        <p:spPr>
          <a:xfrm>
            <a:off x="10416941" y="4161024"/>
            <a:ext cx="1785131" cy="543175"/>
          </a:xfrm>
          <a:custGeom>
            <a:rect b="b" l="l" r="r" t="t"/>
            <a:pathLst>
              <a:path extrusionOk="0" h="409575" w="134302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31"/>
          <p:cNvSpPr/>
          <p:nvPr/>
        </p:nvSpPr>
        <p:spPr>
          <a:xfrm>
            <a:off x="8607090" y="4437664"/>
            <a:ext cx="3595584" cy="922135"/>
          </a:xfrm>
          <a:custGeom>
            <a:rect b="b" l="l" r="r" t="t"/>
            <a:pathLst>
              <a:path extrusionOk="0" h="695325" w="270510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31"/>
          <p:cNvSpPr txBox="1"/>
          <p:nvPr>
            <p:ph type="title"/>
          </p:nvPr>
        </p:nvSpPr>
        <p:spPr>
          <a:xfrm>
            <a:off x="839788" y="457200"/>
            <a:ext cx="3932237" cy="144272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31"/>
          <p:cNvSpPr txBox="1"/>
          <p:nvPr>
            <p:ph idx="1" type="body"/>
          </p:nvPr>
        </p:nvSpPr>
        <p:spPr>
          <a:xfrm>
            <a:off x="839788" y="2356700"/>
            <a:ext cx="3932237" cy="3512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600"/>
              <a:buNone/>
              <a:defRPr sz="1600"/>
            </a:lvl1pPr>
            <a:lvl2pPr indent="-228600" lvl="1" marL="914400" algn="l">
              <a:lnSpc>
                <a:spcPct val="90000"/>
              </a:lnSpc>
              <a:spcBef>
                <a:spcPts val="500"/>
              </a:spcBef>
              <a:spcAft>
                <a:spcPts val="0"/>
              </a:spcAft>
              <a:buClr>
                <a:schemeClr val="accent1"/>
              </a:buClr>
              <a:buSzPts val="1400"/>
              <a:buNone/>
              <a:defRPr sz="1400"/>
            </a:lvl2pPr>
            <a:lvl3pPr indent="-228600" lvl="2" marL="1371600" algn="l">
              <a:lnSpc>
                <a:spcPct val="90000"/>
              </a:lnSpc>
              <a:spcBef>
                <a:spcPts val="500"/>
              </a:spcBef>
              <a:spcAft>
                <a:spcPts val="0"/>
              </a:spcAft>
              <a:buClr>
                <a:schemeClr val="accent1"/>
              </a:buClr>
              <a:buSzPts val="1200"/>
              <a:buNone/>
              <a:defRPr sz="1200"/>
            </a:lvl3pPr>
            <a:lvl4pPr indent="-228600" lvl="3" marL="1828800" algn="l">
              <a:lnSpc>
                <a:spcPct val="90000"/>
              </a:lnSpc>
              <a:spcBef>
                <a:spcPts val="500"/>
              </a:spcBef>
              <a:spcAft>
                <a:spcPts val="0"/>
              </a:spcAft>
              <a:buClr>
                <a:schemeClr val="accent1"/>
              </a:buClr>
              <a:buSzPts val="1000"/>
              <a:buNone/>
              <a:defRPr sz="1000"/>
            </a:lvl4pPr>
            <a:lvl5pPr indent="-228600" lvl="4" marL="2286000" algn="l">
              <a:lnSpc>
                <a:spcPct val="90000"/>
              </a:lnSpc>
              <a:spcBef>
                <a:spcPts val="500"/>
              </a:spcBef>
              <a:spcAft>
                <a:spcPts val="0"/>
              </a:spcAft>
              <a:buClr>
                <a:schemeClr val="accen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7" name="Google Shape;317;p31"/>
          <p:cNvSpPr txBox="1"/>
          <p:nvPr>
            <p:ph idx="2" type="body"/>
          </p:nvPr>
        </p:nvSpPr>
        <p:spPr>
          <a:xfrm>
            <a:off x="5183188" y="457201"/>
            <a:ext cx="6653212" cy="540385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accent1"/>
              </a:buClr>
              <a:buSzPts val="2000"/>
              <a:buChar char="•"/>
              <a:defRPr sz="2000"/>
            </a:lvl1pPr>
            <a:lvl2pPr indent="-342900" lvl="1" marL="914400" algn="l">
              <a:lnSpc>
                <a:spcPct val="90000"/>
              </a:lnSpc>
              <a:spcBef>
                <a:spcPts val="500"/>
              </a:spcBef>
              <a:spcAft>
                <a:spcPts val="0"/>
              </a:spcAft>
              <a:buClr>
                <a:schemeClr val="accent1"/>
              </a:buClr>
              <a:buSzPts val="1800"/>
              <a:buChar char="•"/>
              <a:defRPr sz="1800"/>
            </a:lvl2pPr>
            <a:lvl3pPr indent="-330200" lvl="2" marL="1371600" algn="l">
              <a:lnSpc>
                <a:spcPct val="90000"/>
              </a:lnSpc>
              <a:spcBef>
                <a:spcPts val="500"/>
              </a:spcBef>
              <a:spcAft>
                <a:spcPts val="0"/>
              </a:spcAft>
              <a:buClr>
                <a:schemeClr val="accent1"/>
              </a:buClr>
              <a:buSzPts val="1600"/>
              <a:buChar char="•"/>
              <a:defRPr sz="1600"/>
            </a:lvl3pPr>
            <a:lvl4pPr indent="-317500" lvl="3" marL="1828800" algn="l">
              <a:lnSpc>
                <a:spcPct val="90000"/>
              </a:lnSpc>
              <a:spcBef>
                <a:spcPts val="500"/>
              </a:spcBef>
              <a:spcAft>
                <a:spcPts val="0"/>
              </a:spcAft>
              <a:buClr>
                <a:schemeClr val="accent1"/>
              </a:buClr>
              <a:buSzPts val="1400"/>
              <a:buChar char="•"/>
              <a:defRPr sz="1400"/>
            </a:lvl4pPr>
            <a:lvl5pPr indent="-317500" lvl="4" marL="2286000" algn="l">
              <a:lnSpc>
                <a:spcPct val="90000"/>
              </a:lnSpc>
              <a:spcBef>
                <a:spcPts val="500"/>
              </a:spcBef>
              <a:spcAft>
                <a:spcPts val="0"/>
              </a:spcAft>
              <a:buClr>
                <a:schemeClr val="accent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28" name="Shape 28"/>
        <p:cNvGrpSpPr/>
        <p:nvPr/>
      </p:nvGrpSpPr>
      <p:grpSpPr>
        <a:xfrm>
          <a:off x="0" y="0"/>
          <a:ext cx="0" cy="0"/>
          <a:chOff x="0" y="0"/>
          <a:chExt cx="0" cy="0"/>
        </a:xfrm>
      </p:grpSpPr>
      <p:sp>
        <p:nvSpPr>
          <p:cNvPr id="29" name="Google Shape;29;p14"/>
          <p:cNvSpPr/>
          <p:nvPr>
            <p:ph idx="2" type="pic"/>
          </p:nvPr>
        </p:nvSpPr>
        <p:spPr>
          <a:xfrm>
            <a:off x="912412" y="2373273"/>
            <a:ext cx="11271651" cy="2549580"/>
          </a:xfrm>
          <a:prstGeom prst="rect">
            <a:avLst/>
          </a:prstGeom>
          <a:noFill/>
          <a:ln>
            <a:noFill/>
          </a:ln>
        </p:spPr>
      </p:sp>
      <p:sp>
        <p:nvSpPr>
          <p:cNvPr id="30" name="Google Shape;30;p14"/>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14"/>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14"/>
          <p:cNvSpPr/>
          <p:nvPr/>
        </p:nvSpPr>
        <p:spPr>
          <a:xfrm>
            <a:off x="7998821" y="1645349"/>
            <a:ext cx="4196737" cy="1001638"/>
          </a:xfrm>
          <a:custGeom>
            <a:rect b="b" l="l" r="r" t="t"/>
            <a:pathLst>
              <a:path extrusionOk="0" h="752475" w="31527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14"/>
          <p:cNvSpPr/>
          <p:nvPr/>
        </p:nvSpPr>
        <p:spPr>
          <a:xfrm>
            <a:off x="12186920" y="2632655"/>
            <a:ext cx="5081" cy="25381"/>
          </a:xfrm>
          <a:custGeom>
            <a:rect b="b" l="l" r="r" t="t"/>
            <a:pathLst>
              <a:path extrusionOk="0" h="25381" w="5081">
                <a:moveTo>
                  <a:pt x="0" y="0"/>
                </a:moveTo>
                <a:lnTo>
                  <a:pt x="5081" y="0"/>
                </a:lnTo>
                <a:lnTo>
                  <a:pt x="5081" y="25381"/>
                </a:lnTo>
                <a:lnTo>
                  <a:pt x="0" y="25381"/>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14"/>
          <p:cNvSpPr txBox="1"/>
          <p:nvPr>
            <p:ph type="ctrTitle"/>
          </p:nvPr>
        </p:nvSpPr>
        <p:spPr>
          <a:xfrm>
            <a:off x="781987" y="793172"/>
            <a:ext cx="9144000" cy="65562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b="1"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subTitle"/>
          </p:nvPr>
        </p:nvSpPr>
        <p:spPr>
          <a:xfrm>
            <a:off x="795772" y="1877051"/>
            <a:ext cx="6843278" cy="496223"/>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accent1"/>
              </a:buClr>
              <a:buSzPts val="1800"/>
              <a:buNone/>
              <a:defRPr b="1" i="0" sz="1800">
                <a:solidFill>
                  <a:schemeClr val="accent1"/>
                </a:solidFill>
              </a:defRPr>
            </a:lvl1pPr>
            <a:lvl2pPr lvl="1" algn="ctr">
              <a:lnSpc>
                <a:spcPct val="90000"/>
              </a:lnSpc>
              <a:spcBef>
                <a:spcPts val="500"/>
              </a:spcBef>
              <a:spcAft>
                <a:spcPts val="0"/>
              </a:spcAft>
              <a:buClr>
                <a:schemeClr val="accent1"/>
              </a:buClr>
              <a:buSzPts val="2000"/>
              <a:buNone/>
              <a:defRPr sz="2000"/>
            </a:lvl2pPr>
            <a:lvl3pPr lvl="2" algn="ctr">
              <a:lnSpc>
                <a:spcPct val="90000"/>
              </a:lnSpc>
              <a:spcBef>
                <a:spcPts val="500"/>
              </a:spcBef>
              <a:spcAft>
                <a:spcPts val="0"/>
              </a:spcAft>
              <a:buClr>
                <a:schemeClr val="accent1"/>
              </a:buClr>
              <a:buSzPts val="1800"/>
              <a:buNone/>
              <a:defRPr sz="1800"/>
            </a:lvl3pPr>
            <a:lvl4pPr lvl="3" algn="ctr">
              <a:lnSpc>
                <a:spcPct val="90000"/>
              </a:lnSpc>
              <a:spcBef>
                <a:spcPts val="500"/>
              </a:spcBef>
              <a:spcAft>
                <a:spcPts val="0"/>
              </a:spcAft>
              <a:buClr>
                <a:schemeClr val="accent1"/>
              </a:buClr>
              <a:buSzPts val="1600"/>
              <a:buNone/>
              <a:defRPr sz="1600"/>
            </a:lvl4pPr>
            <a:lvl5pPr lvl="4" algn="ctr">
              <a:lnSpc>
                <a:spcPct val="90000"/>
              </a:lnSpc>
              <a:spcBef>
                <a:spcPts val="500"/>
              </a:spcBef>
              <a:spcAft>
                <a:spcPts val="0"/>
              </a:spcAft>
              <a:buClr>
                <a:schemeClr val="accen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14"/>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812290" y="5797769"/>
            <a:ext cx="38083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p:nvPr/>
        </p:nvSpPr>
        <p:spPr>
          <a:xfrm>
            <a:off x="903223" y="1550951"/>
            <a:ext cx="3273552" cy="151200"/>
          </a:xfrm>
          <a:custGeom>
            <a:rect b="b" l="l" r="r" t="t"/>
            <a:pathLst>
              <a:path extrusionOk="0" h="114300" w="2447925">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14"/>
          <p:cNvSpPr/>
          <p:nvPr/>
        </p:nvSpPr>
        <p:spPr>
          <a:xfrm>
            <a:off x="3899957" y="4662943"/>
            <a:ext cx="8292043" cy="760738"/>
          </a:xfrm>
          <a:custGeom>
            <a:rect b="b" l="l" r="r" t="t"/>
            <a:pathLst>
              <a:path extrusionOk="0" h="571500" w="622935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14"/>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4"/>
          <p:cNvSpPr/>
          <p:nvPr/>
        </p:nvSpPr>
        <p:spPr>
          <a:xfrm>
            <a:off x="3909848" y="4665641"/>
            <a:ext cx="8277071" cy="257213"/>
          </a:xfrm>
          <a:custGeom>
            <a:rect b="b" l="l" r="r" t="t"/>
            <a:pathLst>
              <a:path extrusionOk="0" h="257213" w="8277071">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14"/>
          <p:cNvSpPr/>
          <p:nvPr/>
        </p:nvSpPr>
        <p:spPr>
          <a:xfrm>
            <a:off x="12186919" y="4665641"/>
            <a:ext cx="5081" cy="25380"/>
          </a:xfrm>
          <a:custGeom>
            <a:rect b="b" l="l" r="r" t="t"/>
            <a:pathLst>
              <a:path extrusionOk="0" h="25380" w="5081">
                <a:moveTo>
                  <a:pt x="0" y="0"/>
                </a:moveTo>
                <a:lnTo>
                  <a:pt x="5081" y="0"/>
                </a:lnTo>
                <a:lnTo>
                  <a:pt x="5081" y="25380"/>
                </a:lnTo>
                <a:lnTo>
                  <a:pt x="0" y="253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14"/>
          <p:cNvSpPr/>
          <p:nvPr/>
        </p:nvSpPr>
        <p:spPr>
          <a:xfrm>
            <a:off x="3905233" y="4922854"/>
            <a:ext cx="8286767" cy="513089"/>
          </a:xfrm>
          <a:custGeom>
            <a:rect b="b" l="l" r="r" t="t"/>
            <a:pathLst>
              <a:path extrusionOk="0" h="513089" w="8286767">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15"/>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15"/>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15"/>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50" name="Google Shape;50;p15"/>
          <p:cNvGrpSpPr/>
          <p:nvPr/>
        </p:nvGrpSpPr>
        <p:grpSpPr>
          <a:xfrm>
            <a:off x="9999818" y="-7969"/>
            <a:ext cx="2199425" cy="1945482"/>
            <a:chOff x="9994666" y="-7969"/>
            <a:chExt cx="2199425" cy="1945482"/>
          </a:xfrm>
        </p:grpSpPr>
        <p:sp>
          <p:nvSpPr>
            <p:cNvPr id="51" name="Google Shape;51;p15"/>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15"/>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15"/>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15"/>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15"/>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15"/>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7" name="Google Shape;57;p15"/>
          <p:cNvSpPr/>
          <p:nvPr/>
        </p:nvSpPr>
        <p:spPr>
          <a:xfrm>
            <a:off x="838200" y="1492524"/>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15"/>
          <p:cNvSpPr txBox="1"/>
          <p:nvPr>
            <p:ph type="title"/>
          </p:nvPr>
        </p:nvSpPr>
        <p:spPr>
          <a:xfrm>
            <a:off x="838200" y="365126"/>
            <a:ext cx="9050518" cy="9454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9" name="Shape 59"/>
        <p:cNvGrpSpPr/>
        <p:nvPr/>
      </p:nvGrpSpPr>
      <p:grpSpPr>
        <a:xfrm>
          <a:off x="0" y="0"/>
          <a:ext cx="0" cy="0"/>
          <a:chOff x="0" y="0"/>
          <a:chExt cx="0" cy="0"/>
        </a:xfrm>
      </p:grpSpPr>
      <p:sp>
        <p:nvSpPr>
          <p:cNvPr id="60" name="Google Shape;60;p16"/>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16"/>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16"/>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65" name="Google Shape;65;p16"/>
          <p:cNvGrpSpPr/>
          <p:nvPr/>
        </p:nvGrpSpPr>
        <p:grpSpPr>
          <a:xfrm>
            <a:off x="9999818" y="-7969"/>
            <a:ext cx="2199425" cy="1945482"/>
            <a:chOff x="9994666" y="-7969"/>
            <a:chExt cx="2199425" cy="1945482"/>
          </a:xfrm>
        </p:grpSpPr>
        <p:sp>
          <p:nvSpPr>
            <p:cNvPr id="66" name="Google Shape;66;p16"/>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16"/>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16"/>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16"/>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16"/>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16"/>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Thanks slide">
    <p:spTree>
      <p:nvGrpSpPr>
        <p:cNvPr id="72" name="Shape 72"/>
        <p:cNvGrpSpPr/>
        <p:nvPr/>
      </p:nvGrpSpPr>
      <p:grpSpPr>
        <a:xfrm>
          <a:off x="0" y="0"/>
          <a:ext cx="0" cy="0"/>
          <a:chOff x="0" y="0"/>
          <a:chExt cx="0" cy="0"/>
        </a:xfrm>
      </p:grpSpPr>
      <p:sp>
        <p:nvSpPr>
          <p:cNvPr id="73" name="Google Shape;73;p17"/>
          <p:cNvSpPr/>
          <p:nvPr>
            <p:ph idx="2" type="pic"/>
          </p:nvPr>
        </p:nvSpPr>
        <p:spPr>
          <a:xfrm>
            <a:off x="5245189" y="1"/>
            <a:ext cx="6943003" cy="5934621"/>
          </a:xfrm>
          <a:prstGeom prst="rect">
            <a:avLst/>
          </a:prstGeom>
          <a:noFill/>
          <a:ln>
            <a:noFill/>
          </a:ln>
        </p:spPr>
      </p:sp>
      <p:sp>
        <p:nvSpPr>
          <p:cNvPr id="74" name="Google Shape;74;p17"/>
          <p:cNvSpPr txBox="1"/>
          <p:nvPr>
            <p:ph type="title"/>
          </p:nvPr>
        </p:nvSpPr>
        <p:spPr>
          <a:xfrm>
            <a:off x="814944" y="45305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p:nvPr/>
        </p:nvSpPr>
        <p:spPr>
          <a:xfrm>
            <a:off x="8704586" y="5422906"/>
            <a:ext cx="736600" cy="736600"/>
          </a:xfrm>
          <a:custGeom>
            <a:rect b="b" l="l" r="r" t="t"/>
            <a:pathLst>
              <a:path extrusionOk="0" h="736600" w="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17"/>
          <p:cNvSpPr/>
          <p:nvPr/>
        </p:nvSpPr>
        <p:spPr>
          <a:xfrm>
            <a:off x="9659429" y="3776986"/>
            <a:ext cx="2540000" cy="2628900"/>
          </a:xfrm>
          <a:custGeom>
            <a:rect b="b" l="l" r="r" t="t"/>
            <a:pathLst>
              <a:path extrusionOk="0" h="2628900" w="25400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17"/>
          <p:cNvSpPr txBox="1"/>
          <p:nvPr>
            <p:ph idx="1" type="body"/>
          </p:nvPr>
        </p:nvSpPr>
        <p:spPr>
          <a:xfrm>
            <a:off x="824420" y="3955665"/>
            <a:ext cx="4367531" cy="52471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800"/>
              <a:buNone/>
              <a:defRPr b="1" i="0" sz="2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3" type="body"/>
          </p:nvPr>
        </p:nvSpPr>
        <p:spPr>
          <a:xfrm>
            <a:off x="824420" y="4633361"/>
            <a:ext cx="4367531" cy="365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7"/>
          <p:cNvSpPr txBox="1"/>
          <p:nvPr>
            <p:ph idx="4" type="body"/>
          </p:nvPr>
        </p:nvSpPr>
        <p:spPr>
          <a:xfrm>
            <a:off x="824420" y="4892976"/>
            <a:ext cx="4367531" cy="365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500"/>
              <a:buNone/>
              <a:defRPr b="1" i="0" sz="25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7"/>
          <p:cNvSpPr txBox="1"/>
          <p:nvPr>
            <p:ph idx="5" type="body"/>
          </p:nvPr>
        </p:nvSpPr>
        <p:spPr>
          <a:xfrm>
            <a:off x="824420" y="5334299"/>
            <a:ext cx="4367531" cy="365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6" type="body"/>
          </p:nvPr>
        </p:nvSpPr>
        <p:spPr>
          <a:xfrm>
            <a:off x="824420" y="5593914"/>
            <a:ext cx="4367531" cy="365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3"/>
              </a:buClr>
              <a:buSzPts val="2500"/>
              <a:buNone/>
              <a:defRPr b="1" i="0" sz="25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p:nvPr/>
        </p:nvSpPr>
        <p:spPr>
          <a:xfrm>
            <a:off x="900978" y="1561556"/>
            <a:ext cx="2973890" cy="165305"/>
          </a:xfrm>
          <a:custGeom>
            <a:rect b="b" l="l" r="r" t="t"/>
            <a:pathLst>
              <a:path extrusionOk="0" h="165304" w="2973890">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17"/>
          <p:cNvSpPr/>
          <p:nvPr/>
        </p:nvSpPr>
        <p:spPr>
          <a:xfrm>
            <a:off x="7172412" y="-12694"/>
            <a:ext cx="4978400" cy="2133600"/>
          </a:xfrm>
          <a:custGeom>
            <a:rect b="b" l="l" r="r" t="t"/>
            <a:pathLst>
              <a:path extrusionOk="0" h="2133600" w="49784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
  <p:cSld name="Title, Subtitle, Content and Image">
    <p:spTree>
      <p:nvGrpSpPr>
        <p:cNvPr id="84" name="Shape 84"/>
        <p:cNvGrpSpPr/>
        <p:nvPr/>
      </p:nvGrpSpPr>
      <p:grpSpPr>
        <a:xfrm>
          <a:off x="0" y="0"/>
          <a:ext cx="0" cy="0"/>
          <a:chOff x="0" y="0"/>
          <a:chExt cx="0" cy="0"/>
        </a:xfrm>
      </p:grpSpPr>
      <p:sp>
        <p:nvSpPr>
          <p:cNvPr id="85" name="Google Shape;85;p18"/>
          <p:cNvSpPr/>
          <p:nvPr>
            <p:ph idx="2" type="pic"/>
          </p:nvPr>
        </p:nvSpPr>
        <p:spPr>
          <a:xfrm>
            <a:off x="1396781" y="0"/>
            <a:ext cx="3894833" cy="5656330"/>
          </a:xfrm>
          <a:prstGeom prst="rect">
            <a:avLst/>
          </a:prstGeom>
          <a:noFill/>
          <a:ln>
            <a:noFill/>
          </a:ln>
        </p:spPr>
      </p:sp>
      <p:sp>
        <p:nvSpPr>
          <p:cNvPr id="86" name="Google Shape;86;p18"/>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18"/>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18"/>
          <p:cNvSpPr txBox="1"/>
          <p:nvPr>
            <p:ph type="title"/>
          </p:nvPr>
        </p:nvSpPr>
        <p:spPr>
          <a:xfrm>
            <a:off x="6910023" y="908050"/>
            <a:ext cx="4503295"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8"/>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18"/>
          <p:cNvSpPr/>
          <p:nvPr/>
        </p:nvSpPr>
        <p:spPr>
          <a:xfrm>
            <a:off x="5492146" y="-12675"/>
            <a:ext cx="545708" cy="3819957"/>
          </a:xfrm>
          <a:custGeom>
            <a:rect b="b" l="l" r="r" t="t"/>
            <a:pathLst>
              <a:path extrusionOk="0" h="3819957" w="545708">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8"/>
          <p:cNvSpPr/>
          <p:nvPr/>
        </p:nvSpPr>
        <p:spPr>
          <a:xfrm>
            <a:off x="5479455" y="-12675"/>
            <a:ext cx="571090" cy="3832648"/>
          </a:xfrm>
          <a:custGeom>
            <a:rect b="b" l="l" r="r" t="t"/>
            <a:pathLst>
              <a:path extrusionOk="0" h="3832648" w="571089">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8"/>
          <p:cNvSpPr txBox="1"/>
          <p:nvPr>
            <p:ph idx="1" type="body"/>
          </p:nvPr>
        </p:nvSpPr>
        <p:spPr>
          <a:xfrm>
            <a:off x="6910023" y="2050475"/>
            <a:ext cx="4548187" cy="6396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1"/>
              </a:buClr>
              <a:buSzPts val="1800"/>
              <a:buNone/>
              <a:defRPr b="1" i="0" sz="1800"/>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8"/>
          <p:cNvSpPr txBox="1"/>
          <p:nvPr>
            <p:ph idx="3" type="body"/>
          </p:nvPr>
        </p:nvSpPr>
        <p:spPr>
          <a:xfrm>
            <a:off x="6910023" y="2839714"/>
            <a:ext cx="4548187" cy="2916952"/>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600"/>
              </a:spcBef>
              <a:spcAft>
                <a:spcPts val="0"/>
              </a:spcAft>
              <a:buClr>
                <a:schemeClr val="accent3"/>
              </a:buClr>
              <a:buSzPts val="1400"/>
              <a:buFont typeface="Arial"/>
              <a:buChar char="•"/>
              <a:defRPr b="0" i="0" sz="1400">
                <a:solidFill>
                  <a:srgbClr val="595959"/>
                </a:solidFill>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8"/>
          <p:cNvSpPr/>
          <p:nvPr/>
        </p:nvSpPr>
        <p:spPr>
          <a:xfrm>
            <a:off x="6981947" y="172667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18"/>
          <p:cNvSpPr/>
          <p:nvPr/>
        </p:nvSpPr>
        <p:spPr>
          <a:xfrm>
            <a:off x="1069371" y="-12675"/>
            <a:ext cx="1002580" cy="2144760"/>
          </a:xfrm>
          <a:custGeom>
            <a:rect b="b" l="l" r="r" t="t"/>
            <a:pathLst>
              <a:path extrusionOk="0" h="2144760" w="100258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98" name="Shape 98"/>
        <p:cNvGrpSpPr/>
        <p:nvPr/>
      </p:nvGrpSpPr>
      <p:grpSpPr>
        <a:xfrm>
          <a:off x="0" y="0"/>
          <a:ext cx="0" cy="0"/>
          <a:chOff x="0" y="0"/>
          <a:chExt cx="0" cy="0"/>
        </a:xfrm>
      </p:grpSpPr>
      <p:sp>
        <p:nvSpPr>
          <p:cNvPr id="99" name="Google Shape;99;p19"/>
          <p:cNvSpPr/>
          <p:nvPr>
            <p:ph idx="2" type="pic"/>
          </p:nvPr>
        </p:nvSpPr>
        <p:spPr>
          <a:xfrm>
            <a:off x="5771770" y="1483675"/>
            <a:ext cx="6421408" cy="3438427"/>
          </a:xfrm>
          <a:prstGeom prst="rect">
            <a:avLst/>
          </a:prstGeom>
          <a:noFill/>
          <a:ln>
            <a:noFill/>
          </a:ln>
        </p:spPr>
      </p:sp>
      <p:sp>
        <p:nvSpPr>
          <p:cNvPr id="100" name="Google Shape;100;p19"/>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9"/>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9"/>
          <p:cNvSpPr txBox="1"/>
          <p:nvPr>
            <p:ph type="title"/>
          </p:nvPr>
        </p:nvSpPr>
        <p:spPr>
          <a:xfrm>
            <a:off x="815853" y="1231900"/>
            <a:ext cx="4503295" cy="7826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9"/>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1" type="ftr"/>
          </p:nvPr>
        </p:nvSpPr>
        <p:spPr>
          <a:xfrm>
            <a:off x="812290" y="5797769"/>
            <a:ext cx="390879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6" name="Google Shape;106;p19"/>
          <p:cNvSpPr txBox="1"/>
          <p:nvPr>
            <p:ph idx="1" type="body"/>
          </p:nvPr>
        </p:nvSpPr>
        <p:spPr>
          <a:xfrm>
            <a:off x="830067" y="3889184"/>
            <a:ext cx="4548187" cy="1708223"/>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600"/>
              </a:spcBef>
              <a:spcAft>
                <a:spcPts val="0"/>
              </a:spcAft>
              <a:buClr>
                <a:schemeClr val="accent3"/>
              </a:buClr>
              <a:buSzPts val="1400"/>
              <a:buFont typeface="Arial"/>
              <a:buChar char="•"/>
              <a:defRPr b="0" i="0" sz="1400">
                <a:solidFill>
                  <a:srgbClr val="595959"/>
                </a:solidFill>
              </a:defRPr>
            </a:lvl1pPr>
            <a:lvl2pPr indent="-342900" lvl="1" marL="914400" algn="l">
              <a:lnSpc>
                <a:spcPct val="90000"/>
              </a:lnSpc>
              <a:spcBef>
                <a:spcPts val="500"/>
              </a:spcBef>
              <a:spcAft>
                <a:spcPts val="0"/>
              </a:spcAft>
              <a:buClr>
                <a:schemeClr val="accent1"/>
              </a:buClr>
              <a:buSzPts val="1800"/>
              <a:buChar char="•"/>
              <a:defRPr/>
            </a:lvl2pPr>
            <a:lvl3pPr indent="-342900" lvl="2" marL="1371600" algn="l">
              <a:lnSpc>
                <a:spcPct val="90000"/>
              </a:lnSpc>
              <a:spcBef>
                <a:spcPts val="500"/>
              </a:spcBef>
              <a:spcAft>
                <a:spcPts val="0"/>
              </a:spcAft>
              <a:buClr>
                <a:schemeClr val="accent1"/>
              </a:buClr>
              <a:buSzPts val="1800"/>
              <a:buChar char="•"/>
              <a:defRPr/>
            </a:lvl3pPr>
            <a:lvl4pPr indent="-342900" lvl="3" marL="1828800" algn="l">
              <a:lnSpc>
                <a:spcPct val="90000"/>
              </a:lnSpc>
              <a:spcBef>
                <a:spcPts val="500"/>
              </a:spcBef>
              <a:spcAft>
                <a:spcPts val="0"/>
              </a:spcAft>
              <a:buClr>
                <a:schemeClr val="accent1"/>
              </a:buClr>
              <a:buSzPts val="1800"/>
              <a:buChar char="•"/>
              <a:defRPr/>
            </a:lvl4pPr>
            <a:lvl5pPr indent="-342900" lvl="4" marL="2286000" algn="l">
              <a:lnSpc>
                <a:spcPct val="90000"/>
              </a:lnSpc>
              <a:spcBef>
                <a:spcPts val="500"/>
              </a:spcBef>
              <a:spcAft>
                <a:spcPts val="0"/>
              </a:spcAft>
              <a:buClr>
                <a:schemeClr val="accen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9"/>
          <p:cNvSpPr/>
          <p:nvPr/>
        </p:nvSpPr>
        <p:spPr>
          <a:xfrm>
            <a:off x="10413777" y="4433244"/>
            <a:ext cx="1782599" cy="30316"/>
          </a:xfrm>
          <a:custGeom>
            <a:rect b="b" l="l" r="r" t="t"/>
            <a:pathLst>
              <a:path extrusionOk="0" h="30316" w="1782599">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9"/>
          <p:cNvSpPr/>
          <p:nvPr/>
        </p:nvSpPr>
        <p:spPr>
          <a:xfrm>
            <a:off x="12193179" y="4156602"/>
            <a:ext cx="3197" cy="25264"/>
          </a:xfrm>
          <a:custGeom>
            <a:rect b="b" l="l" r="r" t="t"/>
            <a:pathLst>
              <a:path extrusionOk="0" h="25264" w="3197">
                <a:moveTo>
                  <a:pt x="0" y="0"/>
                </a:moveTo>
                <a:lnTo>
                  <a:pt x="3197" y="0"/>
                </a:lnTo>
                <a:lnTo>
                  <a:pt x="3197" y="25264"/>
                </a:lnTo>
                <a:lnTo>
                  <a:pt x="0" y="25264"/>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9"/>
          <p:cNvSpPr/>
          <p:nvPr/>
        </p:nvSpPr>
        <p:spPr>
          <a:xfrm>
            <a:off x="12193179" y="4682093"/>
            <a:ext cx="3197" cy="25264"/>
          </a:xfrm>
          <a:custGeom>
            <a:rect b="b" l="l" r="r" t="t"/>
            <a:pathLst>
              <a:path extrusionOk="0" h="25264" w="3197">
                <a:moveTo>
                  <a:pt x="0" y="0"/>
                </a:moveTo>
                <a:lnTo>
                  <a:pt x="3197" y="0"/>
                </a:lnTo>
                <a:lnTo>
                  <a:pt x="3197" y="25264"/>
                </a:lnTo>
                <a:lnTo>
                  <a:pt x="0" y="25264"/>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9"/>
          <p:cNvSpPr txBox="1"/>
          <p:nvPr>
            <p:ph idx="3" type="body"/>
          </p:nvPr>
        </p:nvSpPr>
        <p:spPr>
          <a:xfrm>
            <a:off x="811115" y="2374900"/>
            <a:ext cx="4565650" cy="7016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9"/>
          <p:cNvSpPr txBox="1"/>
          <p:nvPr>
            <p:ph idx="4" type="body"/>
          </p:nvPr>
        </p:nvSpPr>
        <p:spPr>
          <a:xfrm>
            <a:off x="811115" y="3165301"/>
            <a:ext cx="4583113" cy="689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400"/>
              <a:buNone/>
              <a:defRPr sz="1400">
                <a:solidFill>
                  <a:srgbClr val="595959"/>
                </a:solidFill>
              </a:defRPr>
            </a:lvl1pPr>
            <a:lvl2pPr indent="-228600" lvl="1" marL="914400" algn="l">
              <a:lnSpc>
                <a:spcPct val="90000"/>
              </a:lnSpc>
              <a:spcBef>
                <a:spcPts val="500"/>
              </a:spcBef>
              <a:spcAft>
                <a:spcPts val="0"/>
              </a:spcAft>
              <a:buClr>
                <a:srgbClr val="7F7F7F"/>
              </a:buClr>
              <a:buSzPts val="1400"/>
              <a:buNone/>
              <a:defRPr sz="1400">
                <a:solidFill>
                  <a:srgbClr val="7F7F7F"/>
                </a:solidFill>
              </a:defRPr>
            </a:lvl2pPr>
            <a:lvl3pPr indent="-228600" lvl="2" marL="1371600" algn="l">
              <a:lnSpc>
                <a:spcPct val="90000"/>
              </a:lnSpc>
              <a:spcBef>
                <a:spcPts val="500"/>
              </a:spcBef>
              <a:spcAft>
                <a:spcPts val="0"/>
              </a:spcAft>
              <a:buClr>
                <a:srgbClr val="7F7F7F"/>
              </a:buClr>
              <a:buSzPts val="1400"/>
              <a:buNone/>
              <a:defRPr sz="1400">
                <a:solidFill>
                  <a:srgbClr val="7F7F7F"/>
                </a:solidFill>
              </a:defRPr>
            </a:lvl3pPr>
            <a:lvl4pPr indent="-228600" lvl="3" marL="1828800" algn="l">
              <a:lnSpc>
                <a:spcPct val="90000"/>
              </a:lnSpc>
              <a:spcBef>
                <a:spcPts val="500"/>
              </a:spcBef>
              <a:spcAft>
                <a:spcPts val="0"/>
              </a:spcAft>
              <a:buClr>
                <a:srgbClr val="7F7F7F"/>
              </a:buClr>
              <a:buSzPts val="1400"/>
              <a:buNone/>
              <a:defRPr sz="1400">
                <a:solidFill>
                  <a:srgbClr val="7F7F7F"/>
                </a:solidFill>
              </a:defRPr>
            </a:lvl4pPr>
            <a:lvl5pPr indent="-228600" lvl="4" marL="2286000" algn="l">
              <a:lnSpc>
                <a:spcPct val="90000"/>
              </a:lnSpc>
              <a:spcBef>
                <a:spcPts val="500"/>
              </a:spcBef>
              <a:spcAft>
                <a:spcPts val="0"/>
              </a:spcAft>
              <a:buClr>
                <a:srgbClr val="7F7F7F"/>
              </a:buClr>
              <a:buSzPts val="1400"/>
              <a:buNone/>
              <a:defRPr sz="1400">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9"/>
          <p:cNvSpPr/>
          <p:nvPr/>
        </p:nvSpPr>
        <p:spPr>
          <a:xfrm>
            <a:off x="887582" y="2045662"/>
            <a:ext cx="3785313" cy="165305"/>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9"/>
          <p:cNvSpPr/>
          <p:nvPr/>
        </p:nvSpPr>
        <p:spPr>
          <a:xfrm>
            <a:off x="10416941" y="4161024"/>
            <a:ext cx="1785131" cy="543175"/>
          </a:xfrm>
          <a:custGeom>
            <a:rect b="b" l="l" r="r" t="t"/>
            <a:pathLst>
              <a:path extrusionOk="0" h="409575" w="134302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9"/>
          <p:cNvSpPr/>
          <p:nvPr/>
        </p:nvSpPr>
        <p:spPr>
          <a:xfrm>
            <a:off x="8607090" y="4437664"/>
            <a:ext cx="3595584" cy="922135"/>
          </a:xfrm>
          <a:custGeom>
            <a:rect b="b" l="l" r="r" t="t"/>
            <a:pathLst>
              <a:path extrusionOk="0" h="695325" w="270510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Subtitle">
  <p:cSld name="Comparison with Subtitle">
    <p:spTree>
      <p:nvGrpSpPr>
        <p:cNvPr id="115" name="Shape 115"/>
        <p:cNvGrpSpPr/>
        <p:nvPr/>
      </p:nvGrpSpPr>
      <p:grpSpPr>
        <a:xfrm>
          <a:off x="0" y="0"/>
          <a:ext cx="0" cy="0"/>
          <a:chOff x="0" y="0"/>
          <a:chExt cx="0" cy="0"/>
        </a:xfrm>
      </p:grpSpPr>
      <p:sp>
        <p:nvSpPr>
          <p:cNvPr id="116" name="Google Shape;116;p20"/>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20"/>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20"/>
          <p:cNvSpPr txBox="1"/>
          <p:nvPr>
            <p:ph type="title"/>
          </p:nvPr>
        </p:nvSpPr>
        <p:spPr>
          <a:xfrm>
            <a:off x="831850" y="781050"/>
            <a:ext cx="10515600" cy="67627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0"/>
          <p:cNvSpPr txBox="1"/>
          <p:nvPr>
            <p:ph idx="1" type="body"/>
          </p:nvPr>
        </p:nvSpPr>
        <p:spPr>
          <a:xfrm>
            <a:off x="993286" y="2959593"/>
            <a:ext cx="4183650"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2500"/>
              <a:buNone/>
              <a:defRPr b="1" sz="25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0" name="Google Shape;120;p20"/>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0"/>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20"/>
          <p:cNvSpPr txBox="1"/>
          <p:nvPr>
            <p:ph idx="2" type="body"/>
          </p:nvPr>
        </p:nvSpPr>
        <p:spPr>
          <a:xfrm>
            <a:off x="830066" y="1898650"/>
            <a:ext cx="10515599" cy="70167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p:nvPr/>
        </p:nvSpPr>
        <p:spPr>
          <a:xfrm>
            <a:off x="3019044" y="1583026"/>
            <a:ext cx="6153912" cy="151200"/>
          </a:xfrm>
          <a:custGeom>
            <a:rect b="b" l="l" r="r" t="t"/>
            <a:pathLst>
              <a:path extrusionOk="0" h="123825" w="462915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20"/>
          <p:cNvSpPr txBox="1"/>
          <p:nvPr>
            <p:ph idx="3" type="body"/>
          </p:nvPr>
        </p:nvSpPr>
        <p:spPr>
          <a:xfrm>
            <a:off x="6155960" y="2959593"/>
            <a:ext cx="4183650"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2500"/>
              <a:buNone/>
              <a:defRPr b="1" sz="25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6" name="Google Shape;126;p20"/>
          <p:cNvSpPr txBox="1"/>
          <p:nvPr>
            <p:ph idx="4" type="body"/>
          </p:nvPr>
        </p:nvSpPr>
        <p:spPr>
          <a:xfrm>
            <a:off x="811311" y="3294245"/>
            <a:ext cx="4365625" cy="2333625"/>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600"/>
              </a:spcBef>
              <a:spcAft>
                <a:spcPts val="0"/>
              </a:spcAft>
              <a:buClr>
                <a:schemeClr val="accent3"/>
              </a:buClr>
              <a:buSzPts val="1400"/>
              <a:buChar char="•"/>
              <a:defRPr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0"/>
          <p:cNvSpPr txBox="1"/>
          <p:nvPr>
            <p:ph idx="5" type="body"/>
          </p:nvPr>
        </p:nvSpPr>
        <p:spPr>
          <a:xfrm>
            <a:off x="5973985" y="3294245"/>
            <a:ext cx="4365625" cy="2333625"/>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600"/>
              </a:spcBef>
              <a:spcAft>
                <a:spcPts val="0"/>
              </a:spcAft>
              <a:buClr>
                <a:schemeClr val="accent3"/>
              </a:buClr>
              <a:buSzPts val="1400"/>
              <a:buChar char="•"/>
              <a:defRPr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28" name="Google Shape;128;p20"/>
          <p:cNvGrpSpPr/>
          <p:nvPr/>
        </p:nvGrpSpPr>
        <p:grpSpPr>
          <a:xfrm>
            <a:off x="9999818" y="-7969"/>
            <a:ext cx="2199425" cy="1945482"/>
            <a:chOff x="9994666" y="-7969"/>
            <a:chExt cx="2199425" cy="1945482"/>
          </a:xfrm>
        </p:grpSpPr>
        <p:sp>
          <p:nvSpPr>
            <p:cNvPr id="129" name="Google Shape;129;p20"/>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20"/>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20"/>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20"/>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20"/>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20"/>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Slide">
  <p:cSld name="Chart Slide">
    <p:spTree>
      <p:nvGrpSpPr>
        <p:cNvPr id="135" name="Shape 135"/>
        <p:cNvGrpSpPr/>
        <p:nvPr/>
      </p:nvGrpSpPr>
      <p:grpSpPr>
        <a:xfrm>
          <a:off x="0" y="0"/>
          <a:ext cx="0" cy="0"/>
          <a:chOff x="0" y="0"/>
          <a:chExt cx="0" cy="0"/>
        </a:xfrm>
      </p:grpSpPr>
      <p:sp>
        <p:nvSpPr>
          <p:cNvPr id="136" name="Google Shape;136;p21"/>
          <p:cNvSpPr/>
          <p:nvPr/>
        </p:nvSpPr>
        <p:spPr>
          <a:xfrm>
            <a:off x="10893420" y="5803030"/>
            <a:ext cx="385200" cy="385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21"/>
          <p:cNvSpPr/>
          <p:nvPr/>
        </p:nvSpPr>
        <p:spPr>
          <a:xfrm>
            <a:off x="11334292" y="5787811"/>
            <a:ext cx="870509" cy="409651"/>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21"/>
          <p:cNvSpPr txBox="1"/>
          <p:nvPr>
            <p:ph type="title"/>
          </p:nvPr>
        </p:nvSpPr>
        <p:spPr>
          <a:xfrm>
            <a:off x="5642753" y="1474969"/>
            <a:ext cx="4395258" cy="6762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1"/>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1"/>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2" name="Google Shape;142;p21"/>
          <p:cNvSpPr txBox="1"/>
          <p:nvPr>
            <p:ph idx="1" type="body"/>
          </p:nvPr>
        </p:nvSpPr>
        <p:spPr>
          <a:xfrm>
            <a:off x="5649889" y="2592569"/>
            <a:ext cx="5630885" cy="7016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1800"/>
              <a:buNone/>
              <a:defRPr b="1" i="0" sz="1800"/>
            </a:lvl1pPr>
            <a:lvl2pPr indent="-228600" lvl="1" marL="914400" algn="l">
              <a:lnSpc>
                <a:spcPct val="90000"/>
              </a:lnSpc>
              <a:spcBef>
                <a:spcPts val="500"/>
              </a:spcBef>
              <a:spcAft>
                <a:spcPts val="0"/>
              </a:spcAft>
              <a:buClr>
                <a:schemeClr val="accent1"/>
              </a:buClr>
              <a:buSzPts val="1800"/>
              <a:buNone/>
              <a:defRPr b="1" i="1" sz="1800"/>
            </a:lvl2pPr>
            <a:lvl3pPr indent="-228600" lvl="2" marL="1371600" algn="l">
              <a:lnSpc>
                <a:spcPct val="90000"/>
              </a:lnSpc>
              <a:spcBef>
                <a:spcPts val="500"/>
              </a:spcBef>
              <a:spcAft>
                <a:spcPts val="0"/>
              </a:spcAft>
              <a:buClr>
                <a:schemeClr val="accent1"/>
              </a:buClr>
              <a:buSzPts val="1800"/>
              <a:buNone/>
              <a:defRPr b="1" i="1" sz="1800"/>
            </a:lvl3pPr>
            <a:lvl4pPr indent="-228600" lvl="3" marL="1828800" algn="l">
              <a:lnSpc>
                <a:spcPct val="90000"/>
              </a:lnSpc>
              <a:spcBef>
                <a:spcPts val="500"/>
              </a:spcBef>
              <a:spcAft>
                <a:spcPts val="0"/>
              </a:spcAft>
              <a:buClr>
                <a:schemeClr val="accent1"/>
              </a:buClr>
              <a:buSzPts val="1800"/>
              <a:buNone/>
              <a:defRPr b="1" i="1" sz="1800"/>
            </a:lvl4pPr>
            <a:lvl5pPr indent="-228600" lvl="4" marL="2286000" algn="l">
              <a:lnSpc>
                <a:spcPct val="90000"/>
              </a:lnSpc>
              <a:spcBef>
                <a:spcPts val="500"/>
              </a:spcBef>
              <a:spcAft>
                <a:spcPts val="0"/>
              </a:spcAft>
              <a:buClr>
                <a:schemeClr val="accent1"/>
              </a:buClr>
              <a:buSzPts val="1800"/>
              <a:buNone/>
              <a:defRPr b="1" i="1"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1"/>
          <p:cNvSpPr txBox="1"/>
          <p:nvPr>
            <p:ph idx="2" type="body"/>
          </p:nvPr>
        </p:nvSpPr>
        <p:spPr>
          <a:xfrm>
            <a:off x="6126385" y="3719427"/>
            <a:ext cx="1597889" cy="365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4" name="Google Shape;144;p21"/>
          <p:cNvSpPr txBox="1"/>
          <p:nvPr>
            <p:ph idx="3" type="body"/>
          </p:nvPr>
        </p:nvSpPr>
        <p:spPr>
          <a:xfrm>
            <a:off x="6126386" y="39907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400"/>
              <a:buNone/>
              <a:defRPr b="1" i="0"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1"/>
          <p:cNvSpPr txBox="1"/>
          <p:nvPr>
            <p:ph idx="4" type="body"/>
          </p:nvPr>
        </p:nvSpPr>
        <p:spPr>
          <a:xfrm>
            <a:off x="6126410" y="4451492"/>
            <a:ext cx="1597889" cy="365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6" name="Google Shape;146;p21"/>
          <p:cNvSpPr txBox="1"/>
          <p:nvPr>
            <p:ph idx="5" type="body"/>
          </p:nvPr>
        </p:nvSpPr>
        <p:spPr>
          <a:xfrm>
            <a:off x="6126411" y="4722773"/>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400"/>
              <a:buNone/>
              <a:defRPr b="1" i="0"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1"/>
          <p:cNvSpPr txBox="1"/>
          <p:nvPr>
            <p:ph idx="6" type="body"/>
          </p:nvPr>
        </p:nvSpPr>
        <p:spPr>
          <a:xfrm>
            <a:off x="8065899" y="3719427"/>
            <a:ext cx="1597889" cy="365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8" name="Google Shape;148;p21"/>
          <p:cNvSpPr txBox="1"/>
          <p:nvPr>
            <p:ph idx="7" type="body"/>
          </p:nvPr>
        </p:nvSpPr>
        <p:spPr>
          <a:xfrm>
            <a:off x="8065900" y="39907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400"/>
              <a:buNone/>
              <a:defRPr b="1" i="0"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1"/>
          <p:cNvSpPr txBox="1"/>
          <p:nvPr>
            <p:ph idx="8" type="body"/>
          </p:nvPr>
        </p:nvSpPr>
        <p:spPr>
          <a:xfrm>
            <a:off x="8065924" y="4451492"/>
            <a:ext cx="1597889" cy="365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0" name="Google Shape;150;p21"/>
          <p:cNvSpPr txBox="1"/>
          <p:nvPr>
            <p:ph idx="9" type="body"/>
          </p:nvPr>
        </p:nvSpPr>
        <p:spPr>
          <a:xfrm>
            <a:off x="8065925" y="4722773"/>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400"/>
              <a:buNone/>
              <a:defRPr b="1" i="0"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1"/>
          <p:cNvSpPr txBox="1"/>
          <p:nvPr>
            <p:ph idx="13" type="body"/>
          </p:nvPr>
        </p:nvSpPr>
        <p:spPr>
          <a:xfrm>
            <a:off x="10005413" y="3719427"/>
            <a:ext cx="1597889" cy="365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2" name="Google Shape;152;p21"/>
          <p:cNvSpPr txBox="1"/>
          <p:nvPr>
            <p:ph idx="14" type="body"/>
          </p:nvPr>
        </p:nvSpPr>
        <p:spPr>
          <a:xfrm>
            <a:off x="10005414" y="3990708"/>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400"/>
              <a:buNone/>
              <a:defRPr b="1" i="0"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1"/>
          <p:cNvSpPr txBox="1"/>
          <p:nvPr>
            <p:ph idx="15" type="body"/>
          </p:nvPr>
        </p:nvSpPr>
        <p:spPr>
          <a:xfrm>
            <a:off x="10005438" y="4451492"/>
            <a:ext cx="1597889" cy="365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800"/>
              <a:buNone/>
              <a:defRPr b="1" sz="1800">
                <a:solidFill>
                  <a:schemeClr val="accent3"/>
                </a:solidFill>
                <a:latin typeface="Century Gothic"/>
                <a:ea typeface="Century Gothic"/>
                <a:cs typeface="Century Gothic"/>
                <a:sym typeface="Century Gothic"/>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4" name="Google Shape;154;p21"/>
          <p:cNvSpPr txBox="1"/>
          <p:nvPr>
            <p:ph idx="16" type="body"/>
          </p:nvPr>
        </p:nvSpPr>
        <p:spPr>
          <a:xfrm>
            <a:off x="10005439" y="4722773"/>
            <a:ext cx="1597889"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3"/>
              </a:buClr>
              <a:buSzPts val="1400"/>
              <a:buNone/>
              <a:defRPr b="1" i="0" sz="1400">
                <a:solidFill>
                  <a:srgbClr val="595959"/>
                </a:solidFill>
              </a:defRPr>
            </a:lvl1pPr>
            <a:lvl2pPr indent="-381000" lvl="1" marL="914400" algn="l">
              <a:lnSpc>
                <a:spcPct val="90000"/>
              </a:lnSpc>
              <a:spcBef>
                <a:spcPts val="500"/>
              </a:spcBef>
              <a:spcAft>
                <a:spcPts val="0"/>
              </a:spcAft>
              <a:buClr>
                <a:srgbClr val="7F7F7F"/>
              </a:buClr>
              <a:buSzPts val="2400"/>
              <a:buChar char="•"/>
              <a:defRPr>
                <a:solidFill>
                  <a:srgbClr val="7F7F7F"/>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1"/>
          <p:cNvSpPr/>
          <p:nvPr>
            <p:ph idx="17" type="chart"/>
          </p:nvPr>
        </p:nvSpPr>
        <p:spPr>
          <a:xfrm>
            <a:off x="911225" y="908050"/>
            <a:ext cx="4284663" cy="436562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rgbClr val="7F7F7F"/>
              </a:buClr>
              <a:buSzPts val="1600"/>
              <a:buFont typeface="Arial"/>
              <a:buNone/>
              <a:defRPr b="0" i="0" sz="16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accent1"/>
              </a:buClr>
              <a:buSzPts val="2400"/>
              <a:buFont typeface="Arial"/>
              <a:buChar char="•"/>
              <a:defRPr b="0" i="0" sz="2400" u="none" cap="none" strike="noStrike">
                <a:solidFill>
                  <a:schemeClr val="accent1"/>
                </a:solidFill>
                <a:latin typeface="Arial"/>
                <a:ea typeface="Arial"/>
                <a:cs typeface="Arial"/>
                <a:sym typeface="Arial"/>
              </a:defRPr>
            </a:lvl2pPr>
            <a:lvl3pPr lvl="2" marR="0" rtl="0" algn="l">
              <a:lnSpc>
                <a:spcPct val="90000"/>
              </a:lnSpc>
              <a:spcBef>
                <a:spcPts val="5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3pPr>
            <a:lvl4pPr lvl="3"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4pPr>
            <a:lvl5pPr lvl="4"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56" name="Google Shape;156;p21"/>
          <p:cNvGrpSpPr/>
          <p:nvPr/>
        </p:nvGrpSpPr>
        <p:grpSpPr>
          <a:xfrm>
            <a:off x="9999818" y="-7969"/>
            <a:ext cx="2199425" cy="1945482"/>
            <a:chOff x="9994666" y="-7969"/>
            <a:chExt cx="2199425" cy="1945482"/>
          </a:xfrm>
        </p:grpSpPr>
        <p:sp>
          <p:nvSpPr>
            <p:cNvPr id="157" name="Google Shape;157;p21"/>
            <p:cNvSpPr/>
            <p:nvPr/>
          </p:nvSpPr>
          <p:spPr>
            <a:xfrm>
              <a:off x="10712341" y="-7969"/>
              <a:ext cx="1466283" cy="1009398"/>
            </a:xfrm>
            <a:custGeom>
              <a:rect b="b" l="l" r="r" t="t"/>
              <a:pathLst>
                <a:path extrusionOk="0" h="1009397" w="1466283">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21"/>
            <p:cNvSpPr/>
            <p:nvPr/>
          </p:nvSpPr>
          <p:spPr>
            <a:xfrm>
              <a:off x="10014209" y="321414"/>
              <a:ext cx="2178175" cy="1593786"/>
            </a:xfrm>
            <a:custGeom>
              <a:rect b="b" l="l" r="r" t="t"/>
              <a:pathLst>
                <a:path extrusionOk="0" h="1593786" w="2178174">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21"/>
            <p:cNvSpPr/>
            <p:nvPr/>
          </p:nvSpPr>
          <p:spPr>
            <a:xfrm>
              <a:off x="10732016" y="-7969"/>
              <a:ext cx="1455658" cy="839394"/>
            </a:xfrm>
            <a:custGeom>
              <a:rect b="b" l="l" r="r" t="t"/>
              <a:pathLst>
                <a:path extrusionOk="0" h="839394" w="1455658">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21"/>
            <p:cNvSpPr/>
            <p:nvPr/>
          </p:nvSpPr>
          <p:spPr>
            <a:xfrm>
              <a:off x="11124635" y="1146995"/>
              <a:ext cx="1062524" cy="743767"/>
            </a:xfrm>
            <a:custGeom>
              <a:rect b="b" l="l" r="r" t="t"/>
              <a:pathLst>
                <a:path extrusionOk="0" h="743766" w="1062524">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21"/>
            <p:cNvSpPr/>
            <p:nvPr/>
          </p:nvSpPr>
          <p:spPr>
            <a:xfrm>
              <a:off x="11105057" y="1128932"/>
              <a:ext cx="1083775" cy="775643"/>
            </a:xfrm>
            <a:custGeom>
              <a:rect b="b" l="l" r="r" t="t"/>
              <a:pathLst>
                <a:path extrusionOk="0" h="775642" w="1083774">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21"/>
            <p:cNvSpPr/>
            <p:nvPr/>
          </p:nvSpPr>
          <p:spPr>
            <a:xfrm>
              <a:off x="9994666" y="301226"/>
              <a:ext cx="2199425" cy="1636287"/>
            </a:xfrm>
            <a:custGeom>
              <a:rect b="b" l="l" r="r" t="t"/>
              <a:pathLst>
                <a:path extrusionOk="0" h="1636287" w="2199425">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63" name="Google Shape;163;p21"/>
          <p:cNvSpPr/>
          <p:nvPr/>
        </p:nvSpPr>
        <p:spPr>
          <a:xfrm>
            <a:off x="5731819" y="2267879"/>
            <a:ext cx="3016875" cy="165305"/>
          </a:xfrm>
          <a:custGeom>
            <a:rect b="b" l="l" r="r" t="t"/>
            <a:pathLst>
              <a:path extrusionOk="0" h="165304" w="3016875">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000"/>
              <a:buFont typeface="Century Gothic"/>
              <a:buNone/>
              <a:defRPr b="1" i="0" sz="4000" u="none" cap="none" strike="noStrike">
                <a:solidFill>
                  <a:schemeClr val="accen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1"/>
              </a:buClr>
              <a:buSzPts val="2800"/>
              <a:buFont typeface="Arial"/>
              <a:buChar char="•"/>
              <a:defRPr b="0" i="0" sz="28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accent1"/>
              </a:buClr>
              <a:buSzPts val="2400"/>
              <a:buFont typeface="Arial"/>
              <a:buChar char="•"/>
              <a:defRPr b="0" i="0" sz="2400" u="none" cap="none" strike="noStrike">
                <a:solidFill>
                  <a:schemeClr val="accent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4724400" y="5816818"/>
            <a:ext cx="27432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1"/>
                </a:solidFill>
                <a:latin typeface="Arial"/>
                <a:ea typeface="Arial"/>
                <a:cs typeface="Arial"/>
                <a:sym typeface="Arial"/>
              </a:defRPr>
            </a:lvl1pPr>
            <a:lvl2pPr indent="0" lvl="1" marL="0" marR="0" rtl="0" algn="ctr">
              <a:spcBef>
                <a:spcPts val="0"/>
              </a:spcBef>
              <a:buNone/>
              <a:defRPr b="0" i="0" sz="1000" u="none" cap="none" strike="noStrike">
                <a:solidFill>
                  <a:schemeClr val="lt1"/>
                </a:solidFill>
                <a:latin typeface="Arial"/>
                <a:ea typeface="Arial"/>
                <a:cs typeface="Arial"/>
                <a:sym typeface="Arial"/>
              </a:defRPr>
            </a:lvl2pPr>
            <a:lvl3pPr indent="0" lvl="2" marL="0" marR="0" rtl="0" algn="ctr">
              <a:spcBef>
                <a:spcPts val="0"/>
              </a:spcBef>
              <a:buNone/>
              <a:defRPr b="0" i="0" sz="1000" u="none" cap="none" strike="noStrike">
                <a:solidFill>
                  <a:schemeClr val="lt1"/>
                </a:solidFill>
                <a:latin typeface="Arial"/>
                <a:ea typeface="Arial"/>
                <a:cs typeface="Arial"/>
                <a:sym typeface="Arial"/>
              </a:defRPr>
            </a:lvl3pPr>
            <a:lvl4pPr indent="0" lvl="3" marL="0" marR="0" rtl="0" algn="ctr">
              <a:spcBef>
                <a:spcPts val="0"/>
              </a:spcBef>
              <a:buNone/>
              <a:defRPr b="0" i="0" sz="1000" u="none" cap="none" strike="noStrike">
                <a:solidFill>
                  <a:schemeClr val="lt1"/>
                </a:solidFill>
                <a:latin typeface="Arial"/>
                <a:ea typeface="Arial"/>
                <a:cs typeface="Arial"/>
                <a:sym typeface="Arial"/>
              </a:defRPr>
            </a:lvl4pPr>
            <a:lvl5pPr indent="0" lvl="4" marL="0" marR="0" rtl="0" algn="ctr">
              <a:spcBef>
                <a:spcPts val="0"/>
              </a:spcBef>
              <a:buNone/>
              <a:defRPr b="0" i="0" sz="1000" u="none" cap="none" strike="noStrike">
                <a:solidFill>
                  <a:schemeClr val="lt1"/>
                </a:solidFill>
                <a:latin typeface="Arial"/>
                <a:ea typeface="Arial"/>
                <a:cs typeface="Arial"/>
                <a:sym typeface="Arial"/>
              </a:defRPr>
            </a:lvl5pPr>
            <a:lvl6pPr indent="0" lvl="5" marL="0" marR="0" rtl="0" algn="ctr">
              <a:spcBef>
                <a:spcPts val="0"/>
              </a:spcBef>
              <a:buNone/>
              <a:defRPr b="0" i="0" sz="1000" u="none" cap="none" strike="noStrike">
                <a:solidFill>
                  <a:schemeClr val="lt1"/>
                </a:solidFill>
                <a:latin typeface="Arial"/>
                <a:ea typeface="Arial"/>
                <a:cs typeface="Arial"/>
                <a:sym typeface="Arial"/>
              </a:defRPr>
            </a:lvl6pPr>
            <a:lvl7pPr indent="0" lvl="6" marL="0" marR="0" rtl="0" algn="ctr">
              <a:spcBef>
                <a:spcPts val="0"/>
              </a:spcBef>
              <a:buNone/>
              <a:defRPr b="0" i="0" sz="1000" u="none" cap="none" strike="noStrike">
                <a:solidFill>
                  <a:schemeClr val="lt1"/>
                </a:solidFill>
                <a:latin typeface="Arial"/>
                <a:ea typeface="Arial"/>
                <a:cs typeface="Arial"/>
                <a:sym typeface="Arial"/>
              </a:defRPr>
            </a:lvl7pPr>
            <a:lvl8pPr indent="0" lvl="7" marL="0" marR="0" rtl="0" algn="ctr">
              <a:spcBef>
                <a:spcPts val="0"/>
              </a:spcBef>
              <a:buNone/>
              <a:defRPr b="0" i="0" sz="1000" u="none" cap="none" strike="noStrike">
                <a:solidFill>
                  <a:schemeClr val="lt1"/>
                </a:solidFill>
                <a:latin typeface="Arial"/>
                <a:ea typeface="Arial"/>
                <a:cs typeface="Arial"/>
                <a:sym typeface="Arial"/>
              </a:defRPr>
            </a:lvl8pPr>
            <a:lvl9pPr indent="0" lvl="8" marL="0" marR="0" rtl="0" algn="ctr">
              <a:spcBef>
                <a:spcPts val="0"/>
              </a:spcBef>
              <a:buNone/>
              <a:defRPr b="0" i="0" sz="10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12"/>
          <p:cNvSpPr txBox="1"/>
          <p:nvPr>
            <p:ph idx="11" type="ftr"/>
          </p:nvPr>
        </p:nvSpPr>
        <p:spPr>
          <a:xfrm>
            <a:off x="812290" y="5816819"/>
            <a:ext cx="339876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
          <p:cNvSpPr txBox="1"/>
          <p:nvPr>
            <p:ph type="title"/>
          </p:nvPr>
        </p:nvSpPr>
        <p:spPr>
          <a:xfrm>
            <a:off x="527768" y="1457430"/>
            <a:ext cx="5944053" cy="15173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5400"/>
              <a:buFont typeface="Century Gothic"/>
              <a:buNone/>
            </a:pPr>
            <a:r>
              <a:rPr lang="en-US" sz="5400"/>
              <a:t>Conversational AI</a:t>
            </a:r>
            <a:endParaRPr sz="5400"/>
          </a:p>
        </p:txBody>
      </p:sp>
      <p:sp>
        <p:nvSpPr>
          <p:cNvPr id="323" name="Google Shape;323;p1"/>
          <p:cNvSpPr txBox="1"/>
          <p:nvPr>
            <p:ph idx="2" type="body"/>
          </p:nvPr>
        </p:nvSpPr>
        <p:spPr>
          <a:xfrm>
            <a:off x="786259" y="3425363"/>
            <a:ext cx="3629300" cy="94982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accent1"/>
              </a:buClr>
              <a:buSzPts val="2800"/>
              <a:buNone/>
            </a:pPr>
            <a:r>
              <a:rPr lang="en-US">
                <a:latin typeface="Calibri"/>
                <a:ea typeface="Calibri"/>
                <a:cs typeface="Calibri"/>
                <a:sym typeface="Calibri"/>
              </a:rPr>
              <a:t>Demo presentation</a:t>
            </a:r>
            <a:endParaRPr/>
          </a:p>
          <a:p>
            <a:pPr indent="0" lvl="0" marL="0" rtl="0" algn="l">
              <a:lnSpc>
                <a:spcPct val="90000"/>
              </a:lnSpc>
              <a:spcBef>
                <a:spcPts val="1000"/>
              </a:spcBef>
              <a:spcAft>
                <a:spcPts val="0"/>
              </a:spcAft>
              <a:buClr>
                <a:schemeClr val="accent1"/>
              </a:buClr>
              <a:buSzPts val="2800"/>
              <a:buNone/>
            </a:pPr>
            <a:r>
              <a:rPr lang="en-US">
                <a:latin typeface="Calibri"/>
                <a:ea typeface="Calibri"/>
                <a:cs typeface="Calibri"/>
                <a:sym typeface="Calibri"/>
              </a:rPr>
              <a:t>Fourth </a:t>
            </a:r>
            <a:r>
              <a:rPr lang="en-US">
                <a:latin typeface="Calibri"/>
                <a:ea typeface="Calibri"/>
                <a:cs typeface="Calibri"/>
                <a:sym typeface="Calibri"/>
              </a:rPr>
              <a:t>week</a:t>
            </a:r>
            <a:endParaRPr>
              <a:latin typeface="Calibri"/>
              <a:ea typeface="Calibri"/>
              <a:cs typeface="Calibri"/>
              <a:sym typeface="Calibri"/>
            </a:endParaRPr>
          </a:p>
        </p:txBody>
      </p:sp>
      <p:sp>
        <p:nvSpPr>
          <p:cNvPr id="324" name="Google Shape;324;p1"/>
          <p:cNvSpPr txBox="1"/>
          <p:nvPr>
            <p:ph idx="1" type="body"/>
          </p:nvPr>
        </p:nvSpPr>
        <p:spPr>
          <a:xfrm>
            <a:off x="786259" y="5096662"/>
            <a:ext cx="4367531" cy="9498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2800"/>
              <a:buNone/>
            </a:pPr>
            <a:r>
              <a:rPr lang="en-US">
                <a:latin typeface="Calibri"/>
                <a:ea typeface="Calibri"/>
                <a:cs typeface="Calibri"/>
                <a:sym typeface="Calibri"/>
              </a:rPr>
              <a:t>May</a:t>
            </a:r>
            <a:br>
              <a:rPr lang="en-US">
                <a:latin typeface="Calibri"/>
                <a:ea typeface="Calibri"/>
                <a:cs typeface="Calibri"/>
                <a:sym typeface="Calibri"/>
              </a:rPr>
            </a:br>
            <a:r>
              <a:rPr lang="en-US">
                <a:latin typeface="Calibri"/>
                <a:ea typeface="Calibri"/>
                <a:cs typeface="Calibri"/>
                <a:sym typeface="Calibri"/>
              </a:rPr>
              <a:t>2022</a:t>
            </a:r>
            <a:endParaRPr>
              <a:latin typeface="Calibri"/>
              <a:ea typeface="Calibri"/>
              <a:cs typeface="Calibri"/>
              <a:sym typeface="Calibri"/>
            </a:endParaRPr>
          </a:p>
        </p:txBody>
      </p:sp>
      <p:pic>
        <p:nvPicPr>
          <p:cNvPr id="325" name="Google Shape;325;p1"/>
          <p:cNvPicPr preferRelativeResize="0"/>
          <p:nvPr/>
        </p:nvPicPr>
        <p:blipFill>
          <a:blip r:embed="rId3">
            <a:alphaModFix/>
          </a:blip>
          <a:stretch>
            <a:fillRect/>
          </a:stretch>
        </p:blipFill>
        <p:spPr>
          <a:xfrm>
            <a:off x="5703400" y="1366525"/>
            <a:ext cx="6488599" cy="5289574"/>
          </a:xfrm>
          <a:prstGeom prst="rect">
            <a:avLst/>
          </a:prstGeom>
          <a:noFill/>
          <a:ln>
            <a:noFill/>
          </a:ln>
        </p:spPr>
      </p:pic>
      <p:pic>
        <p:nvPicPr>
          <p:cNvPr id="326" name="Google Shape;326;p1"/>
          <p:cNvPicPr preferRelativeResize="0"/>
          <p:nvPr/>
        </p:nvPicPr>
        <p:blipFill>
          <a:blip r:embed="rId4">
            <a:alphaModFix/>
          </a:blip>
          <a:stretch>
            <a:fillRect/>
          </a:stretch>
        </p:blipFill>
        <p:spPr>
          <a:xfrm>
            <a:off x="10195040" y="2823943"/>
            <a:ext cx="1996957" cy="1996957"/>
          </a:xfrm>
          <a:prstGeom prst="rect">
            <a:avLst/>
          </a:prstGeom>
          <a:noFill/>
          <a:ln>
            <a:noFill/>
          </a:ln>
        </p:spPr>
      </p:pic>
      <p:sp>
        <p:nvSpPr>
          <p:cNvPr id="327" name="Google Shape;327;p1"/>
          <p:cNvSpPr txBox="1"/>
          <p:nvPr/>
        </p:nvSpPr>
        <p:spPr>
          <a:xfrm>
            <a:off x="5703400" y="0"/>
            <a:ext cx="6488700" cy="13854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1155CC"/>
                </a:solidFill>
                <a:latin typeface="Roboto Medium"/>
                <a:ea typeface="Roboto Medium"/>
                <a:cs typeface="Roboto Medium"/>
                <a:sym typeface="Roboto Medium"/>
              </a:rPr>
              <a:t>The first version of the </a:t>
            </a:r>
            <a:r>
              <a:rPr lang="en-US" sz="2400">
                <a:solidFill>
                  <a:srgbClr val="1155CC"/>
                </a:solidFill>
                <a:latin typeface="Roboto Medium"/>
                <a:ea typeface="Roboto Medium"/>
                <a:cs typeface="Roboto Medium"/>
                <a:sym typeface="Roboto Medium"/>
              </a:rPr>
              <a:t>"Conversational AI"</a:t>
            </a:r>
            <a:r>
              <a:rPr lang="en-US" sz="2400">
                <a:solidFill>
                  <a:srgbClr val="1155CC"/>
                </a:solidFill>
                <a:latin typeface="Roboto Medium"/>
                <a:ea typeface="Roboto Medium"/>
                <a:cs typeface="Roboto Medium"/>
                <a:sym typeface="Roboto Medium"/>
              </a:rPr>
              <a:t> telegram bot is now available! Check it out!</a:t>
            </a:r>
            <a:r>
              <a:rPr b="1" lang="en-US" sz="2400">
                <a:solidFill>
                  <a:srgbClr val="1155CC"/>
                </a:solidFill>
                <a:latin typeface="Century Gothic"/>
                <a:ea typeface="Century Gothic"/>
                <a:cs typeface="Century Gothic"/>
                <a:sym typeface="Century Gothic"/>
              </a:rPr>
              <a:t> </a:t>
            </a:r>
            <a:r>
              <a:rPr b="1" lang="en-US" sz="3000">
                <a:solidFill>
                  <a:srgbClr val="FF0000"/>
                </a:solidFill>
                <a:latin typeface="Calibri"/>
                <a:ea typeface="Calibri"/>
                <a:cs typeface="Calibri"/>
                <a:sym typeface="Calibri"/>
              </a:rPr>
              <a:t>@FashionAdv_bot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
          <p:cNvSpPr txBox="1"/>
          <p:nvPr>
            <p:ph type="ctrTitle"/>
          </p:nvPr>
        </p:nvSpPr>
        <p:spPr>
          <a:xfrm>
            <a:off x="781987" y="793172"/>
            <a:ext cx="9144000" cy="65562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US">
                <a:solidFill>
                  <a:schemeClr val="dk1"/>
                </a:solidFill>
              </a:rPr>
              <a:t>Content</a:t>
            </a:r>
            <a:endParaRPr>
              <a:solidFill>
                <a:schemeClr val="dk1"/>
              </a:solidFill>
            </a:endParaRPr>
          </a:p>
        </p:txBody>
      </p:sp>
      <p:sp>
        <p:nvSpPr>
          <p:cNvPr id="333" name="Google Shape;333;p2"/>
          <p:cNvSpPr txBox="1"/>
          <p:nvPr>
            <p:ph idx="11" type="ftr"/>
          </p:nvPr>
        </p:nvSpPr>
        <p:spPr>
          <a:xfrm>
            <a:off x="812290" y="5797769"/>
            <a:ext cx="38083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Cohort 23</a:t>
            </a:r>
            <a:endParaRPr/>
          </a:p>
        </p:txBody>
      </p:sp>
      <p:sp>
        <p:nvSpPr>
          <p:cNvPr id="334" name="Google Shape;334;p2"/>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5" name="Google Shape;335;p2"/>
          <p:cNvSpPr txBox="1"/>
          <p:nvPr/>
        </p:nvSpPr>
        <p:spPr>
          <a:xfrm>
            <a:off x="812289" y="2038906"/>
            <a:ext cx="4869300" cy="2847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3"/>
              </a:buClr>
              <a:buSzPts val="1800"/>
              <a:buFont typeface="Arial"/>
              <a:buChar char="•"/>
            </a:pPr>
            <a:r>
              <a:rPr lang="en-US" sz="1800">
                <a:solidFill>
                  <a:schemeClr val="dk1"/>
                </a:solidFill>
                <a:latin typeface="Calibri"/>
                <a:ea typeface="Calibri"/>
                <a:cs typeface="Calibri"/>
                <a:sym typeface="Calibri"/>
              </a:rPr>
              <a:t>Quick Recap</a:t>
            </a:r>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285750" lvl="0" marL="285750" marR="0" rtl="0" algn="l">
              <a:spcBef>
                <a:spcPts val="0"/>
              </a:spcBef>
              <a:spcAft>
                <a:spcPts val="0"/>
              </a:spcAft>
              <a:buClr>
                <a:schemeClr val="accent3"/>
              </a:buClr>
              <a:buSzPts val="1800"/>
              <a:buFont typeface="Arial"/>
              <a:buChar char="•"/>
            </a:pPr>
            <a:r>
              <a:rPr lang="en-US" sz="1800">
                <a:solidFill>
                  <a:schemeClr val="dk1"/>
                </a:solidFill>
                <a:latin typeface="Calibri"/>
                <a:ea typeface="Calibri"/>
                <a:cs typeface="Calibri"/>
                <a:sym typeface="Calibri"/>
              </a:rPr>
              <a:t>Progress of the week</a:t>
            </a:r>
            <a:endParaRPr/>
          </a:p>
          <a:p>
            <a:pPr indent="-254000" lvl="0" marL="285750" marR="0" rtl="0" algn="l">
              <a:spcBef>
                <a:spcPts val="0"/>
              </a:spcBef>
              <a:spcAft>
                <a:spcPts val="0"/>
              </a:spcAft>
              <a:buClr>
                <a:schemeClr val="accent3"/>
              </a:buClr>
              <a:buSzPts val="500"/>
              <a:buFont typeface="Arial"/>
              <a:buNone/>
            </a:pPr>
            <a:r>
              <a:t/>
            </a:r>
            <a:endParaRPr sz="500">
              <a:solidFill>
                <a:schemeClr val="dk1"/>
              </a:solidFill>
              <a:latin typeface="Calibri"/>
              <a:ea typeface="Calibri"/>
              <a:cs typeface="Calibri"/>
              <a:sym typeface="Calibri"/>
            </a:endParaRPr>
          </a:p>
          <a:p>
            <a:pPr indent="-285750" lvl="1" marL="742950" marR="0" rtl="0" algn="l">
              <a:spcBef>
                <a:spcPts val="0"/>
              </a:spcBef>
              <a:spcAft>
                <a:spcPts val="0"/>
              </a:spcAft>
              <a:buClr>
                <a:schemeClr val="accent3"/>
              </a:buClr>
              <a:buSzPts val="1800"/>
              <a:buFont typeface="Noto Sans Symbols"/>
              <a:buChar char="❖"/>
            </a:pPr>
            <a:r>
              <a:rPr lang="en-US" sz="1800">
                <a:solidFill>
                  <a:schemeClr val="dk1"/>
                </a:solidFill>
                <a:latin typeface="Calibri"/>
                <a:ea typeface="Calibri"/>
                <a:cs typeface="Calibri"/>
                <a:sym typeface="Calibri"/>
              </a:rPr>
              <a:t>End-to-end model</a:t>
            </a:r>
            <a:endParaRPr/>
          </a:p>
          <a:p>
            <a:pPr indent="-285750" lvl="1" marL="742950" marR="0" rtl="0" algn="l">
              <a:spcBef>
                <a:spcPts val="0"/>
              </a:spcBef>
              <a:spcAft>
                <a:spcPts val="0"/>
              </a:spcAft>
              <a:buClr>
                <a:schemeClr val="accent3"/>
              </a:buClr>
              <a:buSzPts val="1800"/>
              <a:buFont typeface="Noto Sans Symbols"/>
              <a:buChar char="❖"/>
            </a:pPr>
            <a:r>
              <a:rPr lang="en-US" sz="1800">
                <a:solidFill>
                  <a:schemeClr val="dk1"/>
                </a:solidFill>
                <a:latin typeface="Calibri"/>
                <a:ea typeface="Calibri"/>
                <a:cs typeface="Calibri"/>
                <a:sym typeface="Calibri"/>
              </a:rPr>
              <a:t>Telegram bot</a:t>
            </a:r>
            <a:endParaRPr/>
          </a:p>
          <a:p>
            <a:pPr indent="-285750" lvl="1" marL="742950" marR="0" rtl="0" algn="l">
              <a:spcBef>
                <a:spcPts val="0"/>
              </a:spcBef>
              <a:spcAft>
                <a:spcPts val="0"/>
              </a:spcAft>
              <a:buClr>
                <a:schemeClr val="accent3"/>
              </a:buClr>
              <a:buSzPts val="1800"/>
              <a:buFont typeface="Noto Sans Symbols"/>
              <a:buChar char="❖"/>
            </a:pPr>
            <a:r>
              <a:rPr lang="en-US" sz="1800">
                <a:solidFill>
                  <a:schemeClr val="dk1"/>
                </a:solidFill>
                <a:latin typeface="Calibri"/>
                <a:ea typeface="Calibri"/>
                <a:cs typeface="Calibri"/>
                <a:sym typeface="Calibri"/>
              </a:rPr>
              <a:t>Semantic analysis of the user's query</a:t>
            </a:r>
            <a:endParaRPr/>
          </a:p>
          <a:p>
            <a:pPr indent="-222250" lvl="1" marL="742950" marR="0" rtl="0" algn="l">
              <a:spcBef>
                <a:spcPts val="0"/>
              </a:spcBef>
              <a:spcAft>
                <a:spcPts val="0"/>
              </a:spcAft>
              <a:buClr>
                <a:schemeClr val="accent3"/>
              </a:buClr>
              <a:buSzPts val="1000"/>
              <a:buFont typeface="Noto Sans Symbols"/>
              <a:buNone/>
            </a:pPr>
            <a:r>
              <a:t/>
            </a:r>
            <a:endParaRPr b="0" i="0" sz="10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accent3"/>
              </a:buClr>
              <a:buSzPts val="1800"/>
              <a:buFont typeface="Arial"/>
              <a:buChar char="•"/>
            </a:pPr>
            <a:r>
              <a:rPr lang="en-US" sz="1800">
                <a:solidFill>
                  <a:schemeClr val="dk1"/>
                </a:solidFill>
                <a:latin typeface="Calibri"/>
                <a:ea typeface="Calibri"/>
                <a:cs typeface="Calibri"/>
                <a:sym typeface="Calibri"/>
              </a:rPr>
              <a:t>Next steps and challenges</a:t>
            </a:r>
            <a:endParaRPr/>
          </a:p>
          <a:p>
            <a:pPr indent="-222250" lvl="0" marL="285750" marR="0" rtl="0" algn="l">
              <a:spcBef>
                <a:spcPts val="0"/>
              </a:spcBef>
              <a:spcAft>
                <a:spcPts val="0"/>
              </a:spcAft>
              <a:buClr>
                <a:schemeClr val="accent3"/>
              </a:buClr>
              <a:buSzPts val="1000"/>
              <a:buFont typeface="Arial"/>
              <a:buNone/>
            </a:pPr>
            <a:r>
              <a:t/>
            </a:r>
            <a:endParaRPr sz="1000">
              <a:solidFill>
                <a:schemeClr val="dk1"/>
              </a:solidFill>
              <a:latin typeface="Calibri"/>
              <a:ea typeface="Calibri"/>
              <a:cs typeface="Calibri"/>
              <a:sym typeface="Calibri"/>
            </a:endParaRPr>
          </a:p>
          <a:p>
            <a:pPr indent="-285750" lvl="0" marL="285750" marR="0" rtl="0" algn="l">
              <a:spcBef>
                <a:spcPts val="0"/>
              </a:spcBef>
              <a:spcAft>
                <a:spcPts val="0"/>
              </a:spcAft>
              <a:buClr>
                <a:schemeClr val="accent3"/>
              </a:buClr>
              <a:buSzPts val="1800"/>
              <a:buFont typeface="Arial"/>
              <a:buChar char="•"/>
            </a:pPr>
            <a:r>
              <a:rPr lang="en-US" sz="1800">
                <a:solidFill>
                  <a:schemeClr val="dk1"/>
                </a:solidFill>
                <a:latin typeface="Calibri"/>
                <a:ea typeface="Calibri"/>
                <a:cs typeface="Calibri"/>
                <a:sym typeface="Calibri"/>
              </a:rPr>
              <a:t>Questions</a:t>
            </a:r>
            <a:endParaRPr/>
          </a:p>
          <a:p>
            <a:pPr indent="-171450" lvl="0" marL="285750" marR="0" rtl="0" algn="l">
              <a:spcBef>
                <a:spcPts val="0"/>
              </a:spcBef>
              <a:spcAft>
                <a:spcPts val="0"/>
              </a:spcAft>
              <a:buClr>
                <a:schemeClr val="accent3"/>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Cohort 23</a:t>
            </a:r>
            <a:endParaRPr/>
          </a:p>
        </p:txBody>
      </p:sp>
      <p:sp>
        <p:nvSpPr>
          <p:cNvPr id="341" name="Google Shape;341;p3"/>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42" name="Google Shape;342;p3"/>
          <p:cNvSpPr txBox="1"/>
          <p:nvPr/>
        </p:nvSpPr>
        <p:spPr>
          <a:xfrm>
            <a:off x="812290" y="766008"/>
            <a:ext cx="4503295" cy="7826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Century Gothic"/>
              <a:buNone/>
            </a:pPr>
            <a:r>
              <a:rPr b="1" lang="en-US" sz="4000">
                <a:solidFill>
                  <a:schemeClr val="dk1"/>
                </a:solidFill>
                <a:latin typeface="Century Gothic"/>
                <a:ea typeface="Century Gothic"/>
                <a:cs typeface="Century Gothic"/>
                <a:sym typeface="Century Gothic"/>
              </a:rPr>
              <a:t>Quick Recap</a:t>
            </a:r>
            <a:endParaRPr/>
          </a:p>
        </p:txBody>
      </p:sp>
      <p:sp>
        <p:nvSpPr>
          <p:cNvPr id="343" name="Google Shape;343;p3"/>
          <p:cNvSpPr/>
          <p:nvPr/>
        </p:nvSpPr>
        <p:spPr>
          <a:xfrm>
            <a:off x="812300" y="2475949"/>
            <a:ext cx="6183300" cy="2196300"/>
          </a:xfrm>
          <a:prstGeom prst="rect">
            <a:avLst/>
          </a:prstGeom>
          <a:noFill/>
          <a:ln>
            <a:noFill/>
          </a:ln>
        </p:spPr>
        <p:txBody>
          <a:bodyPr anchorCtr="0" anchor="t" bIns="45700" lIns="91425" spcFirstLastPara="1" rIns="91425" wrap="square" tIns="45700">
            <a:spAutoFit/>
          </a:bodyPr>
          <a:lstStyle/>
          <a:p>
            <a:pPr indent="-228600" lvl="0" marL="228600" marR="0" rtl="0" algn="l">
              <a:lnSpc>
                <a:spcPct val="90000"/>
              </a:lnSpc>
              <a:spcBef>
                <a:spcPts val="0"/>
              </a:spcBef>
              <a:spcAft>
                <a:spcPts val="0"/>
              </a:spcAft>
              <a:buClr>
                <a:schemeClr val="accent3"/>
              </a:buClr>
              <a:buSzPts val="1800"/>
              <a:buFont typeface="Arial"/>
              <a:buChar char="•"/>
            </a:pPr>
            <a:r>
              <a:rPr lang="en-US" sz="1800">
                <a:solidFill>
                  <a:srgbClr val="000000"/>
                </a:solidFill>
                <a:latin typeface="Calibri"/>
                <a:ea typeface="Calibri"/>
                <a:cs typeface="Calibri"/>
                <a:sym typeface="Calibri"/>
              </a:rPr>
              <a:t>Attribute extraction from images</a:t>
            </a:r>
            <a:endParaRPr/>
          </a:p>
          <a:p>
            <a:pPr indent="-228600" lvl="0" marL="228600" marR="0" rtl="0" algn="l">
              <a:lnSpc>
                <a:spcPct val="90000"/>
              </a:lnSpc>
              <a:spcBef>
                <a:spcPts val="1000"/>
              </a:spcBef>
              <a:spcAft>
                <a:spcPts val="0"/>
              </a:spcAft>
              <a:buClr>
                <a:schemeClr val="accent3"/>
              </a:buClr>
              <a:buSzPts val="1800"/>
              <a:buFont typeface="Arial"/>
              <a:buChar char="•"/>
            </a:pPr>
            <a:r>
              <a:rPr lang="en-US" sz="1800">
                <a:latin typeface="Calibri"/>
                <a:ea typeface="Calibri"/>
                <a:cs typeface="Calibri"/>
                <a:sym typeface="Calibri"/>
              </a:rPr>
              <a:t>Create</a:t>
            </a:r>
            <a:r>
              <a:rPr lang="en-US" sz="1800">
                <a:solidFill>
                  <a:srgbClr val="000000"/>
                </a:solidFill>
                <a:latin typeface="Calibri"/>
                <a:ea typeface="Calibri"/>
                <a:cs typeface="Calibri"/>
                <a:sym typeface="Calibri"/>
              </a:rPr>
              <a:t> a co-occurrence matrix</a:t>
            </a:r>
            <a:endParaRPr/>
          </a:p>
          <a:p>
            <a:pPr indent="-228600" lvl="0" marL="228600" marR="0" rtl="0" algn="l">
              <a:lnSpc>
                <a:spcPct val="90000"/>
              </a:lnSpc>
              <a:spcBef>
                <a:spcPts val="1000"/>
              </a:spcBef>
              <a:spcAft>
                <a:spcPts val="0"/>
              </a:spcAft>
              <a:buClr>
                <a:schemeClr val="accent3"/>
              </a:buClr>
              <a:buSzPts val="1800"/>
              <a:buFont typeface="Arial"/>
              <a:buChar char="•"/>
            </a:pPr>
            <a:r>
              <a:rPr lang="en-US" sz="1800">
                <a:solidFill>
                  <a:srgbClr val="000000"/>
                </a:solidFill>
                <a:latin typeface="Calibri"/>
                <a:ea typeface="Calibri"/>
                <a:cs typeface="Calibri"/>
                <a:sym typeface="Calibri"/>
              </a:rPr>
              <a:t>Make a working pipeline</a:t>
            </a:r>
            <a:endParaRPr/>
          </a:p>
          <a:p>
            <a:pPr indent="-228600" lvl="0" marL="228600" marR="0" rtl="0" algn="l">
              <a:lnSpc>
                <a:spcPct val="90000"/>
              </a:lnSpc>
              <a:spcBef>
                <a:spcPts val="1000"/>
              </a:spcBef>
              <a:spcAft>
                <a:spcPts val="0"/>
              </a:spcAft>
              <a:buClr>
                <a:schemeClr val="accent3"/>
              </a:buClr>
              <a:buSzPts val="1800"/>
              <a:buFont typeface="Arial"/>
              <a:buChar char="•"/>
            </a:pPr>
            <a:r>
              <a:rPr lang="en-US" sz="1800">
                <a:latin typeface="Calibri"/>
                <a:ea typeface="Calibri"/>
                <a:cs typeface="Calibri"/>
                <a:sym typeface="Calibri"/>
              </a:rPr>
              <a:t>Get attributes and semantics from a query and generate a response</a:t>
            </a:r>
            <a:endParaRPr/>
          </a:p>
          <a:p>
            <a:pPr indent="-228600" lvl="0" marL="228600" marR="0" rtl="0" algn="l">
              <a:lnSpc>
                <a:spcPct val="90000"/>
              </a:lnSpc>
              <a:spcBef>
                <a:spcPts val="1000"/>
              </a:spcBef>
              <a:spcAft>
                <a:spcPts val="0"/>
              </a:spcAft>
              <a:buClr>
                <a:schemeClr val="accent3"/>
              </a:buClr>
              <a:buSzPts val="1800"/>
              <a:buFont typeface="Arial"/>
              <a:buChar char="•"/>
            </a:pPr>
            <a:r>
              <a:rPr lang="en-US" sz="1800">
                <a:solidFill>
                  <a:srgbClr val="000000"/>
                </a:solidFill>
                <a:latin typeface="Calibri"/>
                <a:ea typeface="Calibri"/>
                <a:cs typeface="Calibri"/>
                <a:sym typeface="Calibri"/>
              </a:rPr>
              <a:t> </a:t>
            </a:r>
            <a:r>
              <a:rPr lang="en-US" sz="1800">
                <a:latin typeface="Calibri"/>
                <a:ea typeface="Calibri"/>
                <a:cs typeface="Calibri"/>
                <a:sym typeface="Calibri"/>
              </a:rPr>
              <a:t>Create and deploy a chatbot/telegram bot</a:t>
            </a:r>
            <a:endParaRPr sz="1800">
              <a:latin typeface="Calibri"/>
              <a:ea typeface="Calibri"/>
              <a:cs typeface="Calibri"/>
              <a:sym typeface="Calibri"/>
            </a:endParaRPr>
          </a:p>
        </p:txBody>
      </p:sp>
      <p:pic>
        <p:nvPicPr>
          <p:cNvPr id="344" name="Google Shape;344;p3"/>
          <p:cNvPicPr preferRelativeResize="0"/>
          <p:nvPr/>
        </p:nvPicPr>
        <p:blipFill rotWithShape="1">
          <a:blip r:embed="rId3">
            <a:alphaModFix/>
          </a:blip>
          <a:srcRect b="0" l="0" r="0" t="0"/>
          <a:stretch/>
        </p:blipFill>
        <p:spPr>
          <a:xfrm>
            <a:off x="7981007" y="2019344"/>
            <a:ext cx="3195726" cy="3307726"/>
          </a:xfrm>
          <a:prstGeom prst="rect">
            <a:avLst/>
          </a:prstGeom>
          <a:noFill/>
          <a:ln>
            <a:noFill/>
          </a:ln>
        </p:spPr>
      </p:pic>
      <p:pic>
        <p:nvPicPr>
          <p:cNvPr id="345" name="Google Shape;345;p3"/>
          <p:cNvPicPr preferRelativeResize="0"/>
          <p:nvPr/>
        </p:nvPicPr>
        <p:blipFill>
          <a:blip r:embed="rId4">
            <a:alphaModFix/>
          </a:blip>
          <a:stretch>
            <a:fillRect/>
          </a:stretch>
        </p:blipFill>
        <p:spPr>
          <a:xfrm>
            <a:off x="539397" y="2829147"/>
            <a:ext cx="371825" cy="365125"/>
          </a:xfrm>
          <a:prstGeom prst="rect">
            <a:avLst/>
          </a:prstGeom>
          <a:noFill/>
          <a:ln>
            <a:noFill/>
          </a:ln>
        </p:spPr>
      </p:pic>
      <p:pic>
        <p:nvPicPr>
          <p:cNvPr id="346" name="Google Shape;346;p3"/>
          <p:cNvPicPr preferRelativeResize="0"/>
          <p:nvPr/>
        </p:nvPicPr>
        <p:blipFill>
          <a:blip r:embed="rId4">
            <a:alphaModFix/>
          </a:blip>
          <a:stretch>
            <a:fillRect/>
          </a:stretch>
        </p:blipFill>
        <p:spPr>
          <a:xfrm>
            <a:off x="539397" y="2464022"/>
            <a:ext cx="371825" cy="365125"/>
          </a:xfrm>
          <a:prstGeom prst="rect">
            <a:avLst/>
          </a:prstGeom>
          <a:noFill/>
          <a:ln>
            <a:noFill/>
          </a:ln>
        </p:spPr>
      </p:pic>
      <p:pic>
        <p:nvPicPr>
          <p:cNvPr id="347" name="Google Shape;347;p3"/>
          <p:cNvPicPr preferRelativeResize="0"/>
          <p:nvPr/>
        </p:nvPicPr>
        <p:blipFill>
          <a:blip r:embed="rId4">
            <a:alphaModFix/>
          </a:blip>
          <a:stretch>
            <a:fillRect/>
          </a:stretch>
        </p:blipFill>
        <p:spPr>
          <a:xfrm>
            <a:off x="539397" y="3194284"/>
            <a:ext cx="371825" cy="365125"/>
          </a:xfrm>
          <a:prstGeom prst="rect">
            <a:avLst/>
          </a:prstGeom>
          <a:noFill/>
          <a:ln>
            <a:noFill/>
          </a:ln>
        </p:spPr>
      </p:pic>
      <p:pic>
        <p:nvPicPr>
          <p:cNvPr id="348" name="Google Shape;348;p3"/>
          <p:cNvPicPr preferRelativeResize="0"/>
          <p:nvPr/>
        </p:nvPicPr>
        <p:blipFill>
          <a:blip r:embed="rId4">
            <a:alphaModFix/>
          </a:blip>
          <a:stretch>
            <a:fillRect/>
          </a:stretch>
        </p:blipFill>
        <p:spPr>
          <a:xfrm>
            <a:off x="539397" y="3559409"/>
            <a:ext cx="371825" cy="365125"/>
          </a:xfrm>
          <a:prstGeom prst="rect">
            <a:avLst/>
          </a:prstGeom>
          <a:noFill/>
          <a:ln>
            <a:noFill/>
          </a:ln>
        </p:spPr>
      </p:pic>
      <p:pic>
        <p:nvPicPr>
          <p:cNvPr id="349" name="Google Shape;349;p3"/>
          <p:cNvPicPr preferRelativeResize="0"/>
          <p:nvPr/>
        </p:nvPicPr>
        <p:blipFill>
          <a:blip r:embed="rId4">
            <a:alphaModFix/>
          </a:blip>
          <a:stretch>
            <a:fillRect/>
          </a:stretch>
        </p:blipFill>
        <p:spPr>
          <a:xfrm>
            <a:off x="539397" y="4185084"/>
            <a:ext cx="371825" cy="36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5" name="Google Shape;355;p4"/>
          <p:cNvSpPr txBox="1"/>
          <p:nvPr/>
        </p:nvSpPr>
        <p:spPr>
          <a:xfrm>
            <a:off x="3293201" y="3067872"/>
            <a:ext cx="5605597" cy="72225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4000"/>
              <a:buFont typeface="Century Gothic"/>
              <a:buNone/>
            </a:pPr>
            <a:r>
              <a:rPr b="1" lang="en-US" sz="4000">
                <a:solidFill>
                  <a:schemeClr val="accent1"/>
                </a:solidFill>
                <a:latin typeface="Century Gothic"/>
                <a:ea typeface="Century Gothic"/>
                <a:cs typeface="Century Gothic"/>
                <a:sym typeface="Century Gothic"/>
              </a:rPr>
              <a:t>Progress of the week </a:t>
            </a:r>
            <a:endParaRPr b="1" sz="4000">
              <a:solidFill>
                <a:schemeClr val="accen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Cohort 23</a:t>
            </a:r>
            <a:endParaRPr/>
          </a:p>
        </p:txBody>
      </p:sp>
      <p:sp>
        <p:nvSpPr>
          <p:cNvPr id="361" name="Google Shape;361;p5"/>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2" name="Google Shape;362;p5"/>
          <p:cNvSpPr txBox="1"/>
          <p:nvPr>
            <p:ph type="title"/>
          </p:nvPr>
        </p:nvSpPr>
        <p:spPr>
          <a:xfrm>
            <a:off x="812290" y="695106"/>
            <a:ext cx="9050338" cy="9461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US">
                <a:solidFill>
                  <a:schemeClr val="dk1"/>
                </a:solidFill>
              </a:rPr>
              <a:t>End-to-end model</a:t>
            </a:r>
            <a:endParaRPr>
              <a:solidFill>
                <a:schemeClr val="dk1"/>
              </a:solidFill>
              <a:latin typeface="Calibri"/>
              <a:ea typeface="Calibri"/>
              <a:cs typeface="Calibri"/>
              <a:sym typeface="Calibri"/>
            </a:endParaRPr>
          </a:p>
        </p:txBody>
      </p:sp>
      <p:sp>
        <p:nvSpPr>
          <p:cNvPr id="363" name="Google Shape;363;p5"/>
          <p:cNvSpPr/>
          <p:nvPr/>
        </p:nvSpPr>
        <p:spPr>
          <a:xfrm>
            <a:off x="812300" y="1791820"/>
            <a:ext cx="7905600" cy="616200"/>
          </a:xfrm>
          <a:prstGeom prst="rect">
            <a:avLst/>
          </a:prstGeom>
          <a:noFill/>
          <a:ln>
            <a:noFill/>
          </a:ln>
        </p:spPr>
        <p:txBody>
          <a:bodyPr anchorCtr="0" anchor="t" bIns="45700" lIns="91425" spcFirstLastPara="1" rIns="91425" wrap="square" tIns="45700">
            <a:spAutoFit/>
          </a:bodyPr>
          <a:lstStyle/>
          <a:p>
            <a:pPr indent="-179999" lvl="0" marL="179999" marR="0" rtl="0" algn="l">
              <a:lnSpc>
                <a:spcPct val="90000"/>
              </a:lnSpc>
              <a:spcBef>
                <a:spcPts val="0"/>
              </a:spcBef>
              <a:spcAft>
                <a:spcPts val="0"/>
              </a:spcAft>
              <a:buClr>
                <a:srgbClr val="D30F64"/>
              </a:buClr>
              <a:buSzPts val="1800"/>
              <a:buFont typeface="Arial"/>
              <a:buChar char="•"/>
            </a:pPr>
            <a:r>
              <a:rPr lang="en-US" sz="1800">
                <a:solidFill>
                  <a:schemeClr val="dk1"/>
                </a:solidFill>
                <a:latin typeface="Calibri"/>
                <a:ea typeface="Calibri"/>
                <a:cs typeface="Calibri"/>
                <a:sym typeface="Calibri"/>
              </a:rPr>
              <a:t>The first reliable end-to-end solution has been implemented. We are constantly improving it in order to have a product that fully satisfies customers.</a:t>
            </a:r>
            <a:endParaRPr/>
          </a:p>
          <a:p>
            <a:pPr indent="-65700" lvl="0" marL="180000" marR="0" rtl="0" algn="l">
              <a:lnSpc>
                <a:spcPct val="90000"/>
              </a:lnSpc>
              <a:spcBef>
                <a:spcPts val="600"/>
              </a:spcBef>
              <a:spcAft>
                <a:spcPts val="0"/>
              </a:spcAft>
              <a:buClr>
                <a:srgbClr val="D30F64"/>
              </a:buClr>
              <a:buSzPts val="1800"/>
              <a:buFont typeface="Arial"/>
              <a:buNone/>
            </a:pPr>
            <a:r>
              <a:t/>
            </a:r>
            <a:endParaRPr sz="1800">
              <a:solidFill>
                <a:srgbClr val="595959"/>
              </a:solidFill>
              <a:latin typeface="Calibri"/>
              <a:ea typeface="Calibri"/>
              <a:cs typeface="Calibri"/>
              <a:sym typeface="Calibri"/>
            </a:endParaRPr>
          </a:p>
        </p:txBody>
      </p:sp>
      <p:pic>
        <p:nvPicPr>
          <p:cNvPr id="364" name="Google Shape;364;p5"/>
          <p:cNvPicPr preferRelativeResize="0"/>
          <p:nvPr/>
        </p:nvPicPr>
        <p:blipFill>
          <a:blip r:embed="rId3">
            <a:alphaModFix/>
          </a:blip>
          <a:stretch>
            <a:fillRect/>
          </a:stretch>
        </p:blipFill>
        <p:spPr>
          <a:xfrm>
            <a:off x="154775" y="3064400"/>
            <a:ext cx="5869899" cy="2277850"/>
          </a:xfrm>
          <a:prstGeom prst="rect">
            <a:avLst/>
          </a:prstGeom>
          <a:noFill/>
          <a:ln>
            <a:noFill/>
          </a:ln>
        </p:spPr>
      </p:pic>
      <p:pic>
        <p:nvPicPr>
          <p:cNvPr id="365" name="Google Shape;365;p5"/>
          <p:cNvPicPr preferRelativeResize="0"/>
          <p:nvPr/>
        </p:nvPicPr>
        <p:blipFill>
          <a:blip r:embed="rId4">
            <a:alphaModFix/>
          </a:blip>
          <a:stretch>
            <a:fillRect/>
          </a:stretch>
        </p:blipFill>
        <p:spPr>
          <a:xfrm>
            <a:off x="6101400" y="2939600"/>
            <a:ext cx="5807274" cy="269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2cc16a2ebf_0_5"/>
          <p:cNvSpPr txBox="1"/>
          <p:nvPr>
            <p:ph idx="11" type="ftr"/>
          </p:nvPr>
        </p:nvSpPr>
        <p:spPr>
          <a:xfrm>
            <a:off x="812290" y="5797769"/>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Cohort 23</a:t>
            </a:r>
            <a:endParaRPr/>
          </a:p>
        </p:txBody>
      </p:sp>
      <p:sp>
        <p:nvSpPr>
          <p:cNvPr id="371" name="Google Shape;371;g12cc16a2ebf_0_5"/>
          <p:cNvSpPr txBox="1"/>
          <p:nvPr>
            <p:ph idx="12" type="sldNum"/>
          </p:nvPr>
        </p:nvSpPr>
        <p:spPr>
          <a:xfrm>
            <a:off x="10804358" y="5816819"/>
            <a:ext cx="549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2" name="Google Shape;372;g12cc16a2ebf_0_5"/>
          <p:cNvSpPr txBox="1"/>
          <p:nvPr>
            <p:ph type="title"/>
          </p:nvPr>
        </p:nvSpPr>
        <p:spPr>
          <a:xfrm>
            <a:off x="812290" y="695106"/>
            <a:ext cx="9050400" cy="94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US">
                <a:solidFill>
                  <a:schemeClr val="dk1"/>
                </a:solidFill>
              </a:rPr>
              <a:t>Telegram bot</a:t>
            </a:r>
            <a:endParaRPr>
              <a:solidFill>
                <a:schemeClr val="dk1"/>
              </a:solidFill>
              <a:latin typeface="Calibri"/>
              <a:ea typeface="Calibri"/>
              <a:cs typeface="Calibri"/>
              <a:sym typeface="Calibri"/>
            </a:endParaRPr>
          </a:p>
        </p:txBody>
      </p:sp>
      <p:sp>
        <p:nvSpPr>
          <p:cNvPr id="373" name="Google Shape;373;g12cc16a2ebf_0_5"/>
          <p:cNvSpPr/>
          <p:nvPr/>
        </p:nvSpPr>
        <p:spPr>
          <a:xfrm>
            <a:off x="812300" y="1791820"/>
            <a:ext cx="7905600" cy="616200"/>
          </a:xfrm>
          <a:prstGeom prst="rect">
            <a:avLst/>
          </a:prstGeom>
          <a:noFill/>
          <a:ln>
            <a:noFill/>
          </a:ln>
        </p:spPr>
        <p:txBody>
          <a:bodyPr anchorCtr="0" anchor="t" bIns="45700" lIns="91425" spcFirstLastPara="1" rIns="91425" wrap="square" tIns="45700">
            <a:noAutofit/>
          </a:bodyPr>
          <a:lstStyle/>
          <a:p>
            <a:pPr indent="-179999" lvl="0" marL="179999" marR="0" rtl="0" algn="l">
              <a:lnSpc>
                <a:spcPct val="90000"/>
              </a:lnSpc>
              <a:spcBef>
                <a:spcPts val="0"/>
              </a:spcBef>
              <a:spcAft>
                <a:spcPts val="0"/>
              </a:spcAft>
              <a:buClr>
                <a:srgbClr val="D30F64"/>
              </a:buClr>
              <a:buSzPts val="1800"/>
              <a:buFont typeface="Arial"/>
              <a:buChar char="•"/>
            </a:pPr>
            <a:r>
              <a:rPr lang="en-US" sz="1800">
                <a:solidFill>
                  <a:schemeClr val="dk1"/>
                </a:solidFill>
                <a:latin typeface="Calibri"/>
                <a:ea typeface="Calibri"/>
                <a:cs typeface="Calibri"/>
                <a:sym typeface="Calibri"/>
              </a:rPr>
              <a:t>A Telegram bot has been developed and deployed. </a:t>
            </a:r>
            <a:endParaRPr sz="1800">
              <a:solidFill>
                <a:schemeClr val="dk1"/>
              </a:solidFill>
              <a:latin typeface="Calibri"/>
              <a:ea typeface="Calibri"/>
              <a:cs typeface="Calibri"/>
              <a:sym typeface="Calibri"/>
            </a:endParaRPr>
          </a:p>
          <a:p>
            <a:pPr indent="-179999" lvl="0" marL="179999" rtl="0" algn="l">
              <a:lnSpc>
                <a:spcPct val="90000"/>
              </a:lnSpc>
              <a:spcBef>
                <a:spcPts val="0"/>
              </a:spcBef>
              <a:spcAft>
                <a:spcPts val="0"/>
              </a:spcAft>
              <a:buClr>
                <a:schemeClr val="accent3"/>
              </a:buClr>
              <a:buSzPts val="1800"/>
              <a:buChar char="•"/>
            </a:pPr>
            <a:r>
              <a:rPr lang="en-US" sz="1800">
                <a:solidFill>
                  <a:schemeClr val="dk1"/>
                </a:solidFill>
                <a:latin typeface="Calibri"/>
                <a:ea typeface="Calibri"/>
                <a:cs typeface="Calibri"/>
                <a:sym typeface="Calibri"/>
              </a:rPr>
              <a:t>Please find our bot </a:t>
            </a:r>
            <a:r>
              <a:rPr b="1" lang="en-US" sz="1800">
                <a:solidFill>
                  <a:srgbClr val="FF0000"/>
                </a:solidFill>
                <a:latin typeface="Calibri"/>
                <a:ea typeface="Calibri"/>
                <a:cs typeface="Calibri"/>
                <a:sym typeface="Calibri"/>
              </a:rPr>
              <a:t>@</a:t>
            </a:r>
            <a:r>
              <a:rPr b="1" lang="en-US" sz="1800">
                <a:solidFill>
                  <a:srgbClr val="FF0000"/>
                </a:solidFill>
                <a:latin typeface="Calibri"/>
                <a:ea typeface="Calibri"/>
                <a:cs typeface="Calibri"/>
                <a:sym typeface="Calibri"/>
              </a:rPr>
              <a:t>FashionAdv_bot</a:t>
            </a:r>
            <a:r>
              <a:rPr lang="en-US" sz="1800">
                <a:solidFill>
                  <a:schemeClr val="dk1"/>
                </a:solidFill>
                <a:latin typeface="Calibri"/>
                <a:ea typeface="Calibri"/>
                <a:cs typeface="Calibri"/>
                <a:sym typeface="Calibri"/>
              </a:rPr>
              <a:t> and give it a try!</a:t>
            </a:r>
            <a:endParaRPr sz="1800">
              <a:solidFill>
                <a:srgbClr val="595959"/>
              </a:solidFill>
              <a:latin typeface="Calibri"/>
              <a:ea typeface="Calibri"/>
              <a:cs typeface="Calibri"/>
              <a:sym typeface="Calibri"/>
            </a:endParaRPr>
          </a:p>
        </p:txBody>
      </p:sp>
      <p:pic>
        <p:nvPicPr>
          <p:cNvPr id="374" name="Google Shape;374;g12cc16a2ebf_0_5"/>
          <p:cNvPicPr preferRelativeResize="0"/>
          <p:nvPr/>
        </p:nvPicPr>
        <p:blipFill>
          <a:blip r:embed="rId3">
            <a:alphaModFix/>
          </a:blip>
          <a:stretch>
            <a:fillRect/>
          </a:stretch>
        </p:blipFill>
        <p:spPr>
          <a:xfrm>
            <a:off x="315001" y="2436423"/>
            <a:ext cx="5850150" cy="3296353"/>
          </a:xfrm>
          <a:prstGeom prst="rect">
            <a:avLst/>
          </a:prstGeom>
          <a:noFill/>
          <a:ln>
            <a:noFill/>
          </a:ln>
        </p:spPr>
      </p:pic>
      <p:pic>
        <p:nvPicPr>
          <p:cNvPr id="375" name="Google Shape;375;g12cc16a2ebf_0_5"/>
          <p:cNvPicPr preferRelativeResize="0"/>
          <p:nvPr/>
        </p:nvPicPr>
        <p:blipFill>
          <a:blip r:embed="rId4">
            <a:alphaModFix/>
          </a:blip>
          <a:stretch>
            <a:fillRect/>
          </a:stretch>
        </p:blipFill>
        <p:spPr>
          <a:xfrm>
            <a:off x="6314900" y="2427250"/>
            <a:ext cx="5269125" cy="1939659"/>
          </a:xfrm>
          <a:prstGeom prst="rect">
            <a:avLst/>
          </a:prstGeom>
          <a:noFill/>
          <a:ln>
            <a:noFill/>
          </a:ln>
        </p:spPr>
      </p:pic>
      <p:pic>
        <p:nvPicPr>
          <p:cNvPr id="376" name="Google Shape;376;g12cc16a2ebf_0_5"/>
          <p:cNvPicPr preferRelativeResize="0"/>
          <p:nvPr/>
        </p:nvPicPr>
        <p:blipFill>
          <a:blip r:embed="rId5">
            <a:alphaModFix/>
          </a:blip>
          <a:stretch>
            <a:fillRect/>
          </a:stretch>
        </p:blipFill>
        <p:spPr>
          <a:xfrm>
            <a:off x="6314908" y="4402863"/>
            <a:ext cx="5257142" cy="1385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8"/>
          <p:cNvSpPr txBox="1"/>
          <p:nvPr>
            <p:ph idx="11" type="ftr"/>
          </p:nvPr>
        </p:nvSpPr>
        <p:spPr>
          <a:xfrm>
            <a:off x="812290" y="5797769"/>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Cohort 23</a:t>
            </a:r>
            <a:endParaRPr/>
          </a:p>
        </p:txBody>
      </p:sp>
      <p:sp>
        <p:nvSpPr>
          <p:cNvPr id="382" name="Google Shape;382;p8"/>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83" name="Google Shape;383;p8"/>
          <p:cNvSpPr txBox="1"/>
          <p:nvPr>
            <p:ph type="title"/>
          </p:nvPr>
        </p:nvSpPr>
        <p:spPr>
          <a:xfrm>
            <a:off x="812290" y="695106"/>
            <a:ext cx="9050338" cy="9461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entury Gothic"/>
              <a:buNone/>
            </a:pPr>
            <a:r>
              <a:rPr lang="en-US" sz="3200">
                <a:solidFill>
                  <a:schemeClr val="dk1"/>
                </a:solidFill>
              </a:rPr>
              <a:t>Semantic analysis of the user's</a:t>
            </a:r>
            <a:r>
              <a:rPr lang="en-US" sz="3200">
                <a:solidFill>
                  <a:schemeClr val="dk1"/>
                </a:solidFill>
              </a:rPr>
              <a:t> query</a:t>
            </a:r>
            <a:endParaRPr sz="3200">
              <a:solidFill>
                <a:schemeClr val="dk1"/>
              </a:solidFill>
              <a:latin typeface="Calibri"/>
              <a:ea typeface="Calibri"/>
              <a:cs typeface="Calibri"/>
              <a:sym typeface="Calibri"/>
            </a:endParaRPr>
          </a:p>
        </p:txBody>
      </p:sp>
      <p:sp>
        <p:nvSpPr>
          <p:cNvPr id="384" name="Google Shape;384;p8"/>
          <p:cNvSpPr/>
          <p:nvPr/>
        </p:nvSpPr>
        <p:spPr>
          <a:xfrm>
            <a:off x="812300" y="1911019"/>
            <a:ext cx="7905600" cy="627000"/>
          </a:xfrm>
          <a:prstGeom prst="rect">
            <a:avLst/>
          </a:prstGeom>
          <a:noFill/>
          <a:ln>
            <a:noFill/>
          </a:ln>
        </p:spPr>
        <p:txBody>
          <a:bodyPr anchorCtr="0" anchor="t" bIns="45700" lIns="91425" spcFirstLastPara="1" rIns="91425" wrap="square" tIns="45700">
            <a:spAutoFit/>
          </a:bodyPr>
          <a:lstStyle/>
          <a:p>
            <a:pPr indent="-179999" lvl="0" marL="179999" marR="0" rtl="0" algn="l">
              <a:lnSpc>
                <a:spcPct val="90000"/>
              </a:lnSpc>
              <a:spcBef>
                <a:spcPts val="0"/>
              </a:spcBef>
              <a:spcAft>
                <a:spcPts val="0"/>
              </a:spcAft>
              <a:buClr>
                <a:srgbClr val="D30F64"/>
              </a:buClr>
              <a:buSzPts val="1800"/>
              <a:buFont typeface="Arial"/>
              <a:buChar char="•"/>
            </a:pPr>
            <a:r>
              <a:rPr lang="en-US" sz="1800">
                <a:solidFill>
                  <a:schemeClr val="dk1"/>
                </a:solidFill>
                <a:latin typeface="Calibri"/>
                <a:ea typeface="Calibri"/>
                <a:cs typeface="Calibri"/>
                <a:sym typeface="Calibri"/>
              </a:rPr>
              <a:t>Classification of user intent has been implemented for the first two types of intents (giving an answer "yes" or "no" and giving advice).</a:t>
            </a:r>
            <a:endParaRPr/>
          </a:p>
          <a:p>
            <a:pPr indent="-65700" lvl="0" marL="180000" marR="0" rtl="0" algn="l">
              <a:lnSpc>
                <a:spcPct val="90000"/>
              </a:lnSpc>
              <a:spcBef>
                <a:spcPts val="600"/>
              </a:spcBef>
              <a:spcAft>
                <a:spcPts val="0"/>
              </a:spcAft>
              <a:buClr>
                <a:srgbClr val="D30F64"/>
              </a:buClr>
              <a:buSzPts val="1800"/>
              <a:buFont typeface="Arial"/>
              <a:buNone/>
            </a:pPr>
            <a:r>
              <a:t/>
            </a:r>
            <a:endParaRPr sz="1800">
              <a:solidFill>
                <a:schemeClr val="dk1"/>
              </a:solidFill>
              <a:latin typeface="Calibri"/>
              <a:ea typeface="Calibri"/>
              <a:cs typeface="Calibri"/>
              <a:sym typeface="Calibri"/>
            </a:endParaRPr>
          </a:p>
          <a:p>
            <a:pPr indent="-65700" lvl="0" marL="180000" marR="0" rtl="0" algn="l">
              <a:lnSpc>
                <a:spcPct val="90000"/>
              </a:lnSpc>
              <a:spcBef>
                <a:spcPts val="600"/>
              </a:spcBef>
              <a:spcAft>
                <a:spcPts val="0"/>
              </a:spcAft>
              <a:buClr>
                <a:srgbClr val="D30F64"/>
              </a:buClr>
              <a:buSzPts val="1800"/>
              <a:buFont typeface="Arial"/>
              <a:buNone/>
            </a:pPr>
            <a:r>
              <a:t/>
            </a:r>
            <a:endParaRPr sz="1800">
              <a:solidFill>
                <a:schemeClr val="dk1"/>
              </a:solidFill>
              <a:latin typeface="Calibri"/>
              <a:ea typeface="Calibri"/>
              <a:cs typeface="Calibri"/>
              <a:sym typeface="Calibri"/>
            </a:endParaRPr>
          </a:p>
          <a:p>
            <a:pPr indent="-65700" lvl="0" marL="180000" marR="0" rtl="0" algn="l">
              <a:lnSpc>
                <a:spcPct val="90000"/>
              </a:lnSpc>
              <a:spcBef>
                <a:spcPts val="600"/>
              </a:spcBef>
              <a:spcAft>
                <a:spcPts val="0"/>
              </a:spcAft>
              <a:buClr>
                <a:srgbClr val="D30F64"/>
              </a:buClr>
              <a:buSzPts val="1800"/>
              <a:buFont typeface="Arial"/>
              <a:buNone/>
            </a:pPr>
            <a:r>
              <a:t/>
            </a:r>
            <a:endParaRPr sz="1800">
              <a:solidFill>
                <a:schemeClr val="dk1"/>
              </a:solidFill>
              <a:latin typeface="Calibri"/>
              <a:ea typeface="Calibri"/>
              <a:cs typeface="Calibri"/>
              <a:sym typeface="Calibri"/>
            </a:endParaRPr>
          </a:p>
        </p:txBody>
      </p:sp>
      <p:pic>
        <p:nvPicPr>
          <p:cNvPr id="385" name="Google Shape;385;p8"/>
          <p:cNvPicPr preferRelativeResize="0"/>
          <p:nvPr/>
        </p:nvPicPr>
        <p:blipFill>
          <a:blip r:embed="rId3">
            <a:alphaModFix/>
          </a:blip>
          <a:stretch>
            <a:fillRect/>
          </a:stretch>
        </p:blipFill>
        <p:spPr>
          <a:xfrm>
            <a:off x="1070875" y="2538025"/>
            <a:ext cx="6329726" cy="3325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0"/>
          <p:cNvSpPr txBox="1"/>
          <p:nvPr>
            <p:ph idx="12" type="sldNum"/>
          </p:nvPr>
        </p:nvSpPr>
        <p:spPr>
          <a:xfrm>
            <a:off x="10804358" y="5816819"/>
            <a:ext cx="54944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91" name="Google Shape;391;p10"/>
          <p:cNvSpPr txBox="1"/>
          <p:nvPr>
            <p:ph type="title"/>
          </p:nvPr>
        </p:nvSpPr>
        <p:spPr>
          <a:xfrm>
            <a:off x="829322" y="666967"/>
            <a:ext cx="90504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US">
                <a:solidFill>
                  <a:schemeClr val="dk1"/>
                </a:solidFill>
              </a:rPr>
              <a:t>Next steps and challenges</a:t>
            </a:r>
            <a:endParaRPr/>
          </a:p>
        </p:txBody>
      </p:sp>
      <p:sp>
        <p:nvSpPr>
          <p:cNvPr id="392" name="Google Shape;392;p10"/>
          <p:cNvSpPr/>
          <p:nvPr/>
        </p:nvSpPr>
        <p:spPr>
          <a:xfrm>
            <a:off x="829325" y="2320375"/>
            <a:ext cx="7905600" cy="1213200"/>
          </a:xfrm>
          <a:prstGeom prst="rect">
            <a:avLst/>
          </a:prstGeom>
          <a:noFill/>
          <a:ln>
            <a:noFill/>
          </a:ln>
        </p:spPr>
        <p:txBody>
          <a:bodyPr anchorCtr="0" anchor="t" bIns="45700" lIns="91425" spcFirstLastPara="1" rIns="91425" wrap="square" tIns="45700">
            <a:spAutoFit/>
          </a:bodyPr>
          <a:lstStyle/>
          <a:p>
            <a:pPr indent="-179999" lvl="0" marL="179999" rtl="0" algn="l">
              <a:lnSpc>
                <a:spcPct val="90000"/>
              </a:lnSpc>
              <a:spcBef>
                <a:spcPts val="600"/>
              </a:spcBef>
              <a:spcAft>
                <a:spcPts val="0"/>
              </a:spcAft>
              <a:buClr>
                <a:schemeClr val="accent3"/>
              </a:buClr>
              <a:buSzPts val="1800"/>
              <a:buChar char="•"/>
            </a:pPr>
            <a:r>
              <a:rPr lang="en-US" sz="1800">
                <a:solidFill>
                  <a:schemeClr val="dk1"/>
                </a:solidFill>
                <a:latin typeface="Calibri"/>
                <a:ea typeface="Calibri"/>
                <a:cs typeface="Calibri"/>
                <a:sym typeface="Calibri"/>
              </a:rPr>
              <a:t>Improve the telegram bot so that it can accept an interrogative sentence (question) and give an image as an answer along with a text message.</a:t>
            </a:r>
            <a:endParaRPr sz="1800">
              <a:solidFill>
                <a:schemeClr val="dk1"/>
              </a:solidFill>
              <a:latin typeface="Calibri"/>
              <a:ea typeface="Calibri"/>
              <a:cs typeface="Calibri"/>
              <a:sym typeface="Calibri"/>
            </a:endParaRPr>
          </a:p>
          <a:p>
            <a:pPr indent="-179999" lvl="0" marL="179999" marR="0" rtl="0" algn="l">
              <a:lnSpc>
                <a:spcPct val="90000"/>
              </a:lnSpc>
              <a:spcBef>
                <a:spcPts val="600"/>
              </a:spcBef>
              <a:spcAft>
                <a:spcPts val="0"/>
              </a:spcAft>
              <a:buClr>
                <a:srgbClr val="D30F64"/>
              </a:buClr>
              <a:buSzPts val="1800"/>
              <a:buFont typeface="Arial"/>
              <a:buChar char="•"/>
            </a:pPr>
            <a:r>
              <a:rPr lang="en-US" sz="1800">
                <a:solidFill>
                  <a:schemeClr val="dk1"/>
                </a:solidFill>
                <a:latin typeface="Calibri"/>
                <a:ea typeface="Calibri"/>
                <a:cs typeface="Calibri"/>
                <a:sym typeface="Calibri"/>
              </a:rPr>
              <a:t>Complete the intent classification model</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179999" lvl="0" marL="179999" rtl="0" algn="l">
              <a:lnSpc>
                <a:spcPct val="90000"/>
              </a:lnSpc>
              <a:spcBef>
                <a:spcPts val="600"/>
              </a:spcBef>
              <a:spcAft>
                <a:spcPts val="0"/>
              </a:spcAft>
              <a:buClr>
                <a:schemeClr val="accent3"/>
              </a:buClr>
              <a:buSzPts val="1800"/>
              <a:buChar char="•"/>
            </a:pPr>
            <a:r>
              <a:rPr lang="en-US" sz="1800">
                <a:solidFill>
                  <a:schemeClr val="dk1"/>
                </a:solidFill>
                <a:latin typeface="Calibri"/>
                <a:ea typeface="Calibri"/>
                <a:cs typeface="Calibri"/>
                <a:sym typeface="Calibri"/>
              </a:rPr>
              <a:t>Extend the correlation between the co-occurrence matrix and the user’s query.</a:t>
            </a:r>
            <a:endParaRPr sz="1800">
              <a:solidFill>
                <a:schemeClr val="dk1"/>
              </a:solidFill>
              <a:latin typeface="Calibri"/>
              <a:ea typeface="Calibri"/>
              <a:cs typeface="Calibri"/>
              <a:sym typeface="Calibri"/>
            </a:endParaRPr>
          </a:p>
        </p:txBody>
      </p:sp>
      <p:sp>
        <p:nvSpPr>
          <p:cNvPr id="393" name="Google Shape;393;p10"/>
          <p:cNvSpPr txBox="1"/>
          <p:nvPr>
            <p:ph type="title"/>
          </p:nvPr>
        </p:nvSpPr>
        <p:spPr>
          <a:xfrm>
            <a:off x="911223" y="1742573"/>
            <a:ext cx="1884900" cy="65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US" sz="2400">
                <a:solidFill>
                  <a:schemeClr val="dk1"/>
                </a:solidFill>
              </a:rPr>
              <a:t>Next steps:</a:t>
            </a:r>
            <a:endParaRPr sz="2400"/>
          </a:p>
        </p:txBody>
      </p:sp>
      <p:sp>
        <p:nvSpPr>
          <p:cNvPr id="394" name="Google Shape;394;p10"/>
          <p:cNvSpPr/>
          <p:nvPr/>
        </p:nvSpPr>
        <p:spPr>
          <a:xfrm>
            <a:off x="911225" y="4111375"/>
            <a:ext cx="8223000" cy="1600800"/>
          </a:xfrm>
          <a:prstGeom prst="rect">
            <a:avLst/>
          </a:prstGeom>
          <a:noFill/>
          <a:ln>
            <a:noFill/>
          </a:ln>
        </p:spPr>
        <p:txBody>
          <a:bodyPr anchorCtr="0" anchor="t" bIns="45700" lIns="91425" spcFirstLastPara="1" rIns="91425" wrap="square" tIns="45700">
            <a:noAutofit/>
          </a:bodyPr>
          <a:lstStyle/>
          <a:p>
            <a:pPr indent="-179999" lvl="0" marL="179999" marR="0" rtl="0" algn="l">
              <a:lnSpc>
                <a:spcPct val="90000"/>
              </a:lnSpc>
              <a:spcBef>
                <a:spcPts val="0"/>
              </a:spcBef>
              <a:spcAft>
                <a:spcPts val="0"/>
              </a:spcAft>
              <a:buClr>
                <a:srgbClr val="D30F64"/>
              </a:buClr>
              <a:buSzPts val="1800"/>
              <a:buFont typeface="Arial"/>
              <a:buChar char="•"/>
            </a:pPr>
            <a:r>
              <a:rPr lang="en-US" sz="1800">
                <a:solidFill>
                  <a:schemeClr val="dk1"/>
                </a:solidFill>
                <a:latin typeface="Calibri"/>
                <a:ea typeface="Calibri"/>
                <a:cs typeface="Calibri"/>
                <a:sym typeface="Calibri"/>
              </a:rPr>
              <a:t>Determine the conditions under which we can give a recommendation to the user.</a:t>
            </a:r>
            <a:endParaRPr sz="1800">
              <a:solidFill>
                <a:schemeClr val="dk1"/>
              </a:solidFill>
              <a:latin typeface="Calibri"/>
              <a:ea typeface="Calibri"/>
              <a:cs typeface="Calibri"/>
              <a:sym typeface="Calibri"/>
            </a:endParaRPr>
          </a:p>
          <a:p>
            <a:pPr indent="-179999" lvl="0" marL="179999" rtl="0" algn="l">
              <a:lnSpc>
                <a:spcPct val="90000"/>
              </a:lnSpc>
              <a:spcBef>
                <a:spcPts val="600"/>
              </a:spcBef>
              <a:spcAft>
                <a:spcPts val="0"/>
              </a:spcAft>
              <a:buClr>
                <a:schemeClr val="accent3"/>
              </a:buClr>
              <a:buSzPts val="1800"/>
              <a:buChar char="•"/>
            </a:pPr>
            <a:r>
              <a:rPr lang="en-US" sz="1800">
                <a:solidFill>
                  <a:schemeClr val="dk1"/>
                </a:solidFill>
                <a:latin typeface="Calibri"/>
                <a:ea typeface="Calibri"/>
                <a:cs typeface="Calibri"/>
                <a:sym typeface="Calibri"/>
              </a:rPr>
              <a:t>The VinVL model we use to extract attributes from images gives us the limited number of color and material attributes as well as treats some of the different clothing types as the same item. For the fashion domain, it is crucial to have as many colors, types of materials, and types of clothing as possible.</a:t>
            </a:r>
            <a:endParaRPr sz="1800">
              <a:solidFill>
                <a:schemeClr val="dk1"/>
              </a:solidFill>
              <a:latin typeface="Calibri"/>
              <a:ea typeface="Calibri"/>
              <a:cs typeface="Calibri"/>
              <a:sym typeface="Calibri"/>
            </a:endParaRPr>
          </a:p>
        </p:txBody>
      </p:sp>
      <p:sp>
        <p:nvSpPr>
          <p:cNvPr id="395" name="Google Shape;395;p10"/>
          <p:cNvSpPr txBox="1"/>
          <p:nvPr>
            <p:ph type="title"/>
          </p:nvPr>
        </p:nvSpPr>
        <p:spPr>
          <a:xfrm>
            <a:off x="911225" y="3478450"/>
            <a:ext cx="2182200" cy="738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entury Gothic"/>
              <a:buNone/>
            </a:pPr>
            <a:r>
              <a:rPr lang="en-US" sz="2400">
                <a:solidFill>
                  <a:schemeClr val="dk1"/>
                </a:solidFill>
              </a:rPr>
              <a:t>C</a:t>
            </a:r>
            <a:r>
              <a:rPr lang="en-US" sz="2400">
                <a:solidFill>
                  <a:schemeClr val="dk1"/>
                </a:solidFill>
              </a:rPr>
              <a:t>hallenges</a:t>
            </a:r>
            <a:r>
              <a:rPr lang="en-US" sz="2400">
                <a:solidFill>
                  <a:schemeClr val="dk1"/>
                </a:solidFill>
              </a:rPr>
              <a: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1"/>
          <p:cNvSpPr txBox="1"/>
          <p:nvPr>
            <p:ph type="title"/>
          </p:nvPr>
        </p:nvSpPr>
        <p:spPr>
          <a:xfrm>
            <a:off x="814944" y="4530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entury Gothic"/>
              <a:buNone/>
            </a:pPr>
            <a:r>
              <a:rPr lang="en-US"/>
              <a:t>THANK YOU!</a:t>
            </a:r>
            <a:endParaRPr/>
          </a:p>
        </p:txBody>
      </p:sp>
      <p:sp>
        <p:nvSpPr>
          <p:cNvPr id="401" name="Google Shape;401;p11"/>
          <p:cNvSpPr txBox="1"/>
          <p:nvPr>
            <p:ph idx="1" type="body"/>
          </p:nvPr>
        </p:nvSpPr>
        <p:spPr>
          <a:xfrm>
            <a:off x="877658" y="3166644"/>
            <a:ext cx="4367531" cy="52471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solidFill>
                  <a:schemeClr val="dk1"/>
                </a:solidFill>
              </a:rPr>
              <a:t>Time for your questions</a:t>
            </a:r>
            <a:endParaRPr>
              <a:solidFill>
                <a:schemeClr val="dk1"/>
              </a:solidFill>
            </a:endParaRPr>
          </a:p>
        </p:txBody>
      </p:sp>
      <p:pic>
        <p:nvPicPr>
          <p:cNvPr id="402" name="Google Shape;402;p11"/>
          <p:cNvPicPr preferRelativeResize="0"/>
          <p:nvPr>
            <p:ph idx="2" type="pic"/>
          </p:nvPr>
        </p:nvPicPr>
        <p:blipFill rotWithShape="1">
          <a:blip r:embed="rId3">
            <a:alphaModFix/>
          </a:blip>
          <a:srcRect b="0" l="10995" r="10995" t="0"/>
          <a:stretch/>
        </p:blipFill>
        <p:spPr>
          <a:xfrm>
            <a:off x="5245189" y="1"/>
            <a:ext cx="6943003" cy="59346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1">
      <a:dk1>
        <a:srgbClr val="000000"/>
      </a:dk1>
      <a:lt1>
        <a:srgbClr val="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2022-05-13T10:01:45Z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