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6" r:id="rId5"/>
    <p:sldId id="256" r:id="rId6"/>
    <p:sldId id="274" r:id="rId7"/>
    <p:sldId id="314" r:id="rId8"/>
    <p:sldId id="316" r:id="rId9"/>
    <p:sldId id="309" r:id="rId10"/>
    <p:sldId id="317" r:id="rId11"/>
    <p:sldId id="318" r:id="rId12"/>
    <p:sldId id="319" r:id="rId13"/>
    <p:sldId id="320" r:id="rId14"/>
    <p:sldId id="321" r:id="rId15"/>
    <p:sldId id="322" r:id="rId16"/>
    <p:sldId id="305" r:id="rId17"/>
    <p:sldId id="323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24.06.2022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68" y="1457430"/>
            <a:ext cx="5944053" cy="1517356"/>
          </a:xfrm>
        </p:spPr>
        <p:txBody>
          <a:bodyPr/>
          <a:lstStyle/>
          <a:p>
            <a:r>
              <a:rPr lang="en-US" sz="5400" dirty="0"/>
              <a:t>Conversational AI</a:t>
            </a:r>
            <a:endParaRPr lang="ru-RU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Demo presentation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Last week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2022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B6C1CA0-F291-4FFF-9089-DECFE60DA3A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7497" r="74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Metrics &amp; Evaluation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9AD94-5A51-409F-ACDD-4D9DA39B0893}"/>
              </a:ext>
            </a:extLst>
          </p:cNvPr>
          <p:cNvSpPr/>
          <p:nvPr/>
        </p:nvSpPr>
        <p:spPr>
          <a:xfrm>
            <a:off x="812290" y="2301043"/>
            <a:ext cx="8713450" cy="295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Manuel annotations of fashion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clothes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model (100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rows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 : 87 %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improved by getting more data and some quick modifications in the pipeline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0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Deployment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9AD94-5A51-409F-ACDD-4D9DA39B0893}"/>
              </a:ext>
            </a:extLst>
          </p:cNvPr>
          <p:cNvSpPr/>
          <p:nvPr/>
        </p:nvSpPr>
        <p:spPr>
          <a:xfrm>
            <a:off x="812290" y="2301043"/>
            <a:ext cx="8713450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Intents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Garment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matching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Garment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advice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Deploying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Docker containers in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avoid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ressources restrictions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6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Advantages of our approach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9AD94-5A51-409F-ACDD-4D9DA39B0893}"/>
              </a:ext>
            </a:extLst>
          </p:cNvPr>
          <p:cNvSpPr/>
          <p:nvPr/>
        </p:nvSpPr>
        <p:spPr>
          <a:xfrm>
            <a:off x="812290" y="2372065"/>
            <a:ext cx="8713450" cy="295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Easily Portable from a domain to another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dependant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Incremental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process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improved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team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obtained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fast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5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AAA55-0C52-43C2-BCB5-89F645DC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B5C7F1-F515-4033-BD5F-5E1BFD78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666967"/>
            <a:ext cx="9050518" cy="945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Further improvements for next cohort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007CD-965E-4D7E-B30B-DF02BB4DA03B}"/>
              </a:ext>
            </a:extLst>
          </p:cNvPr>
          <p:cNvSpPr/>
          <p:nvPr/>
        </p:nvSpPr>
        <p:spPr>
          <a:xfrm>
            <a:off x="829322" y="2442576"/>
            <a:ext cx="7905582" cy="287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 more responsive bot (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more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intents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and interactions)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Improving the quality of the dataset will improve the prediction (manual cleaning or find a more promising one).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Get a confidence level to the prediction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Limited by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VinVL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detailed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fashion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CB96E-AED8-4A04-8F8D-E76C76B3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14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538047-834C-473E-8F9C-0584FB2F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518" cy="945498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tx1"/>
                </a:solidFill>
              </a:rPr>
              <a:t>Live </a:t>
            </a:r>
            <a:r>
              <a:rPr lang="fr-FR" sz="3200" dirty="0" err="1">
                <a:solidFill>
                  <a:schemeClr val="tx1"/>
                </a:solidFill>
              </a:rPr>
              <a:t>demo</a:t>
            </a:r>
            <a:r>
              <a:rPr lang="fr-FR" sz="3200" dirty="0">
                <a:solidFill>
                  <a:schemeClr val="tx1"/>
                </a:solidFill>
              </a:rPr>
              <a:t> 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0814A3-A354-4FDC-81D0-A3957AA8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26" y="2072066"/>
            <a:ext cx="4572748" cy="41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7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658" y="3166644"/>
            <a:ext cx="4367531" cy="52471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for your questions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9331E68-4D64-455D-AAB4-20C0F581F0D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0995" r="10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1"/>
                </a:solidFill>
              </a:rPr>
              <a:t>Content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8619E-220A-496F-9B29-106C71BE6B79}"/>
              </a:ext>
            </a:extLst>
          </p:cNvPr>
          <p:cNvSpPr txBox="1"/>
          <p:nvPr/>
        </p:nvSpPr>
        <p:spPr>
          <a:xfrm>
            <a:off x="812290" y="2183908"/>
            <a:ext cx="486941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3"/>
              </a:buClr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Last cohort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Presenting our solution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Further improvements for next cohort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Live Demo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Problem definition : Conversational AI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9AD94-5A51-409F-ACDD-4D9DA39B0893}"/>
              </a:ext>
            </a:extLst>
          </p:cNvPr>
          <p:cNvSpPr/>
          <p:nvPr/>
        </p:nvSpPr>
        <p:spPr>
          <a:xfrm>
            <a:off x="812290" y="2301043"/>
            <a:ext cx="7905582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Answering questions based on information from images.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Domain : fashion but should be extensible to other domains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9211E-9778-44EF-897D-2F48A052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3817621"/>
            <a:ext cx="8220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1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C8927E-67E5-41F7-99B3-901CC4F4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81B428-5D97-48D8-894D-087493CA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DB9909-E812-4394-86AC-35F799D0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518" cy="945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Detailed architecture</a:t>
            </a:r>
            <a:endParaRPr lang="fr-F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9D1DC-EAE4-43D1-9212-EC86CBCB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0" y="1326462"/>
            <a:ext cx="9285790" cy="48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1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81B428-5D97-48D8-894D-087493CA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DB9909-E812-4394-86AC-35F799D0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518" cy="945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Detailed architecture</a:t>
            </a:r>
            <a:endParaRPr lang="fr-FR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40136-695E-4B17-83CD-B2D79C22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16" y="1726769"/>
            <a:ext cx="3996307" cy="513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1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Last cohort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9AD94-5A51-409F-ACDD-4D9DA39B0893}"/>
              </a:ext>
            </a:extLst>
          </p:cNvPr>
          <p:cNvSpPr/>
          <p:nvPr/>
        </p:nvSpPr>
        <p:spPr>
          <a:xfrm>
            <a:off x="812290" y="2301043"/>
            <a:ext cx="7905582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a list of promising datasets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Getting a working version of VinVl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Generating and basic preprocessing of the co-occurrence matrix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Image data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9AD94-5A51-409F-ACDD-4D9DA39B0893}"/>
              </a:ext>
            </a:extLst>
          </p:cNvPr>
          <p:cNvSpPr/>
          <p:nvPr/>
        </p:nvSpPr>
        <p:spPr>
          <a:xfrm>
            <a:off x="812290" y="2301043"/>
            <a:ext cx="7905582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Polyvore dataset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33000 samples of mixed fashion gender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 distributed data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4E44E-301C-4BE9-8728-691E09FB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80" y="2158818"/>
            <a:ext cx="3562839" cy="35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Models trained and data used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9AD94-5A51-409F-ACDD-4D9DA39B0893}"/>
              </a:ext>
            </a:extLst>
          </p:cNvPr>
          <p:cNvSpPr/>
          <p:nvPr/>
        </p:nvSpPr>
        <p:spPr>
          <a:xfrm>
            <a:off x="812290" y="2301043"/>
            <a:ext cx="8766716" cy="254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Semantic check model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Fashion attributes detection models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NLP models based on pre-trained BERT architecture (distilBERT base uncased ) with manually annotated dataset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9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Image response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9AD94-5A51-409F-ACDD-4D9DA39B0893}"/>
              </a:ext>
            </a:extLst>
          </p:cNvPr>
          <p:cNvSpPr/>
          <p:nvPr/>
        </p:nvSpPr>
        <p:spPr>
          <a:xfrm>
            <a:off x="812290" y="2301043"/>
            <a:ext cx="7905582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Display image of matches from our own dataset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preprocessing in order to get normalized answers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Promising results (sometime even better that a google query search)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4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324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Office Theme</vt:lpstr>
      <vt:lpstr>Conversational AI</vt:lpstr>
      <vt:lpstr>Content</vt:lpstr>
      <vt:lpstr>Problem definition : Conversational AI</vt:lpstr>
      <vt:lpstr>Detailed architecture</vt:lpstr>
      <vt:lpstr>Detailed architecture</vt:lpstr>
      <vt:lpstr>Last cohort</vt:lpstr>
      <vt:lpstr>Image data</vt:lpstr>
      <vt:lpstr>Models trained and data used</vt:lpstr>
      <vt:lpstr>Image response</vt:lpstr>
      <vt:lpstr>Metrics &amp; Evaluation</vt:lpstr>
      <vt:lpstr>Deployment</vt:lpstr>
      <vt:lpstr>Advantages of our approach</vt:lpstr>
      <vt:lpstr>Further improvements for next cohort</vt:lpstr>
      <vt:lpstr>Live demo 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2022-05-13T10:01:45Z</dcterms:created>
  <dcterms:modified xsi:type="dcterms:W3CDTF">2022-06-24T17:02:34Z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