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  <p:sldId id="261" r:id="rId9"/>
    <p:sldId id="26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D41B-0282-4529-B223-FEB2F9901636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693FB-B92B-41AD-9F10-04D442895A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774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err="1" smtClean="0">
                <a:solidFill>
                  <a:schemeClr val="bg1"/>
                </a:solidFill>
              </a:rPr>
              <a:t>Une</a:t>
            </a:r>
            <a:r>
              <a:rPr lang="en-US" sz="1200" b="1" i="1" dirty="0" smtClean="0">
                <a:solidFill>
                  <a:schemeClr val="bg1"/>
                </a:solidFill>
              </a:rPr>
              <a:t> application mobile </a:t>
            </a:r>
            <a:r>
              <a:rPr lang="en-US" sz="1200" b="1" i="1" dirty="0" err="1" smtClean="0">
                <a:solidFill>
                  <a:schemeClr val="bg1"/>
                </a:solidFill>
              </a:rPr>
              <a:t>ludique</a:t>
            </a:r>
            <a:r>
              <a:rPr lang="en-US" sz="1200" b="1" i="1" dirty="0" smtClean="0">
                <a:solidFill>
                  <a:schemeClr val="bg1"/>
                </a:solidFill>
              </a:rPr>
              <a:t> pour du coaching </a:t>
            </a:r>
            <a:r>
              <a:rPr lang="en-US" sz="1200" b="1" i="1" dirty="0" err="1" smtClean="0">
                <a:solidFill>
                  <a:schemeClr val="bg1"/>
                </a:solidFill>
              </a:rPr>
              <a:t>en</a:t>
            </a:r>
            <a:r>
              <a:rPr lang="en-US" sz="1200" b="1" i="1" dirty="0" smtClean="0">
                <a:solidFill>
                  <a:schemeClr val="bg1"/>
                </a:solidFill>
              </a:rPr>
              <a:t> pair.</a:t>
            </a:r>
            <a:endParaRPr lang="en-IE" sz="1200" b="1" i="1" dirty="0" smtClean="0">
              <a:solidFill>
                <a:schemeClr val="bg1"/>
              </a:solidFill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93FB-B92B-41AD-9F10-04D442895A2E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690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36% 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 la population </a:t>
            </a: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mondiale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équipée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smartphone </a:t>
            </a: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2018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versus 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10% </a:t>
            </a: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2011.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2010,</a:t>
            </a:r>
            <a:r>
              <a:rPr lang="en-US" sz="1200" baseline="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00" baseline="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il</a:t>
            </a:r>
            <a:r>
              <a:rPr lang="en-US" sz="1200" baseline="0" dirty="0" smtClean="0">
                <a:latin typeface="Aharoni" panose="02010803020104030203" pitchFamily="2" charset="-79"/>
                <a:cs typeface="Aharoni" panose="02010803020104030203" pitchFamily="2" charset="-79"/>
              </a:rPr>
              <a:t> y </a:t>
            </a:r>
            <a:r>
              <a:rPr lang="en-US" sz="1200" baseline="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avait</a:t>
            </a:r>
            <a:r>
              <a:rPr lang="en-US" sz="1200" baseline="0" dirty="0" smtClean="0">
                <a:latin typeface="Aharoni" panose="02010803020104030203" pitchFamily="2" charset="-79"/>
                <a:cs typeface="Aharoni" panose="02010803020104030203" pitchFamily="2" charset="-79"/>
              </a:rPr>
              <a:t> environ 0.7Milliards </a:t>
            </a:r>
            <a:r>
              <a:rPr lang="en-US" sz="1200" baseline="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d’utilisateurs</a:t>
            </a:r>
            <a:endParaRPr lang="en-US" sz="1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93FB-B92B-41AD-9F10-04D442895A2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950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36% 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 la population </a:t>
            </a: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mondiale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équipée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smartphone </a:t>
            </a: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2018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versus 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10% </a:t>
            </a: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2011.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</a:t>
            </a:r>
            <a:r>
              <a:rPr lang="en-US" sz="1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2010,</a:t>
            </a:r>
            <a:r>
              <a:rPr lang="en-US" sz="1200" baseline="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00" baseline="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il</a:t>
            </a:r>
            <a:r>
              <a:rPr lang="en-US" sz="1200" baseline="0" dirty="0" smtClean="0">
                <a:latin typeface="Aharoni" panose="02010803020104030203" pitchFamily="2" charset="-79"/>
                <a:cs typeface="Aharoni" panose="02010803020104030203" pitchFamily="2" charset="-79"/>
              </a:rPr>
              <a:t> y </a:t>
            </a:r>
            <a:r>
              <a:rPr lang="en-US" sz="1200" baseline="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avait</a:t>
            </a:r>
            <a:r>
              <a:rPr lang="en-US" sz="1200" baseline="0" dirty="0" smtClean="0">
                <a:latin typeface="Aharoni" panose="02010803020104030203" pitchFamily="2" charset="-79"/>
                <a:cs typeface="Aharoni" panose="02010803020104030203" pitchFamily="2" charset="-79"/>
              </a:rPr>
              <a:t> environ 0.7Milliards </a:t>
            </a:r>
            <a:r>
              <a:rPr lang="en-US" sz="1200" baseline="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d’utilisateurs</a:t>
            </a:r>
            <a:endParaRPr lang="en-US" sz="1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93FB-B92B-41AD-9F10-04D442895A2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699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les applications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gratuites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représentent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90 % des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téléchargements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93FB-B92B-41AD-9F10-04D442895A2E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26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Lexique</a:t>
            </a:r>
            <a:r>
              <a:rPr lang="en-US" dirty="0" smtClean="0"/>
              <a:t> (themes, </a:t>
            </a:r>
            <a:r>
              <a:rPr lang="en-US" dirty="0" err="1" smtClean="0"/>
              <a:t>objectifs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Add market,  pricing model, competitors (direct / indirect)</a:t>
            </a:r>
          </a:p>
          <a:p>
            <a:r>
              <a:rPr lang="en-US" dirty="0" err="1" smtClean="0"/>
              <a:t>Scenarisation</a:t>
            </a:r>
            <a:endParaRPr lang="en-US" dirty="0" smtClean="0"/>
          </a:p>
          <a:p>
            <a:r>
              <a:rPr lang="en-US" dirty="0" smtClean="0"/>
              <a:t>SMART </a:t>
            </a:r>
          </a:p>
          <a:p>
            <a:r>
              <a:rPr lang="en-US" dirty="0" smtClean="0"/>
              <a:t>Introduction super coach</a:t>
            </a:r>
          </a:p>
          <a:p>
            <a:r>
              <a:rPr lang="en-US" dirty="0" err="1" smtClean="0"/>
              <a:t>Ajouter</a:t>
            </a:r>
            <a:r>
              <a:rPr lang="en-US" dirty="0" smtClean="0"/>
              <a:t> photo du </a:t>
            </a:r>
            <a:r>
              <a:rPr lang="en-US" dirty="0" err="1" smtClean="0"/>
              <a:t>groupe</a:t>
            </a:r>
            <a:r>
              <a:rPr lang="en-US" dirty="0" smtClean="0"/>
              <a:t> - profiles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93FB-B92B-41AD-9F10-04D442895A2E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642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coach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93FB-B92B-41AD-9F10-04D442895A2E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96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Passage du Free au Pro : + de fonctionnalités</a:t>
            </a:r>
          </a:p>
          <a:p>
            <a:r>
              <a:rPr lang="fr-FR" dirty="0" smtClean="0"/>
              <a:t>Passage</a:t>
            </a:r>
            <a:r>
              <a:rPr lang="fr-FR" baseline="0" dirty="0" smtClean="0"/>
              <a:t> du Pro au Premium: Accès support d’un coach pour projet plus ambitieux (taille, délai etc…)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EACDE-DC44-4F0E-AF93-D705E4CE6D1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24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64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848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93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45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202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284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27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76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50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715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E88F-3604-40A6-910A-6FF6DBA60077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3C9F-33AD-4F0A-A7DF-13C5FA172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708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74670" y="4270891"/>
            <a:ext cx="7517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a Coach-Mate !</a:t>
            </a:r>
            <a:endParaRPr lang="en-IE" sz="6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2" descr="WH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5" y="162682"/>
            <a:ext cx="2252039" cy="12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9838" y="334174"/>
            <a:ext cx="10515600" cy="1325563"/>
          </a:xfrm>
        </p:spPr>
        <p:txBody>
          <a:bodyPr/>
          <a:lstStyle/>
          <a:p>
            <a:r>
              <a:rPr lang="fr-FR" dirty="0" smtClean="0"/>
              <a:t>Price Model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88164"/>
              </p:ext>
            </p:extLst>
          </p:nvPr>
        </p:nvGraphicFramePr>
        <p:xfrm>
          <a:off x="863256" y="1850619"/>
          <a:ext cx="9969912" cy="433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478"/>
                <a:gridCol w="2492478"/>
                <a:gridCol w="2492478"/>
                <a:gridCol w="2492478"/>
              </a:tblGrid>
              <a:tr h="57011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FREE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PRO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Premium</a:t>
                      </a:r>
                      <a:endParaRPr lang="fr-FR" sz="2400" dirty="0"/>
                    </a:p>
                  </a:txBody>
                  <a:tcPr/>
                </a:tc>
              </a:tr>
              <a:tr h="570111">
                <a:tc>
                  <a:txBody>
                    <a:bodyPr/>
                    <a:lstStyle/>
                    <a:p>
                      <a:r>
                        <a:rPr lang="fr-FR" dirty="0" smtClean="0"/>
                        <a:t>Coaching</a:t>
                      </a:r>
                      <a:r>
                        <a:rPr lang="fr-FR" baseline="0" dirty="0" smtClean="0"/>
                        <a:t> avec un pair sur un pair.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Bilan personnel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</a:tr>
              <a:tr h="570111">
                <a:tc>
                  <a:txBody>
                    <a:bodyPr/>
                    <a:lstStyle/>
                    <a:p>
                      <a:r>
                        <a:rPr lang="fr-FR" dirty="0" smtClean="0"/>
                        <a:t>Customisation avancée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</a:tr>
              <a:tr h="570111">
                <a:tc>
                  <a:txBody>
                    <a:bodyPr/>
                    <a:lstStyle/>
                    <a:p>
                      <a:r>
                        <a:rPr lang="fr-FR" dirty="0" smtClean="0"/>
                        <a:t>&gt; 2 personnes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</a:tr>
              <a:tr h="570111">
                <a:tc>
                  <a:txBody>
                    <a:bodyPr/>
                    <a:lstStyle/>
                    <a:p>
                      <a:r>
                        <a:rPr lang="fr-FR" dirty="0" smtClean="0"/>
                        <a:t>&gt; 2 thèmes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</a:tr>
              <a:tr h="570111">
                <a:tc>
                  <a:txBody>
                    <a:bodyPr/>
                    <a:lstStyle/>
                    <a:p>
                      <a:r>
                        <a:rPr lang="fr-FR" dirty="0" smtClean="0"/>
                        <a:t>Délais</a:t>
                      </a:r>
                      <a:r>
                        <a:rPr lang="fr-FR" baseline="0" dirty="0" smtClean="0"/>
                        <a:t> flexibles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</a:tr>
              <a:tr h="570111">
                <a:tc>
                  <a:txBody>
                    <a:bodyPr/>
                    <a:lstStyle/>
                    <a:p>
                      <a:r>
                        <a:rPr lang="fr-FR" dirty="0" smtClean="0"/>
                        <a:t>Accès </a:t>
                      </a:r>
                      <a:r>
                        <a:rPr lang="fr-FR" baseline="0" dirty="0" smtClean="0"/>
                        <a:t>« </a:t>
                      </a:r>
                      <a:r>
                        <a:rPr lang="fr-FR" baseline="0" dirty="0" err="1" smtClean="0"/>
                        <a:t>mastercoach</a:t>
                      </a:r>
                      <a:r>
                        <a:rPr lang="fr-FR" baseline="0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ⱱ</a:t>
                      </a:r>
                      <a:endParaRPr lang="fr-FR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0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Prochaines Etapes?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ère </a:t>
            </a:r>
            <a:r>
              <a:rPr lang="fr-FR" dirty="0"/>
              <a:t>étape : monter une communauté</a:t>
            </a:r>
          </a:p>
          <a:p>
            <a:r>
              <a:rPr lang="fr-FR" dirty="0"/>
              <a:t>2</a:t>
            </a:r>
            <a:r>
              <a:rPr lang="fr-FR" dirty="0" smtClean="0"/>
              <a:t>ème </a:t>
            </a:r>
            <a:r>
              <a:rPr lang="fr-FR" dirty="0"/>
              <a:t>étape : attirer des </a:t>
            </a:r>
            <a:r>
              <a:rPr lang="fr-FR" dirty="0" err="1" smtClean="0"/>
              <a:t>coachs</a:t>
            </a:r>
            <a:r>
              <a:rPr lang="fr-FR" dirty="0" smtClean="0"/>
              <a:t> professionnels</a:t>
            </a:r>
            <a:endParaRPr lang="fr-FR" dirty="0"/>
          </a:p>
          <a:p>
            <a:r>
              <a:rPr lang="fr-FR" dirty="0"/>
              <a:t>3eme </a:t>
            </a:r>
            <a:r>
              <a:rPr lang="fr-FR" dirty="0" smtClean="0"/>
              <a:t>étape: </a:t>
            </a:r>
            <a:r>
              <a:rPr lang="fr-FR" dirty="0"/>
              <a:t>new </a:t>
            </a:r>
            <a:r>
              <a:rPr lang="fr-FR" dirty="0" err="1" smtClean="0"/>
              <a:t>features</a:t>
            </a:r>
            <a:endParaRPr lang="fr-FR" dirty="0" smtClean="0"/>
          </a:p>
          <a:p>
            <a:r>
              <a:rPr lang="fr-FR" dirty="0" smtClean="0"/>
              <a:t>4eme étape: Partenariat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Définir Minimum Viable Product</a:t>
            </a:r>
          </a:p>
          <a:p>
            <a:r>
              <a:rPr lang="fr-FR" dirty="0" smtClean="0"/>
              <a:t>POC</a:t>
            </a:r>
          </a:p>
          <a:p>
            <a:r>
              <a:rPr lang="fr-FR" dirty="0" smtClean="0"/>
              <a:t>Business model pour la rémunération des master-coach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7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Model?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Cibles client : coach et coaché</a:t>
            </a:r>
          </a:p>
          <a:p>
            <a:r>
              <a:rPr lang="fr-FR" dirty="0" smtClean="0"/>
              <a:t>Application gratuite avec profil de base</a:t>
            </a:r>
          </a:p>
          <a:p>
            <a:r>
              <a:rPr lang="fr-FR" dirty="0" smtClean="0"/>
              <a:t>Paiement d’un abonnement avec 2 niveaux de souscription Pro et Premium.</a:t>
            </a:r>
          </a:p>
          <a:p>
            <a:endParaRPr lang="fr-FR" dirty="0" smtClean="0"/>
          </a:p>
          <a:p>
            <a:r>
              <a:rPr lang="fr-FR" b="1" dirty="0" smtClean="0"/>
              <a:t>Coûts: </a:t>
            </a:r>
          </a:p>
          <a:p>
            <a:pPr lvl="1"/>
            <a:r>
              <a:rPr lang="fr-FR" dirty="0" smtClean="0"/>
              <a:t>Campagne marketing de l’appli au départ 15K€</a:t>
            </a:r>
          </a:p>
          <a:p>
            <a:pPr lvl="1"/>
            <a:r>
              <a:rPr lang="fr-FR" dirty="0" smtClean="0"/>
              <a:t>Réalisation (2 </a:t>
            </a:r>
            <a:r>
              <a:rPr lang="fr-FR" dirty="0" err="1" smtClean="0"/>
              <a:t>dev</a:t>
            </a:r>
            <a:r>
              <a:rPr lang="fr-FR" dirty="0" smtClean="0"/>
              <a:t>, 2 mois) 60 K€</a:t>
            </a:r>
          </a:p>
          <a:p>
            <a:pPr lvl="1"/>
            <a:r>
              <a:rPr lang="fr-FR" dirty="0"/>
              <a:t>Hébergement de la plateforme 100€/mois</a:t>
            </a:r>
          </a:p>
          <a:p>
            <a:pPr lvl="1"/>
            <a:r>
              <a:rPr lang="fr-FR" dirty="0" smtClean="0"/>
              <a:t>Start up incubateur 200€/mois </a:t>
            </a:r>
          </a:p>
          <a:p>
            <a:pPr lvl="1"/>
            <a:r>
              <a:rPr lang="fr-FR" dirty="0"/>
              <a:t>Rémunération de l’équipe </a:t>
            </a:r>
          </a:p>
          <a:p>
            <a:pPr lvl="1"/>
            <a:r>
              <a:rPr lang="fr-FR" dirty="0" smtClean="0"/>
              <a:t>Rémunération </a:t>
            </a:r>
            <a:r>
              <a:rPr lang="fr-FR" dirty="0"/>
              <a:t>des </a:t>
            </a:r>
            <a:r>
              <a:rPr lang="fr-FR" dirty="0" err="1"/>
              <a:t>coachs</a:t>
            </a:r>
            <a:r>
              <a:rPr lang="fr-FR" dirty="0"/>
              <a:t> à définir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8287" y="1857676"/>
            <a:ext cx="907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J’ai</a:t>
            </a:r>
            <a:r>
              <a:rPr lang="en-US" sz="6000" b="1" dirty="0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envie</a:t>
            </a:r>
            <a:r>
              <a:rPr lang="en-US" sz="6000" b="1" dirty="0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mais</a:t>
            </a:r>
            <a:r>
              <a:rPr lang="en-US" sz="6000" b="1" dirty="0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 je </a:t>
            </a:r>
            <a:r>
              <a:rPr lang="en-US" sz="6000" b="1" dirty="0" err="1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n’y</a:t>
            </a:r>
            <a:r>
              <a:rPr lang="en-US" sz="6000" b="1" dirty="0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parviens</a:t>
            </a:r>
            <a:r>
              <a:rPr lang="en-US" sz="6000" b="1" dirty="0">
                <a:solidFill>
                  <a:schemeClr val="bg1"/>
                </a:solidFill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rPr>
              <a:t> pas….</a:t>
            </a:r>
            <a:endParaRPr lang="en-IE" sz="6000" b="1" dirty="0">
              <a:solidFill>
                <a:schemeClr val="bg1"/>
              </a:solidFill>
              <a:latin typeface="Sakkal Majalla" panose="02000000000000000000" pitchFamily="2" charset="-78"/>
              <a:ea typeface="+mj-ea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630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11" y="1754351"/>
            <a:ext cx="4609977" cy="25724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177" y="5796519"/>
            <a:ext cx="1168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err="1" smtClean="0">
                <a:solidFill>
                  <a:schemeClr val="bg1"/>
                </a:solidFill>
              </a:rPr>
              <a:t>Une</a:t>
            </a:r>
            <a:r>
              <a:rPr lang="en-US" sz="3600" b="1" i="1" dirty="0" smtClean="0">
                <a:solidFill>
                  <a:schemeClr val="bg1"/>
                </a:solidFill>
              </a:rPr>
              <a:t> application </a:t>
            </a:r>
            <a:r>
              <a:rPr lang="en-US" sz="3600" b="1" i="1" dirty="0">
                <a:solidFill>
                  <a:schemeClr val="bg1"/>
                </a:solidFill>
              </a:rPr>
              <a:t>mobile </a:t>
            </a:r>
            <a:r>
              <a:rPr lang="en-US" sz="3600" b="1" i="1" dirty="0" err="1">
                <a:solidFill>
                  <a:schemeClr val="bg1"/>
                </a:solidFill>
              </a:rPr>
              <a:t>ludique</a:t>
            </a:r>
            <a:r>
              <a:rPr lang="en-US" sz="3600" b="1" i="1" dirty="0">
                <a:solidFill>
                  <a:schemeClr val="bg1"/>
                </a:solidFill>
              </a:rPr>
              <a:t> pour du coaching </a:t>
            </a:r>
            <a:r>
              <a:rPr lang="en-US" sz="3600" b="1" i="1" dirty="0" err="1">
                <a:solidFill>
                  <a:schemeClr val="bg1"/>
                </a:solidFill>
              </a:rPr>
              <a:t>en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smtClean="0">
                <a:solidFill>
                  <a:schemeClr val="bg1"/>
                </a:solidFill>
              </a:rPr>
              <a:t>pair !</a:t>
            </a:r>
            <a:endParaRPr lang="en-IE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88" y="7212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Un </a:t>
            </a:r>
            <a:r>
              <a:rPr lang="en-US" sz="5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M</a:t>
            </a:r>
            <a:r>
              <a:rPr lang="en-US" sz="54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arché ?</a:t>
            </a:r>
            <a:endParaRPr lang="en-IE" sz="54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4048" y="3841621"/>
            <a:ext cx="6646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+mj-lt"/>
                <a:cs typeface="Aharoni" panose="02010803020104030203" pitchFamily="2" charset="-79"/>
              </a:rPr>
              <a:t>3</a:t>
            </a:r>
            <a:r>
              <a:rPr lang="en-US" sz="7200" b="1" dirty="0" smtClean="0">
                <a:latin typeface="+mj-lt"/>
                <a:cs typeface="Aharoni" panose="02010803020104030203" pitchFamily="2" charset="-79"/>
              </a:rPr>
              <a:t> </a:t>
            </a:r>
            <a:r>
              <a:rPr lang="en-US" sz="7200" b="1" dirty="0" err="1" smtClean="0">
                <a:latin typeface="+mj-lt"/>
                <a:cs typeface="Aharoni" panose="02010803020104030203" pitchFamily="2" charset="-79"/>
              </a:rPr>
              <a:t>ans</a:t>
            </a:r>
            <a:r>
              <a:rPr lang="en-US" sz="7200" b="1" dirty="0" smtClean="0">
                <a:latin typeface="+mj-lt"/>
                <a:cs typeface="Aharoni" panose="02010803020104030203" pitchFamily="2" charset="-79"/>
              </a:rPr>
              <a:t>, </a:t>
            </a:r>
            <a:r>
              <a:rPr lang="en-US" sz="9600" b="1" dirty="0" smtClean="0">
                <a:solidFill>
                  <a:srgbClr val="0070C0"/>
                </a:solidFill>
                <a:latin typeface="+mj-lt"/>
                <a:cs typeface="Aharoni" panose="02010803020104030203" pitchFamily="2" charset="-79"/>
              </a:rPr>
              <a:t>4</a:t>
            </a:r>
            <a:r>
              <a:rPr lang="en-US" sz="7200" b="1" dirty="0" smtClean="0">
                <a:solidFill>
                  <a:srgbClr val="0070C0"/>
                </a:solidFill>
                <a:latin typeface="+mj-lt"/>
                <a:cs typeface="Aharoni" panose="02010803020104030203" pitchFamily="2" charset="-79"/>
              </a:rPr>
              <a:t> Millions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15" y="0"/>
            <a:ext cx="3005485" cy="1677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915" y="152400"/>
            <a:ext cx="3005485" cy="1677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96102" y="2637322"/>
            <a:ext cx="50051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cs typeface="Aharoni" panose="02010803020104030203" pitchFamily="2" charset="-79"/>
              </a:rPr>
              <a:t>1</a:t>
            </a:r>
            <a:r>
              <a:rPr lang="en-US" sz="4800" dirty="0">
                <a:cs typeface="Aharoni" panose="02010803020104030203" pitchFamily="2" charset="-79"/>
              </a:rPr>
              <a:t> an, </a:t>
            </a:r>
            <a:r>
              <a:rPr lang="en-US" sz="6600" dirty="0">
                <a:solidFill>
                  <a:srgbClr val="0070C0"/>
                </a:solidFill>
                <a:cs typeface="Aharoni" panose="02010803020104030203" pitchFamily="2" charset="-79"/>
              </a:rPr>
              <a:t>500 </a:t>
            </a:r>
            <a:r>
              <a:rPr lang="en-US" sz="6600" dirty="0" smtClean="0">
                <a:solidFill>
                  <a:srgbClr val="0070C0"/>
                </a:solidFill>
                <a:cs typeface="Aharoni" panose="02010803020104030203" pitchFamily="2" charset="-79"/>
              </a:rPr>
              <a:t>Mille </a:t>
            </a:r>
            <a:endParaRPr lang="en-US" sz="4800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9274" y="5507584"/>
            <a:ext cx="5005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cs typeface="Aharoni" panose="02010803020104030203" pitchFamily="2" charset="-79"/>
              </a:rPr>
              <a:t>Utilisateurs</a:t>
            </a:r>
            <a:r>
              <a:rPr lang="en-US" sz="3200" dirty="0" smtClean="0">
                <a:cs typeface="Aharoni" panose="02010803020104030203" pitchFamily="2" charset="-79"/>
              </a:rPr>
              <a:t> Mobiles</a:t>
            </a:r>
            <a:endParaRPr lang="en-US" sz="2000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563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05" y="384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Des </a:t>
            </a:r>
            <a:r>
              <a:rPr lang="en-US" sz="54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C</a:t>
            </a:r>
            <a:r>
              <a:rPr lang="en-US" sz="5400" b="1" dirty="0" err="1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oncurrents</a:t>
            </a:r>
            <a:r>
              <a:rPr lang="en-US" sz="54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?</a:t>
            </a:r>
            <a:endParaRPr lang="en-IE" sz="54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15" y="0"/>
            <a:ext cx="3005485" cy="1677135"/>
          </a:xfrm>
          <a:prstGeom prst="rect">
            <a:avLst/>
          </a:prstGeom>
        </p:spPr>
      </p:pic>
      <p:pic>
        <p:nvPicPr>
          <p:cNvPr id="1026" name="Picture 2" descr="Résultat de recherche d'images pour &quot;concurrenc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15" y="2930697"/>
            <a:ext cx="6698800" cy="361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uolingo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75" y="2117256"/>
            <a:ext cx="1221179" cy="13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776284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Le business </a:t>
            </a:r>
            <a:r>
              <a:rPr lang="en-US" sz="5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M</a:t>
            </a:r>
            <a:r>
              <a:rPr lang="en-US" sz="54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odel ?</a:t>
            </a:r>
            <a:endParaRPr lang="en-IE" sz="54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196" y="2213810"/>
            <a:ext cx="3568340" cy="31955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FREE</a:t>
            </a:r>
          </a:p>
          <a:p>
            <a:pPr algn="ctr"/>
            <a:endParaRPr lang="en-US" sz="3600" b="1" dirty="0"/>
          </a:p>
          <a:p>
            <a:pPr algn="ctr"/>
            <a:endParaRPr lang="en-IE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423960" y="2213809"/>
            <a:ext cx="3545758" cy="3195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 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$  / </a:t>
            </a:r>
            <a:r>
              <a:rPr lang="en-US" sz="3600" b="1" dirty="0" err="1" smtClean="0"/>
              <a:t>mois</a:t>
            </a:r>
            <a:endParaRPr lang="en-IE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8141142" y="2213809"/>
            <a:ext cx="3545758" cy="3195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PREMIUM 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$$ / </a:t>
            </a:r>
            <a:r>
              <a:rPr lang="en-US" sz="3600" b="1" dirty="0" err="1" smtClean="0"/>
              <a:t>mois</a:t>
            </a:r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3922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296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" y="1511165"/>
            <a:ext cx="5640405" cy="4230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5563" y="1511165"/>
            <a:ext cx="46249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Emilie LECART </a:t>
            </a:r>
            <a:r>
              <a:rPr lang="en-US" sz="28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– </a:t>
            </a:r>
            <a:r>
              <a:rPr lang="en-US" sz="2800" dirty="0" err="1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L’hypra</a:t>
            </a:r>
            <a:r>
              <a:rPr lang="en-US" sz="28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2800" dirty="0" err="1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motivée</a:t>
            </a:r>
            <a:endParaRPr lang="en-US" sz="2800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endParaRPr lang="en-US"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r>
              <a:rPr lang="en-US" sz="2800" b="1" dirty="0" err="1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Ludovic</a:t>
            </a:r>
            <a:r>
              <a:rPr lang="en-US" sz="28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MAITRE </a:t>
            </a:r>
            <a:r>
              <a:rPr lang="en-US" sz="28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– Deeply motivated</a:t>
            </a:r>
          </a:p>
          <a:p>
            <a:endParaRPr lang="en-US"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r>
              <a:rPr lang="en-US" sz="28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JB MURAT </a:t>
            </a:r>
            <a:r>
              <a:rPr lang="en-US" sz="28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– La </a:t>
            </a:r>
            <a:r>
              <a:rPr lang="en-US" sz="2800" dirty="0" err="1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rockstar</a:t>
            </a:r>
            <a:endParaRPr lang="en-US" sz="2800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endParaRPr lang="en-US"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r>
              <a:rPr lang="en-US" sz="28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Johana MORTEMOUSQUE </a:t>
            </a:r>
            <a:r>
              <a:rPr lang="en-US" sz="28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– La </a:t>
            </a:r>
            <a:r>
              <a:rPr lang="en-US" sz="2800" dirty="0" err="1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funkie</a:t>
            </a:r>
            <a:endParaRPr lang="en-US" sz="2800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endParaRPr lang="en-US" sz="2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r>
              <a:rPr lang="en-US" sz="28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Maell GUIOT </a:t>
            </a:r>
            <a:r>
              <a:rPr lang="en-US" sz="28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– La cheerleader</a:t>
            </a:r>
            <a:endParaRPr lang="en-IE"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" y="1511165"/>
            <a:ext cx="6302141" cy="4201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757" y="366381"/>
            <a:ext cx="25154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La TEAM ?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1649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7858" y="2675823"/>
            <a:ext cx="3671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Annexes</a:t>
            </a:r>
            <a:endParaRPr lang="en-IE" sz="96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20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367</Words>
  <Application>Microsoft Office PowerPoint</Application>
  <PresentationFormat>Widescreen</PresentationFormat>
  <Paragraphs>96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Sakkal Majalla</vt:lpstr>
      <vt:lpstr>Office Theme</vt:lpstr>
      <vt:lpstr>PowerPoint Presentation</vt:lpstr>
      <vt:lpstr>PowerPoint Presentation</vt:lpstr>
      <vt:lpstr>PowerPoint Presentation</vt:lpstr>
      <vt:lpstr>Un Marché ?</vt:lpstr>
      <vt:lpstr>Des Concurrents ?</vt:lpstr>
      <vt:lpstr>Le business Model ?</vt:lpstr>
      <vt:lpstr>PowerPoint Presentation</vt:lpstr>
      <vt:lpstr>PowerPoint Presentation</vt:lpstr>
      <vt:lpstr>PowerPoint Presentation</vt:lpstr>
      <vt:lpstr>Price Model</vt:lpstr>
      <vt:lpstr>Prochaines Etapes?</vt:lpstr>
      <vt:lpstr>Business Model?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Maell GUIOT</dc:creator>
  <cp:lastModifiedBy>Johana Mortemousque</cp:lastModifiedBy>
  <cp:revision>45</cp:revision>
  <dcterms:created xsi:type="dcterms:W3CDTF">2017-11-18T00:40:24Z</dcterms:created>
  <dcterms:modified xsi:type="dcterms:W3CDTF">2017-11-18T15:23:12Z</dcterms:modified>
</cp:coreProperties>
</file>