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AB75E-2ECF-E44E-8B71-EE9C92A53697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33598-6171-F041-B48C-0D1D817C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33598-6171-F041-B48C-0D1D817CE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088E-B3FD-CB4B-84F6-3FFAA7B75E95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858A-D747-FD4E-9EDD-CC61F7F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youtube.com/watch?v=6aKNK7OTH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0800"/>
            <a:ext cx="9082934" cy="676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3800475"/>
            <a:ext cx="7772400" cy="1470025"/>
          </a:xfrm>
        </p:spPr>
        <p:txBody>
          <a:bodyPr/>
          <a:lstStyle/>
          <a:p>
            <a:r>
              <a:rPr lang="en-US" dirty="0" smtClean="0"/>
              <a:t>AH[3D]MED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900" y="4876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Alicia Ng, Ruchi Asthana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hlinkClick r:id="rId3"/>
              </a:rPr>
              <a:t>Future of Medicine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145755"/>
            <a:ext cx="3175000" cy="2493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  -Thorough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  -Efficient</a:t>
            </a:r>
            <a:endParaRPr lang="en-US" sz="3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  -Independent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  -Convenient </a:t>
            </a:r>
          </a:p>
        </p:txBody>
      </p:sp>
    </p:spTree>
    <p:extLst>
      <p:ext uri="{BB962C8B-B14F-4D97-AF65-F5344CB8AC3E}">
        <p14:creationId xmlns:p14="http://schemas.microsoft.com/office/powerpoint/2010/main" val="42928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57262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079501"/>
            <a:ext cx="8229600" cy="2019300"/>
          </a:xfrm>
        </p:spPr>
        <p:txBody>
          <a:bodyPr/>
          <a:lstStyle/>
          <a:p>
            <a:r>
              <a:rPr lang="en-US" dirty="0" smtClean="0"/>
              <a:t>Expand on this idea of Fast Medicine</a:t>
            </a:r>
          </a:p>
          <a:p>
            <a:r>
              <a:rPr lang="en-US" dirty="0" smtClean="0"/>
              <a:t>Work with devices like Jawbone’s UP24</a:t>
            </a:r>
          </a:p>
          <a:p>
            <a:r>
              <a:rPr lang="en-US" dirty="0" smtClean="0"/>
              <a:t>Connect Python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4" name="Picture 3" descr="patientdat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191874"/>
            <a:ext cx="3529806" cy="3094625"/>
          </a:xfrm>
          <a:prstGeom prst="rect">
            <a:avLst/>
          </a:prstGeom>
        </p:spPr>
      </p:pic>
      <p:pic>
        <p:nvPicPr>
          <p:cNvPr id="5" name="Picture 4" descr="graph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14350" r="3195" b="6631"/>
          <a:stretch/>
        </p:blipFill>
        <p:spPr>
          <a:xfrm>
            <a:off x="5263792" y="3441701"/>
            <a:ext cx="3613508" cy="26415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06800" y="4591050"/>
            <a:ext cx="1656992" cy="622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14350" r="3195" b="6631"/>
          <a:stretch/>
        </p:blipFill>
        <p:spPr>
          <a:xfrm>
            <a:off x="3492500" y="608627"/>
            <a:ext cx="5486400" cy="4874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58166" y="1595178"/>
            <a:ext cx="8229600" cy="1143000"/>
          </a:xfrm>
        </p:spPr>
        <p:txBody>
          <a:bodyPr/>
          <a:lstStyle/>
          <a:p>
            <a:r>
              <a:rPr lang="en-US" b="1" dirty="0" smtClean="0"/>
              <a:t>Why 3-D?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8" y="3182857"/>
            <a:ext cx="4953000" cy="33782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-Can identify differences not visible to naked eye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-Projects more variables thus showing more trends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FFFF"/>
                </a:solidFill>
              </a:rPr>
              <a:t>-Have the potential to serve as an interactive tool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0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Analyses (</a:t>
            </a:r>
            <a:r>
              <a:rPr lang="en-US" dirty="0" err="1" smtClean="0"/>
              <a:t>eg</a:t>
            </a:r>
            <a:r>
              <a:rPr lang="en-US" dirty="0" smtClean="0"/>
              <a:t>. sleep patterns, BMI)</a:t>
            </a:r>
          </a:p>
          <a:p>
            <a:r>
              <a:rPr lang="en-US" dirty="0" smtClean="0"/>
              <a:t>Create representations beyond 3 dimension!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35300"/>
            <a:ext cx="4445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904066"/>
            <a:ext cx="4000500" cy="3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7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93</Words>
  <Application>Microsoft Macintosh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AH[3D]MED</vt:lpstr>
      <vt:lpstr>Future of Medicine</vt:lpstr>
      <vt:lpstr>Goal</vt:lpstr>
      <vt:lpstr>Why 3-D? </vt:lpstr>
      <vt:lpstr>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AH[3D]MED</dc:title>
  <dc:creator>Ruchi A.</dc:creator>
  <cp:lastModifiedBy>Ruchi A.</cp:lastModifiedBy>
  <cp:revision>7</cp:revision>
  <dcterms:created xsi:type="dcterms:W3CDTF">2015-02-07T21:38:15Z</dcterms:created>
  <dcterms:modified xsi:type="dcterms:W3CDTF">2015-02-07T23:22:56Z</dcterms:modified>
</cp:coreProperties>
</file>