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B3C62-6F52-4D3D-96A8-491C3C9493F4}" v="1" dt="2022-10-05T08:16:2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 autoAdjust="0"/>
    <p:restoredTop sz="94660"/>
  </p:normalViewPr>
  <p:slideViewPr>
    <p:cSldViewPr snapToGrid="0">
      <p:cViewPr>
        <p:scale>
          <a:sx n="110" d="100"/>
          <a:sy n="110" d="100"/>
        </p:scale>
        <p:origin x="-25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avkovsky Rastislav" userId="40de4fd7-bd8e-45c5-bb82-14cdfb94a076" providerId="ADAL" clId="{F84B3C62-6F52-4D3D-96A8-491C3C9493F4}"/>
    <pc:docChg chg="custSel addSld delSld modSld sldOrd">
      <pc:chgData name="Slavkovsky Rastislav" userId="40de4fd7-bd8e-45c5-bb82-14cdfb94a076" providerId="ADAL" clId="{F84B3C62-6F52-4D3D-96A8-491C3C9493F4}" dt="2022-10-05T13:52:30.218" v="146" actId="6549"/>
      <pc:docMkLst>
        <pc:docMk/>
      </pc:docMkLst>
      <pc:sldChg chg="new del">
        <pc:chgData name="Slavkovsky Rastislav" userId="40de4fd7-bd8e-45c5-bb82-14cdfb94a076" providerId="ADAL" clId="{F84B3C62-6F52-4D3D-96A8-491C3C9493F4}" dt="2022-10-05T08:16:50.275" v="4" actId="47"/>
        <pc:sldMkLst>
          <pc:docMk/>
          <pc:sldMk cId="63643766" sldId="256"/>
        </pc:sldMkLst>
      </pc:sldChg>
      <pc:sldChg chg="addSp modSp add mod ord">
        <pc:chgData name="Slavkovsky Rastislav" userId="40de4fd7-bd8e-45c5-bb82-14cdfb94a076" providerId="ADAL" clId="{F84B3C62-6F52-4D3D-96A8-491C3C9493F4}" dt="2022-10-05T13:52:30.218" v="146" actId="6549"/>
        <pc:sldMkLst>
          <pc:docMk/>
          <pc:sldMk cId="3615468615" sldId="323"/>
        </pc:sldMkLst>
        <pc:spChg chg="mod">
          <ac:chgData name="Slavkovsky Rastislav" userId="40de4fd7-bd8e-45c5-bb82-14cdfb94a076" providerId="ADAL" clId="{F84B3C62-6F52-4D3D-96A8-491C3C9493F4}" dt="2022-10-05T13:51:15.969" v="71" actId="20577"/>
          <ac:spMkLst>
            <pc:docMk/>
            <pc:sldMk cId="3615468615" sldId="323"/>
            <ac:spMk id="2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1:39.049" v="101" actId="21"/>
          <ac:spMkLst>
            <pc:docMk/>
            <pc:sldMk cId="3615468615" sldId="323"/>
            <ac:spMk id="7" creationId="{00000000-0000-0000-0000-000000000000}"/>
          </ac:spMkLst>
        </pc:spChg>
        <pc:spChg chg="mod">
          <ac:chgData name="Slavkovsky Rastislav" userId="40de4fd7-bd8e-45c5-bb82-14cdfb94a076" providerId="ADAL" clId="{F84B3C62-6F52-4D3D-96A8-491C3C9493F4}" dt="2022-10-05T13:52:30.218" v="146" actId="6549"/>
          <ac:spMkLst>
            <pc:docMk/>
            <pc:sldMk cId="3615468615" sldId="323"/>
            <ac:spMk id="10" creationId="{00000000-0000-0000-0000-000000000000}"/>
          </ac:spMkLst>
        </pc:spChg>
        <pc:spChg chg="add mod">
          <ac:chgData name="Slavkovsky Rastislav" userId="40de4fd7-bd8e-45c5-bb82-14cdfb94a076" providerId="ADAL" clId="{F84B3C62-6F52-4D3D-96A8-491C3C9493F4}" dt="2022-10-05T13:51:46.269" v="104" actId="14100"/>
          <ac:spMkLst>
            <pc:docMk/>
            <pc:sldMk cId="3615468615" sldId="323"/>
            <ac:spMk id="15" creationId="{7F24BD03-4534-45C5-AC43-6BEBD54F2C1F}"/>
          </ac:spMkLst>
        </pc:spChg>
        <pc:cxnChg chg="mod">
          <ac:chgData name="Slavkovsky Rastislav" userId="40de4fd7-bd8e-45c5-bb82-14cdfb94a076" providerId="ADAL" clId="{F84B3C62-6F52-4D3D-96A8-491C3C9493F4}" dt="2022-10-05T13:52:19.446" v="144" actId="6549"/>
          <ac:cxnSpMkLst>
            <pc:docMk/>
            <pc:sldMk cId="3615468615" sldId="323"/>
            <ac:cxnSpMk id="13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79BB09-9350-4772-B9BC-B76F49F74A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7A189F6D-0256-4668-90A8-471858ACAD0E}">
      <dgm:prSet phldrT="[Text]" custT="1"/>
      <dgm:spPr/>
      <dgm:t>
        <a:bodyPr/>
        <a:lstStyle/>
        <a:p>
          <a:r>
            <a:rPr lang="en-US" sz="1400" dirty="0"/>
            <a:t>Sequence selection</a:t>
          </a:r>
          <a:r>
            <a:rPr lang="cs-CZ" sz="1400" dirty="0"/>
            <a:t> </a:t>
          </a:r>
          <a:r>
            <a:rPr lang="cs-CZ" sz="1400" dirty="0" err="1"/>
            <a:t>tool</a:t>
          </a:r>
          <a:endParaRPr lang="sk-SK" sz="1400" dirty="0"/>
        </a:p>
      </dgm:t>
    </dgm:pt>
    <dgm:pt modelId="{0D14DC2E-C9E4-4F61-9C4F-31755A02B3F0}" type="parTrans" cxnId="{877662B3-39FF-4D08-BEC1-C7EB42F074D3}">
      <dgm:prSet/>
      <dgm:spPr/>
      <dgm:t>
        <a:bodyPr/>
        <a:lstStyle/>
        <a:p>
          <a:endParaRPr lang="sk-SK"/>
        </a:p>
      </dgm:t>
    </dgm:pt>
    <dgm:pt modelId="{A3F5F51E-26C2-42FB-973D-8CACB6F73C2C}" type="sibTrans" cxnId="{877662B3-39FF-4D08-BEC1-C7EB42F074D3}">
      <dgm:prSet/>
      <dgm:spPr/>
      <dgm:t>
        <a:bodyPr/>
        <a:lstStyle/>
        <a:p>
          <a:endParaRPr lang="sk-SK"/>
        </a:p>
      </dgm:t>
    </dgm:pt>
    <dgm:pt modelId="{ECEB615C-4359-4C7F-9134-8EAB516A070B}">
      <dgm:prSet phldrT="[Text]" custT="1"/>
      <dgm:spPr/>
      <dgm:t>
        <a:bodyPr/>
        <a:lstStyle/>
        <a:p>
          <a:r>
            <a:rPr lang="en-US" sz="1100" b="0" dirty="0"/>
            <a:t>Csv input table, </a:t>
          </a:r>
          <a:r>
            <a:rPr lang="en-US" sz="1100" b="0" dirty="0" err="1"/>
            <a:t>gff</a:t>
          </a:r>
          <a:r>
            <a:rPr lang="en-US" sz="1100" b="0" dirty="0"/>
            <a:t> hg38, </a:t>
          </a:r>
          <a:r>
            <a:rPr lang="en-US" sz="1100" b="0" dirty="0" err="1"/>
            <a:t>fasta</a:t>
          </a:r>
          <a:r>
            <a:rPr lang="en-US" sz="1100" b="0" dirty="0"/>
            <a:t>, settings</a:t>
          </a:r>
          <a:r>
            <a:rPr lang="cs-CZ" sz="1100" b="0" dirty="0"/>
            <a:t> </a:t>
          </a:r>
          <a:r>
            <a:rPr lang="en-US" sz="1100" b="0" dirty="0"/>
            <a:t/>
          </a:r>
          <a:br>
            <a:rPr lang="en-US" sz="1100" b="0" dirty="0"/>
          </a:br>
          <a:r>
            <a:rPr lang="cs-CZ" sz="1100" b="0" dirty="0"/>
            <a:t>AA -</a:t>
          </a:r>
          <a:r>
            <a:rPr lang="en-US" sz="1100" b="0" dirty="0"/>
            <a:t>&gt; </a:t>
          </a:r>
          <a:r>
            <a:rPr lang="en-US" sz="1100" b="0" dirty="0" err="1"/>
            <a:t>chrom</a:t>
          </a:r>
          <a:r>
            <a:rPr lang="cs-CZ" sz="1100" b="0" dirty="0"/>
            <a:t> -</a:t>
          </a:r>
          <a:r>
            <a:rPr lang="en-US" sz="1100" b="0" dirty="0"/>
            <a:t>&gt; </a:t>
          </a:r>
          <a:r>
            <a:rPr lang="en-US" sz="1100" b="0" dirty="0" err="1"/>
            <a:t>seq</a:t>
          </a:r>
          <a:r>
            <a:rPr lang="en-US" sz="1100" b="0" dirty="0"/>
            <a:t>, python, R</a:t>
          </a:r>
          <a:endParaRPr lang="sk-SK" sz="1100" b="0" dirty="0"/>
        </a:p>
      </dgm:t>
    </dgm:pt>
    <dgm:pt modelId="{86F4C416-D20A-45DA-865E-436237BD7BE6}" type="parTrans" cxnId="{966FE1ED-0DD4-4A02-B9E7-6A92272933C6}">
      <dgm:prSet/>
      <dgm:spPr/>
      <dgm:t>
        <a:bodyPr/>
        <a:lstStyle/>
        <a:p>
          <a:endParaRPr lang="sk-SK"/>
        </a:p>
      </dgm:t>
    </dgm:pt>
    <dgm:pt modelId="{2D41C3E1-109C-4582-AD72-86657FB3DDC1}" type="sibTrans" cxnId="{966FE1ED-0DD4-4A02-B9E7-6A92272933C6}">
      <dgm:prSet/>
      <dgm:spPr/>
      <dgm:t>
        <a:bodyPr/>
        <a:lstStyle/>
        <a:p>
          <a:endParaRPr lang="sk-SK"/>
        </a:p>
      </dgm:t>
    </dgm:pt>
    <dgm:pt modelId="{CE0707FB-DB49-4480-8040-7F5D5C5DC850}">
      <dgm:prSet phldrT="[Text]" custT="1"/>
      <dgm:spPr/>
      <dgm:t>
        <a:bodyPr/>
        <a:lstStyle/>
        <a:p>
          <a:r>
            <a:rPr lang="en-US" sz="1400" dirty="0" smtClean="0"/>
            <a:t>Primer design </a:t>
          </a:r>
          <a:r>
            <a:rPr lang="en-US" sz="1200" dirty="0" smtClean="0"/>
            <a:t>Primer3</a:t>
          </a:r>
          <a:r>
            <a:rPr lang="cs-CZ" sz="1200" dirty="0" smtClean="0"/>
            <a:t> </a:t>
          </a:r>
          <a:r>
            <a:rPr lang="cs-CZ" sz="1200" dirty="0" err="1"/>
            <a:t>command</a:t>
          </a:r>
          <a:r>
            <a:rPr lang="cs-CZ" sz="1200" dirty="0"/>
            <a:t> line </a:t>
          </a:r>
          <a:r>
            <a:rPr lang="cs-CZ" sz="1200" dirty="0" err="1"/>
            <a:t>tool</a:t>
          </a:r>
          <a:endParaRPr lang="sk-SK" sz="1200" dirty="0"/>
        </a:p>
      </dgm:t>
    </dgm:pt>
    <dgm:pt modelId="{33128785-35BC-420C-849E-E51F74B8A880}" type="parTrans" cxnId="{2C8944FE-34BF-46E5-9913-6355870D29BD}">
      <dgm:prSet/>
      <dgm:spPr/>
      <dgm:t>
        <a:bodyPr/>
        <a:lstStyle/>
        <a:p>
          <a:endParaRPr lang="sk-SK"/>
        </a:p>
      </dgm:t>
    </dgm:pt>
    <dgm:pt modelId="{49D1A24A-FEF6-4189-AC52-F771DAA0992B}" type="sibTrans" cxnId="{2C8944FE-34BF-46E5-9913-6355870D29BD}">
      <dgm:prSet/>
      <dgm:spPr/>
      <dgm:t>
        <a:bodyPr/>
        <a:lstStyle/>
        <a:p>
          <a:endParaRPr lang="sk-SK"/>
        </a:p>
      </dgm:t>
    </dgm:pt>
    <dgm:pt modelId="{63FDD529-A348-41BD-A1E1-536387A01D15}">
      <dgm:prSet phldrT="[Text]"/>
      <dgm:spPr/>
      <dgm:t>
        <a:bodyPr/>
        <a:lstStyle/>
        <a:p>
          <a:r>
            <a:rPr lang="en-US" dirty="0"/>
            <a:t>settings</a:t>
          </a:r>
          <a:endParaRPr lang="sk-SK" dirty="0"/>
        </a:p>
      </dgm:t>
    </dgm:pt>
    <dgm:pt modelId="{781ABE4C-B3E8-450E-B830-781205231BF1}" type="parTrans" cxnId="{AE3D6511-300D-43F0-B7AA-26ACFE8F5446}">
      <dgm:prSet/>
      <dgm:spPr/>
      <dgm:t>
        <a:bodyPr/>
        <a:lstStyle/>
        <a:p>
          <a:endParaRPr lang="sk-SK"/>
        </a:p>
      </dgm:t>
    </dgm:pt>
    <dgm:pt modelId="{A0D0D236-C628-418E-A3CC-05875034CD28}" type="sibTrans" cxnId="{AE3D6511-300D-43F0-B7AA-26ACFE8F5446}">
      <dgm:prSet/>
      <dgm:spPr/>
      <dgm:t>
        <a:bodyPr/>
        <a:lstStyle/>
        <a:p>
          <a:endParaRPr lang="sk-SK"/>
        </a:p>
      </dgm:t>
    </dgm:pt>
    <dgm:pt modelId="{BEEBE916-5EFC-43FE-A025-F7557A4036A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Multiplex tool</a:t>
          </a:r>
        </a:p>
        <a:p>
          <a:r>
            <a:rPr lang="en-US" dirty="0" smtClean="0"/>
            <a:t>Blast   </a:t>
          </a:r>
          <a:endParaRPr lang="en-US" dirty="0" smtClean="0"/>
        </a:p>
        <a:p>
          <a:r>
            <a:rPr lang="en-US" dirty="0" smtClean="0"/>
            <a:t>In silico PCR (pseudogenes)</a:t>
          </a:r>
          <a:endParaRPr lang="sk-SK" dirty="0"/>
        </a:p>
      </dgm:t>
    </dgm:pt>
    <dgm:pt modelId="{759752F1-BEE3-43A1-B75C-6F5E0A01B0AC}" type="parTrans" cxnId="{6A2D0B95-AB79-4AE4-A9B1-B2A9F4790E4F}">
      <dgm:prSet/>
      <dgm:spPr/>
      <dgm:t>
        <a:bodyPr/>
        <a:lstStyle/>
        <a:p>
          <a:endParaRPr lang="sk-SK"/>
        </a:p>
      </dgm:t>
    </dgm:pt>
    <dgm:pt modelId="{410A1B23-A6A6-4F35-ABA0-3A16147166D1}" type="sibTrans" cxnId="{6A2D0B95-AB79-4AE4-A9B1-B2A9F4790E4F}">
      <dgm:prSet/>
      <dgm:spPr/>
      <dgm:t>
        <a:bodyPr/>
        <a:lstStyle/>
        <a:p>
          <a:endParaRPr lang="sk-SK"/>
        </a:p>
      </dgm:t>
    </dgm:pt>
    <dgm:pt modelId="{F71414D3-3050-4C26-BA77-7FE0D798C074}">
      <dgm:prSet phldrT="[Text]"/>
      <dgm:spPr/>
      <dgm:t>
        <a:bodyPr/>
        <a:lstStyle/>
        <a:p>
          <a:r>
            <a:rPr lang="en-US" dirty="0"/>
            <a:t>Settings </a:t>
          </a:r>
          <a:endParaRPr lang="sk-SK" dirty="0"/>
        </a:p>
      </dgm:t>
    </dgm:pt>
    <dgm:pt modelId="{829B7F17-DE9E-4FC7-9417-06AA9BCAA320}" type="parTrans" cxnId="{33ED020B-ED7B-4DAF-8AC3-C7941B73145D}">
      <dgm:prSet/>
      <dgm:spPr/>
      <dgm:t>
        <a:bodyPr/>
        <a:lstStyle/>
        <a:p>
          <a:endParaRPr lang="sk-SK"/>
        </a:p>
      </dgm:t>
    </dgm:pt>
    <dgm:pt modelId="{C2B9C01C-A213-42AA-8E6D-59EAE8C10D5D}" type="sibTrans" cxnId="{33ED020B-ED7B-4DAF-8AC3-C7941B73145D}">
      <dgm:prSet/>
      <dgm:spPr/>
      <dgm:t>
        <a:bodyPr/>
        <a:lstStyle/>
        <a:p>
          <a:endParaRPr lang="sk-SK"/>
        </a:p>
      </dgm:t>
    </dgm:pt>
    <dgm:pt modelId="{AA5C158D-FC4D-4120-9F92-420B91CAA1AE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/>
            <a:t>Stand.</a:t>
          </a:r>
          <a:br>
            <a:rPr lang="en-US" sz="1100" dirty="0"/>
          </a:br>
          <a:r>
            <a:rPr lang="en-US" sz="1100" dirty="0"/>
            <a:t>Output table</a:t>
          </a:r>
          <a:endParaRPr lang="sk-SK" sz="1100" dirty="0"/>
        </a:p>
      </dgm:t>
    </dgm:pt>
    <dgm:pt modelId="{7949E831-BE8B-449C-8A9B-B543F8FEEF0A}" type="parTrans" cxnId="{5C366C80-146E-42A7-81F7-AF3CDABC503A}">
      <dgm:prSet/>
      <dgm:spPr/>
      <dgm:t>
        <a:bodyPr/>
        <a:lstStyle/>
        <a:p>
          <a:endParaRPr lang="sk-SK"/>
        </a:p>
      </dgm:t>
    </dgm:pt>
    <dgm:pt modelId="{632A2943-22A5-4185-9ACB-9845E161CF61}" type="sibTrans" cxnId="{5C366C80-146E-42A7-81F7-AF3CDABC503A}">
      <dgm:prSet/>
      <dgm:spPr/>
      <dgm:t>
        <a:bodyPr/>
        <a:lstStyle/>
        <a:p>
          <a:endParaRPr lang="sk-SK"/>
        </a:p>
      </dgm:t>
    </dgm:pt>
    <dgm:pt modelId="{EF631894-A1F4-43E7-9DE2-8A4CDBEE93F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100" dirty="0" err="1" smtClean="0"/>
            <a:t>dbSNP</a:t>
          </a:r>
          <a:r>
            <a:rPr lang="en-US" sz="1100" dirty="0" smtClean="0"/>
            <a:t> common check</a:t>
          </a:r>
          <a:endParaRPr lang="sk-SK" sz="1100" dirty="0"/>
        </a:p>
      </dgm:t>
    </dgm:pt>
    <dgm:pt modelId="{86C7206F-A190-45FF-AA91-C2B364D85C26}" type="parTrans" cxnId="{26858FBA-0AF9-4EEE-BF1E-EC1B3FBE5093}">
      <dgm:prSet/>
      <dgm:spPr/>
      <dgm:t>
        <a:bodyPr/>
        <a:lstStyle/>
        <a:p>
          <a:endParaRPr lang="sk-SK"/>
        </a:p>
      </dgm:t>
    </dgm:pt>
    <dgm:pt modelId="{11CC0277-4B08-49B7-9F81-EA7CCC1828CD}" type="sibTrans" cxnId="{26858FBA-0AF9-4EEE-BF1E-EC1B3FBE5093}">
      <dgm:prSet/>
      <dgm:spPr/>
      <dgm:t>
        <a:bodyPr/>
        <a:lstStyle/>
        <a:p>
          <a:endParaRPr lang="sk-SK"/>
        </a:p>
      </dgm:t>
    </dgm:pt>
    <dgm:pt modelId="{9CDB22EC-9404-40A4-8BBC-871EDE30B5A8}">
      <dgm:prSet phldrT="[Text]"/>
      <dgm:spPr/>
      <dgm:t>
        <a:bodyPr/>
        <a:lstStyle/>
        <a:p>
          <a:r>
            <a:rPr lang="cs-CZ" dirty="0" err="1"/>
            <a:t>databases</a:t>
          </a:r>
          <a:endParaRPr lang="sk-SK" dirty="0"/>
        </a:p>
      </dgm:t>
    </dgm:pt>
    <dgm:pt modelId="{15C3309A-C0EF-4F8C-8020-63D7A4DED1CE}" type="parTrans" cxnId="{5BD8309B-E596-444A-8156-2A52A67E4DEB}">
      <dgm:prSet/>
      <dgm:spPr/>
      <dgm:t>
        <a:bodyPr/>
        <a:lstStyle/>
        <a:p>
          <a:endParaRPr lang="sk-SK"/>
        </a:p>
      </dgm:t>
    </dgm:pt>
    <dgm:pt modelId="{5E24BF4F-A1CB-4094-B0D8-3A81C3BE56DB}" type="sibTrans" cxnId="{5BD8309B-E596-444A-8156-2A52A67E4DEB}">
      <dgm:prSet/>
      <dgm:spPr/>
      <dgm:t>
        <a:bodyPr/>
        <a:lstStyle/>
        <a:p>
          <a:endParaRPr lang="sk-SK"/>
        </a:p>
      </dgm:t>
    </dgm:pt>
    <dgm:pt modelId="{3ACA631F-802E-4EF2-BAE5-6FF30CDAFA2B}" type="pres">
      <dgm:prSet presAssocID="{3979BB09-9350-4772-B9BC-B76F49F74A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sk-SK"/>
        </a:p>
      </dgm:t>
    </dgm:pt>
    <dgm:pt modelId="{9FD82821-0B05-43AA-A488-B0BC5ECD89D2}" type="pres">
      <dgm:prSet presAssocID="{7A189F6D-0256-4668-90A8-471858ACAD0E}" presName="composite" presStyleCnt="0"/>
      <dgm:spPr/>
    </dgm:pt>
    <dgm:pt modelId="{D108F41D-4BFF-4C5C-A6C0-86141AC972CE}" type="pres">
      <dgm:prSet presAssocID="{7A189F6D-0256-4668-90A8-471858ACAD0E}" presName="bentUpArrow1" presStyleLbl="alignImgPlace1" presStyleIdx="0" presStyleCnt="4"/>
      <dgm:spPr/>
    </dgm:pt>
    <dgm:pt modelId="{856B855D-C9A9-4930-8569-E245D340DF15}" type="pres">
      <dgm:prSet presAssocID="{7A189F6D-0256-4668-90A8-471858ACAD0E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23CBA59-0FEA-4E21-BD5E-91D740E285F5}" type="pres">
      <dgm:prSet presAssocID="{7A189F6D-0256-4668-90A8-471858ACAD0E}" presName="ChildText" presStyleLbl="revTx" presStyleIdx="0" presStyleCnt="4" custScaleX="121640" custScaleY="119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1876344-7DF3-40D9-B79B-5843B89E290F}" type="pres">
      <dgm:prSet presAssocID="{A3F5F51E-26C2-42FB-973D-8CACB6F73C2C}" presName="sibTrans" presStyleCnt="0"/>
      <dgm:spPr/>
    </dgm:pt>
    <dgm:pt modelId="{9862B699-8FEA-486D-855F-DAA60725D9DE}" type="pres">
      <dgm:prSet presAssocID="{EF631894-A1F4-43E7-9DE2-8A4CDBEE93F3}" presName="composite" presStyleCnt="0"/>
      <dgm:spPr/>
    </dgm:pt>
    <dgm:pt modelId="{B67CA722-D004-4819-8888-CD4EE5AE80A4}" type="pres">
      <dgm:prSet presAssocID="{EF631894-A1F4-43E7-9DE2-8A4CDBEE93F3}" presName="bentUpArrow1" presStyleLbl="alignImgPlace1" presStyleIdx="1" presStyleCnt="4"/>
      <dgm:spPr/>
    </dgm:pt>
    <dgm:pt modelId="{ED68093C-05D6-42A7-93D6-0E0A3251F820}" type="pres">
      <dgm:prSet presAssocID="{EF631894-A1F4-43E7-9DE2-8A4CDBEE93F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2451FEB-8B28-4FEC-94DE-A1A34E9BE901}" type="pres">
      <dgm:prSet presAssocID="{EF631894-A1F4-43E7-9DE2-8A4CDBEE93F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D2D086F1-8D9E-4292-97D3-7C55D483114B}" type="pres">
      <dgm:prSet presAssocID="{11CC0277-4B08-49B7-9F81-EA7CCC1828CD}" presName="sibTrans" presStyleCnt="0"/>
      <dgm:spPr/>
    </dgm:pt>
    <dgm:pt modelId="{F3656B06-032F-49C2-8603-033B118C5F5D}" type="pres">
      <dgm:prSet presAssocID="{CE0707FB-DB49-4480-8040-7F5D5C5DC850}" presName="composite" presStyleCnt="0"/>
      <dgm:spPr/>
    </dgm:pt>
    <dgm:pt modelId="{49053E16-7594-4DDF-AC2C-FB73086B6ECE}" type="pres">
      <dgm:prSet presAssocID="{CE0707FB-DB49-4480-8040-7F5D5C5DC850}" presName="bentUpArrow1" presStyleLbl="alignImgPlace1" presStyleIdx="2" presStyleCnt="4"/>
      <dgm:spPr/>
    </dgm:pt>
    <dgm:pt modelId="{A460675C-001E-473A-AA8D-246349AE358D}" type="pres">
      <dgm:prSet presAssocID="{CE0707FB-DB49-4480-8040-7F5D5C5DC850}" presName="ParentText" presStyleLbl="node1" presStyleIdx="2" presStyleCnt="5" custLinFactNeighborX="-9295" custLinFactNeighborY="828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72250305-FDB7-45A0-B67D-AC8DA0BDCCDF}" type="pres">
      <dgm:prSet presAssocID="{CE0707FB-DB49-4480-8040-7F5D5C5DC850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A0510B88-231D-419B-B4F2-E41131B7703E}" type="pres">
      <dgm:prSet presAssocID="{49D1A24A-FEF6-4189-AC52-F771DAA0992B}" presName="sibTrans" presStyleCnt="0"/>
      <dgm:spPr/>
    </dgm:pt>
    <dgm:pt modelId="{726320B2-8334-413A-BD93-4C1025145292}" type="pres">
      <dgm:prSet presAssocID="{BEEBE916-5EFC-43FE-A025-F7557A4036A0}" presName="composite" presStyleCnt="0"/>
      <dgm:spPr/>
    </dgm:pt>
    <dgm:pt modelId="{09878707-0B4A-4F42-A906-FEE5719FEF50}" type="pres">
      <dgm:prSet presAssocID="{BEEBE916-5EFC-43FE-A025-F7557A4036A0}" presName="bentUpArrow1" presStyleLbl="alignImgPlace1" presStyleIdx="3" presStyleCnt="4"/>
      <dgm:spPr/>
    </dgm:pt>
    <dgm:pt modelId="{D493908F-4364-4201-B04E-DD4FAD80B89B}" type="pres">
      <dgm:prSet presAssocID="{BEEBE916-5EFC-43FE-A025-F7557A4036A0}" presName="ParentText" presStyleLbl="node1" presStyleIdx="3" presStyleCnt="5" custLinFactNeighborX="4437" custLinFactNeighborY="10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3306C08C-91F0-4074-847D-C5C1434236C4}" type="pres">
      <dgm:prSet presAssocID="{BEEBE916-5EFC-43FE-A025-F7557A4036A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C2BF4A01-E504-46E2-BC07-F21BE536E639}" type="pres">
      <dgm:prSet presAssocID="{410A1B23-A6A6-4F35-ABA0-3A16147166D1}" presName="sibTrans" presStyleCnt="0"/>
      <dgm:spPr/>
    </dgm:pt>
    <dgm:pt modelId="{1B17EE8D-C54C-4D46-B121-376ECCE2D899}" type="pres">
      <dgm:prSet presAssocID="{AA5C158D-FC4D-4120-9F92-420B91CAA1AE}" presName="composite" presStyleCnt="0"/>
      <dgm:spPr/>
    </dgm:pt>
    <dgm:pt modelId="{510F800C-CEB1-48EC-AD48-E6FF23F804B9}" type="pres">
      <dgm:prSet presAssocID="{AA5C158D-FC4D-4120-9F92-420B91CAA1AE}" presName="ParentText" presStyleLbl="node1" presStyleIdx="4" presStyleCnt="5" custScaleX="673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52E55B48-30D4-4CFD-8C34-CB0B0EACF6C9}" type="presOf" srcId="{BEEBE916-5EFC-43FE-A025-F7557A4036A0}" destId="{D493908F-4364-4201-B04E-DD4FAD80B89B}" srcOrd="0" destOrd="0" presId="urn:microsoft.com/office/officeart/2005/8/layout/StepDownProcess"/>
    <dgm:cxn modelId="{AE3D6511-300D-43F0-B7AA-26ACFE8F5446}" srcId="{CE0707FB-DB49-4480-8040-7F5D5C5DC850}" destId="{63FDD529-A348-41BD-A1E1-536387A01D15}" srcOrd="0" destOrd="0" parTransId="{781ABE4C-B3E8-450E-B830-781205231BF1}" sibTransId="{A0D0D236-C628-418E-A3CC-05875034CD28}"/>
    <dgm:cxn modelId="{544A0511-EC99-4531-88BF-F068A38CF1D9}" type="presOf" srcId="{AA5C158D-FC4D-4120-9F92-420B91CAA1AE}" destId="{510F800C-CEB1-48EC-AD48-E6FF23F804B9}" srcOrd="0" destOrd="0" presId="urn:microsoft.com/office/officeart/2005/8/layout/StepDownProcess"/>
    <dgm:cxn modelId="{5C366C80-146E-42A7-81F7-AF3CDABC503A}" srcId="{3979BB09-9350-4772-B9BC-B76F49F74A82}" destId="{AA5C158D-FC4D-4120-9F92-420B91CAA1AE}" srcOrd="4" destOrd="0" parTransId="{7949E831-BE8B-449C-8A9B-B543F8FEEF0A}" sibTransId="{632A2943-22A5-4185-9ACB-9845E161CF61}"/>
    <dgm:cxn modelId="{877662B3-39FF-4D08-BEC1-C7EB42F074D3}" srcId="{3979BB09-9350-4772-B9BC-B76F49F74A82}" destId="{7A189F6D-0256-4668-90A8-471858ACAD0E}" srcOrd="0" destOrd="0" parTransId="{0D14DC2E-C9E4-4F61-9C4F-31755A02B3F0}" sibTransId="{A3F5F51E-26C2-42FB-973D-8CACB6F73C2C}"/>
    <dgm:cxn modelId="{5BD8309B-E596-444A-8156-2A52A67E4DEB}" srcId="{BEEBE916-5EFC-43FE-A025-F7557A4036A0}" destId="{9CDB22EC-9404-40A4-8BBC-871EDE30B5A8}" srcOrd="1" destOrd="0" parTransId="{15C3309A-C0EF-4F8C-8020-63D7A4DED1CE}" sibTransId="{5E24BF4F-A1CB-4094-B0D8-3A81C3BE56DB}"/>
    <dgm:cxn modelId="{7FD8CE6A-8E9C-4935-81C3-ED151611BB24}" type="presOf" srcId="{63FDD529-A348-41BD-A1E1-536387A01D15}" destId="{72250305-FDB7-45A0-B67D-AC8DA0BDCCDF}" srcOrd="0" destOrd="0" presId="urn:microsoft.com/office/officeart/2005/8/layout/StepDownProcess"/>
    <dgm:cxn modelId="{2C8944FE-34BF-46E5-9913-6355870D29BD}" srcId="{3979BB09-9350-4772-B9BC-B76F49F74A82}" destId="{CE0707FB-DB49-4480-8040-7F5D5C5DC850}" srcOrd="2" destOrd="0" parTransId="{33128785-35BC-420C-849E-E51F74B8A880}" sibTransId="{49D1A24A-FEF6-4189-AC52-F771DAA0992B}"/>
    <dgm:cxn modelId="{4EF477F6-C92C-4001-BCFD-88D9B1E44304}" type="presOf" srcId="{F71414D3-3050-4C26-BA77-7FE0D798C074}" destId="{3306C08C-91F0-4074-847D-C5C1434236C4}" srcOrd="0" destOrd="0" presId="urn:microsoft.com/office/officeart/2005/8/layout/StepDownProcess"/>
    <dgm:cxn modelId="{0C95DFC4-026E-4F1D-9D60-3C88EA7BD9C6}" type="presOf" srcId="{9CDB22EC-9404-40A4-8BBC-871EDE30B5A8}" destId="{3306C08C-91F0-4074-847D-C5C1434236C4}" srcOrd="0" destOrd="1" presId="urn:microsoft.com/office/officeart/2005/8/layout/StepDownProcess"/>
    <dgm:cxn modelId="{33ED020B-ED7B-4DAF-8AC3-C7941B73145D}" srcId="{BEEBE916-5EFC-43FE-A025-F7557A4036A0}" destId="{F71414D3-3050-4C26-BA77-7FE0D798C074}" srcOrd="0" destOrd="0" parTransId="{829B7F17-DE9E-4FC7-9417-06AA9BCAA320}" sibTransId="{C2B9C01C-A213-42AA-8E6D-59EAE8C10D5D}"/>
    <dgm:cxn modelId="{0EB6ABA2-C88E-4DC4-9D13-86B61FA01909}" type="presOf" srcId="{ECEB615C-4359-4C7F-9134-8EAB516A070B}" destId="{423CBA59-0FEA-4E21-BD5E-91D740E285F5}" srcOrd="0" destOrd="0" presId="urn:microsoft.com/office/officeart/2005/8/layout/StepDownProcess"/>
    <dgm:cxn modelId="{966FE1ED-0DD4-4A02-B9E7-6A92272933C6}" srcId="{7A189F6D-0256-4668-90A8-471858ACAD0E}" destId="{ECEB615C-4359-4C7F-9134-8EAB516A070B}" srcOrd="0" destOrd="0" parTransId="{86F4C416-D20A-45DA-865E-436237BD7BE6}" sibTransId="{2D41C3E1-109C-4582-AD72-86657FB3DDC1}"/>
    <dgm:cxn modelId="{6A2D0B95-AB79-4AE4-A9B1-B2A9F4790E4F}" srcId="{3979BB09-9350-4772-B9BC-B76F49F74A82}" destId="{BEEBE916-5EFC-43FE-A025-F7557A4036A0}" srcOrd="3" destOrd="0" parTransId="{759752F1-BEE3-43A1-B75C-6F5E0A01B0AC}" sibTransId="{410A1B23-A6A6-4F35-ABA0-3A16147166D1}"/>
    <dgm:cxn modelId="{26858FBA-0AF9-4EEE-BF1E-EC1B3FBE5093}" srcId="{3979BB09-9350-4772-B9BC-B76F49F74A82}" destId="{EF631894-A1F4-43E7-9DE2-8A4CDBEE93F3}" srcOrd="1" destOrd="0" parTransId="{86C7206F-A190-45FF-AA91-C2B364D85C26}" sibTransId="{11CC0277-4B08-49B7-9F81-EA7CCC1828CD}"/>
    <dgm:cxn modelId="{B22639C9-6098-419E-8112-532C72600F3D}" type="presOf" srcId="{3979BB09-9350-4772-B9BC-B76F49F74A82}" destId="{3ACA631F-802E-4EF2-BAE5-6FF30CDAFA2B}" srcOrd="0" destOrd="0" presId="urn:microsoft.com/office/officeart/2005/8/layout/StepDownProcess"/>
    <dgm:cxn modelId="{98C8DE55-DA81-4FE5-82B5-D5931387E88B}" type="presOf" srcId="{7A189F6D-0256-4668-90A8-471858ACAD0E}" destId="{856B855D-C9A9-4930-8569-E245D340DF15}" srcOrd="0" destOrd="0" presId="urn:microsoft.com/office/officeart/2005/8/layout/StepDownProcess"/>
    <dgm:cxn modelId="{B83E066C-1C43-4355-8D5C-BF23EAF43CA3}" type="presOf" srcId="{EF631894-A1F4-43E7-9DE2-8A4CDBEE93F3}" destId="{ED68093C-05D6-42A7-93D6-0E0A3251F820}" srcOrd="0" destOrd="0" presId="urn:microsoft.com/office/officeart/2005/8/layout/StepDownProcess"/>
    <dgm:cxn modelId="{5114D0C9-093B-4A4C-AC66-9FFA8B9B21AA}" type="presOf" srcId="{CE0707FB-DB49-4480-8040-7F5D5C5DC850}" destId="{A460675C-001E-473A-AA8D-246349AE358D}" srcOrd="0" destOrd="0" presId="urn:microsoft.com/office/officeart/2005/8/layout/StepDownProcess"/>
    <dgm:cxn modelId="{570A3052-54C9-4456-8386-4C01A0DAAAAC}" type="presParOf" srcId="{3ACA631F-802E-4EF2-BAE5-6FF30CDAFA2B}" destId="{9FD82821-0B05-43AA-A488-B0BC5ECD89D2}" srcOrd="0" destOrd="0" presId="urn:microsoft.com/office/officeart/2005/8/layout/StepDownProcess"/>
    <dgm:cxn modelId="{48584C84-A567-4B29-91B5-DA9CC24402F7}" type="presParOf" srcId="{9FD82821-0B05-43AA-A488-B0BC5ECD89D2}" destId="{D108F41D-4BFF-4C5C-A6C0-86141AC972CE}" srcOrd="0" destOrd="0" presId="urn:microsoft.com/office/officeart/2005/8/layout/StepDownProcess"/>
    <dgm:cxn modelId="{1F770CE7-EB2E-4FF3-8766-836D45B57B0A}" type="presParOf" srcId="{9FD82821-0B05-43AA-A488-B0BC5ECD89D2}" destId="{856B855D-C9A9-4930-8569-E245D340DF15}" srcOrd="1" destOrd="0" presId="urn:microsoft.com/office/officeart/2005/8/layout/StepDownProcess"/>
    <dgm:cxn modelId="{478F302C-01E7-41D9-8F4E-3BE9674DA0BE}" type="presParOf" srcId="{9FD82821-0B05-43AA-A488-B0BC5ECD89D2}" destId="{423CBA59-0FEA-4E21-BD5E-91D740E285F5}" srcOrd="2" destOrd="0" presId="urn:microsoft.com/office/officeart/2005/8/layout/StepDownProcess"/>
    <dgm:cxn modelId="{725BD666-2B64-4462-B95A-41B7A7F24874}" type="presParOf" srcId="{3ACA631F-802E-4EF2-BAE5-6FF30CDAFA2B}" destId="{41876344-7DF3-40D9-B79B-5843B89E290F}" srcOrd="1" destOrd="0" presId="urn:microsoft.com/office/officeart/2005/8/layout/StepDownProcess"/>
    <dgm:cxn modelId="{CBC5C5E7-4D95-4719-8A88-4B475041071E}" type="presParOf" srcId="{3ACA631F-802E-4EF2-BAE5-6FF30CDAFA2B}" destId="{9862B699-8FEA-486D-855F-DAA60725D9DE}" srcOrd="2" destOrd="0" presId="urn:microsoft.com/office/officeart/2005/8/layout/StepDownProcess"/>
    <dgm:cxn modelId="{3A28E651-DBA7-44FC-9BBC-A2B6B2B642F0}" type="presParOf" srcId="{9862B699-8FEA-486D-855F-DAA60725D9DE}" destId="{B67CA722-D004-4819-8888-CD4EE5AE80A4}" srcOrd="0" destOrd="0" presId="urn:microsoft.com/office/officeart/2005/8/layout/StepDownProcess"/>
    <dgm:cxn modelId="{09EBC406-63BF-4735-87A8-BEBB735A6510}" type="presParOf" srcId="{9862B699-8FEA-486D-855F-DAA60725D9DE}" destId="{ED68093C-05D6-42A7-93D6-0E0A3251F820}" srcOrd="1" destOrd="0" presId="urn:microsoft.com/office/officeart/2005/8/layout/StepDownProcess"/>
    <dgm:cxn modelId="{AE82C2D4-5EFA-4B75-8218-7B6E8F9C976C}" type="presParOf" srcId="{9862B699-8FEA-486D-855F-DAA60725D9DE}" destId="{A2451FEB-8B28-4FEC-94DE-A1A34E9BE901}" srcOrd="2" destOrd="0" presId="urn:microsoft.com/office/officeart/2005/8/layout/StepDownProcess"/>
    <dgm:cxn modelId="{CE50A9C7-F9EF-4183-A2FB-936343C93969}" type="presParOf" srcId="{3ACA631F-802E-4EF2-BAE5-6FF30CDAFA2B}" destId="{D2D086F1-8D9E-4292-97D3-7C55D483114B}" srcOrd="3" destOrd="0" presId="urn:microsoft.com/office/officeart/2005/8/layout/StepDownProcess"/>
    <dgm:cxn modelId="{8CAFAA6F-C716-42CB-8466-E375E32C647B}" type="presParOf" srcId="{3ACA631F-802E-4EF2-BAE5-6FF30CDAFA2B}" destId="{F3656B06-032F-49C2-8603-033B118C5F5D}" srcOrd="4" destOrd="0" presId="urn:microsoft.com/office/officeart/2005/8/layout/StepDownProcess"/>
    <dgm:cxn modelId="{8CD02D9D-9A95-42ED-A6DE-0E2C50A4B61E}" type="presParOf" srcId="{F3656B06-032F-49C2-8603-033B118C5F5D}" destId="{49053E16-7594-4DDF-AC2C-FB73086B6ECE}" srcOrd="0" destOrd="0" presId="urn:microsoft.com/office/officeart/2005/8/layout/StepDownProcess"/>
    <dgm:cxn modelId="{C8696DAB-3BB0-43DA-B04F-86B8DAA618CD}" type="presParOf" srcId="{F3656B06-032F-49C2-8603-033B118C5F5D}" destId="{A460675C-001E-473A-AA8D-246349AE358D}" srcOrd="1" destOrd="0" presId="urn:microsoft.com/office/officeart/2005/8/layout/StepDownProcess"/>
    <dgm:cxn modelId="{FCE74246-C703-45D5-8315-036A9CDB30C3}" type="presParOf" srcId="{F3656B06-032F-49C2-8603-033B118C5F5D}" destId="{72250305-FDB7-45A0-B67D-AC8DA0BDCCDF}" srcOrd="2" destOrd="0" presId="urn:microsoft.com/office/officeart/2005/8/layout/StepDownProcess"/>
    <dgm:cxn modelId="{D83F1938-117C-4BE6-85C0-77DC8846B8A1}" type="presParOf" srcId="{3ACA631F-802E-4EF2-BAE5-6FF30CDAFA2B}" destId="{A0510B88-231D-419B-B4F2-E41131B7703E}" srcOrd="5" destOrd="0" presId="urn:microsoft.com/office/officeart/2005/8/layout/StepDownProcess"/>
    <dgm:cxn modelId="{B55DBF81-4E97-403F-92B9-CAFC9790D34A}" type="presParOf" srcId="{3ACA631F-802E-4EF2-BAE5-6FF30CDAFA2B}" destId="{726320B2-8334-413A-BD93-4C1025145292}" srcOrd="6" destOrd="0" presId="urn:microsoft.com/office/officeart/2005/8/layout/StepDownProcess"/>
    <dgm:cxn modelId="{36BDB89B-66B1-46EF-A5DD-7242100D5046}" type="presParOf" srcId="{726320B2-8334-413A-BD93-4C1025145292}" destId="{09878707-0B4A-4F42-A906-FEE5719FEF50}" srcOrd="0" destOrd="0" presId="urn:microsoft.com/office/officeart/2005/8/layout/StepDownProcess"/>
    <dgm:cxn modelId="{D9B197BA-D6F6-4194-986B-2C02C318B9C7}" type="presParOf" srcId="{726320B2-8334-413A-BD93-4C1025145292}" destId="{D493908F-4364-4201-B04E-DD4FAD80B89B}" srcOrd="1" destOrd="0" presId="urn:microsoft.com/office/officeart/2005/8/layout/StepDownProcess"/>
    <dgm:cxn modelId="{2A61FBDD-8365-4C16-BF41-A5FE09B7376C}" type="presParOf" srcId="{726320B2-8334-413A-BD93-4C1025145292}" destId="{3306C08C-91F0-4074-847D-C5C1434236C4}" srcOrd="2" destOrd="0" presId="urn:microsoft.com/office/officeart/2005/8/layout/StepDownProcess"/>
    <dgm:cxn modelId="{E92DCA0D-68B5-4411-A28B-5607D55C84A8}" type="presParOf" srcId="{3ACA631F-802E-4EF2-BAE5-6FF30CDAFA2B}" destId="{C2BF4A01-E504-46E2-BC07-F21BE536E639}" srcOrd="7" destOrd="0" presId="urn:microsoft.com/office/officeart/2005/8/layout/StepDownProcess"/>
    <dgm:cxn modelId="{12BC205D-B24F-43EE-B171-F25B59DB8373}" type="presParOf" srcId="{3ACA631F-802E-4EF2-BAE5-6FF30CDAFA2B}" destId="{1B17EE8D-C54C-4D46-B121-376ECCE2D899}" srcOrd="8" destOrd="0" presId="urn:microsoft.com/office/officeart/2005/8/layout/StepDownProcess"/>
    <dgm:cxn modelId="{8B8A4183-787C-483A-B8F0-C046DAA59F9E}" type="presParOf" srcId="{1B17EE8D-C54C-4D46-B121-376ECCE2D899}" destId="{510F800C-CEB1-48EC-AD48-E6FF23F804B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F41D-4BFF-4C5C-A6C0-86141AC972CE}">
      <dsp:nvSpPr>
        <dsp:cNvPr id="0" name=""/>
        <dsp:cNvSpPr/>
      </dsp:nvSpPr>
      <dsp:spPr>
        <a:xfrm rot="5400000">
          <a:off x="1922308" y="818460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855D-C9A9-4930-8569-E245D340DF15}">
      <dsp:nvSpPr>
        <dsp:cNvPr id="0" name=""/>
        <dsp:cNvSpPr/>
      </dsp:nvSpPr>
      <dsp:spPr>
        <a:xfrm>
          <a:off x="1733593" y="28868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Sequence selection</a:t>
          </a:r>
          <a:r>
            <a:rPr lang="cs-CZ" sz="1400" kern="1200" dirty="0"/>
            <a:t> </a:t>
          </a:r>
          <a:r>
            <a:rPr lang="cs-CZ" sz="1400" kern="1200" dirty="0" err="1"/>
            <a:t>tool</a:t>
          </a:r>
          <a:endParaRPr lang="sk-SK" sz="1400" kern="1200" dirty="0"/>
        </a:p>
      </dsp:txBody>
      <dsp:txXfrm>
        <a:off x="1774573" y="69848"/>
        <a:ext cx="1117123" cy="757359"/>
      </dsp:txXfrm>
    </dsp:sp>
    <dsp:sp modelId="{423CBA59-0FEA-4E21-BD5E-91D740E285F5}">
      <dsp:nvSpPr>
        <dsp:cNvPr id="0" name=""/>
        <dsp:cNvSpPr/>
      </dsp:nvSpPr>
      <dsp:spPr>
        <a:xfrm>
          <a:off x="2838315" y="43969"/>
          <a:ext cx="1060821" cy="80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/>
            <a:t>Csv input table, </a:t>
          </a:r>
          <a:r>
            <a:rPr lang="en-US" sz="1100" b="0" kern="1200" dirty="0" err="1"/>
            <a:t>gff</a:t>
          </a:r>
          <a:r>
            <a:rPr lang="en-US" sz="1100" b="0" kern="1200" dirty="0"/>
            <a:t> hg38, </a:t>
          </a:r>
          <a:r>
            <a:rPr lang="en-US" sz="1100" b="0" kern="1200" dirty="0" err="1"/>
            <a:t>fasta</a:t>
          </a:r>
          <a:r>
            <a:rPr lang="en-US" sz="1100" b="0" kern="1200" dirty="0"/>
            <a:t>, settings</a:t>
          </a:r>
          <a:r>
            <a:rPr lang="cs-CZ" sz="1100" b="0" kern="1200" dirty="0"/>
            <a:t> </a:t>
          </a:r>
          <a:r>
            <a:rPr lang="en-US" sz="1100" b="0" kern="1200" dirty="0"/>
            <a:t/>
          </a:r>
          <a:br>
            <a:rPr lang="en-US" sz="1100" b="0" kern="1200" dirty="0"/>
          </a:br>
          <a:r>
            <a:rPr lang="cs-CZ" sz="1100" b="0" kern="1200" dirty="0"/>
            <a:t>AA -</a:t>
          </a:r>
          <a:r>
            <a:rPr lang="en-US" sz="1100" b="0" kern="1200" dirty="0"/>
            <a:t>&gt; </a:t>
          </a:r>
          <a:r>
            <a:rPr lang="en-US" sz="1100" b="0" kern="1200" dirty="0" err="1"/>
            <a:t>chrom</a:t>
          </a:r>
          <a:r>
            <a:rPr lang="cs-CZ" sz="1100" b="0" kern="1200" dirty="0"/>
            <a:t> -</a:t>
          </a:r>
          <a:r>
            <a:rPr lang="en-US" sz="1100" b="0" kern="1200" dirty="0"/>
            <a:t>&gt; </a:t>
          </a:r>
          <a:r>
            <a:rPr lang="en-US" sz="1100" b="0" kern="1200" dirty="0" err="1"/>
            <a:t>seq</a:t>
          </a:r>
          <a:r>
            <a:rPr lang="en-US" sz="1100" b="0" kern="1200" dirty="0"/>
            <a:t>, python, R</a:t>
          </a:r>
          <a:endParaRPr lang="sk-SK" sz="1100" b="0" kern="1200" dirty="0"/>
        </a:p>
      </dsp:txBody>
      <dsp:txXfrm>
        <a:off x="2838315" y="43969"/>
        <a:ext cx="1060821" cy="808270"/>
      </dsp:txXfrm>
    </dsp:sp>
    <dsp:sp modelId="{B67CA722-D004-4819-8888-CD4EE5AE80A4}">
      <dsp:nvSpPr>
        <dsp:cNvPr id="0" name=""/>
        <dsp:cNvSpPr/>
      </dsp:nvSpPr>
      <dsp:spPr>
        <a:xfrm rot="5400000">
          <a:off x="2961769" y="1761293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8093C-05D6-42A7-93D6-0E0A3251F820}">
      <dsp:nvSpPr>
        <dsp:cNvPr id="0" name=""/>
        <dsp:cNvSpPr/>
      </dsp:nvSpPr>
      <dsp:spPr>
        <a:xfrm>
          <a:off x="2773054" y="971701"/>
          <a:ext cx="1199083" cy="839319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dbSNP</a:t>
          </a:r>
          <a:r>
            <a:rPr lang="en-US" sz="1100" kern="1200" dirty="0" smtClean="0"/>
            <a:t> common check</a:t>
          </a:r>
          <a:endParaRPr lang="sk-SK" sz="1100" kern="1200" dirty="0"/>
        </a:p>
      </dsp:txBody>
      <dsp:txXfrm>
        <a:off x="2814034" y="1012681"/>
        <a:ext cx="1117123" cy="757359"/>
      </dsp:txXfrm>
    </dsp:sp>
    <dsp:sp modelId="{A2451FEB-8B28-4FEC-94DE-A1A34E9BE901}">
      <dsp:nvSpPr>
        <dsp:cNvPr id="0" name=""/>
        <dsp:cNvSpPr/>
      </dsp:nvSpPr>
      <dsp:spPr>
        <a:xfrm>
          <a:off x="3972138" y="1051749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53E16-7594-4DDF-AC2C-FB73086B6ECE}">
      <dsp:nvSpPr>
        <dsp:cNvPr id="0" name=""/>
        <dsp:cNvSpPr/>
      </dsp:nvSpPr>
      <dsp:spPr>
        <a:xfrm rot="5400000">
          <a:off x="4001230" y="2704126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0675C-001E-473A-AA8D-246349AE358D}">
      <dsp:nvSpPr>
        <dsp:cNvPr id="0" name=""/>
        <dsp:cNvSpPr/>
      </dsp:nvSpPr>
      <dsp:spPr>
        <a:xfrm>
          <a:off x="3701060" y="1984096"/>
          <a:ext cx="1199083" cy="83931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Primer design </a:t>
          </a:r>
          <a:r>
            <a:rPr lang="en-US" sz="1200" kern="1200" dirty="0" smtClean="0"/>
            <a:t>Primer3</a:t>
          </a:r>
          <a:r>
            <a:rPr lang="cs-CZ" sz="1200" kern="1200" dirty="0" smtClean="0"/>
            <a:t> </a:t>
          </a:r>
          <a:r>
            <a:rPr lang="cs-CZ" sz="1200" kern="1200" dirty="0" err="1"/>
            <a:t>command</a:t>
          </a:r>
          <a:r>
            <a:rPr lang="cs-CZ" sz="1200" kern="1200" dirty="0"/>
            <a:t> line </a:t>
          </a:r>
          <a:r>
            <a:rPr lang="cs-CZ" sz="1200" kern="1200" dirty="0" err="1"/>
            <a:t>tool</a:t>
          </a:r>
          <a:endParaRPr lang="sk-SK" sz="1200" kern="1200" dirty="0"/>
        </a:p>
      </dsp:txBody>
      <dsp:txXfrm>
        <a:off x="3742040" y="2025076"/>
        <a:ext cx="1117123" cy="757359"/>
      </dsp:txXfrm>
    </dsp:sp>
    <dsp:sp modelId="{72250305-FDB7-45A0-B67D-AC8DA0BDCCDF}">
      <dsp:nvSpPr>
        <dsp:cNvPr id="0" name=""/>
        <dsp:cNvSpPr/>
      </dsp:nvSpPr>
      <dsp:spPr>
        <a:xfrm>
          <a:off x="5011599" y="1994582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settings</a:t>
          </a:r>
          <a:endParaRPr lang="sk-SK" sz="800" kern="1200" dirty="0"/>
        </a:p>
      </dsp:txBody>
      <dsp:txXfrm>
        <a:off x="5011599" y="1994582"/>
        <a:ext cx="872099" cy="678375"/>
      </dsp:txXfrm>
    </dsp:sp>
    <dsp:sp modelId="{09878707-0B4A-4F42-A906-FEE5719FEF50}">
      <dsp:nvSpPr>
        <dsp:cNvPr id="0" name=""/>
        <dsp:cNvSpPr/>
      </dsp:nvSpPr>
      <dsp:spPr>
        <a:xfrm rot="5400000">
          <a:off x="5040691" y="3646959"/>
          <a:ext cx="712293" cy="8109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3908F-4364-4201-B04E-DD4FAD80B89B}">
      <dsp:nvSpPr>
        <dsp:cNvPr id="0" name=""/>
        <dsp:cNvSpPr/>
      </dsp:nvSpPr>
      <dsp:spPr>
        <a:xfrm>
          <a:off x="4905180" y="2942239"/>
          <a:ext cx="1199083" cy="839319"/>
        </a:xfrm>
        <a:prstGeom prst="roundRect">
          <a:avLst>
            <a:gd name="adj" fmla="val 1667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Multiplex tool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Blast   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 silico PCR (pseudogenes)</a:t>
          </a:r>
          <a:endParaRPr lang="sk-SK" sz="1000" kern="1200" dirty="0"/>
        </a:p>
      </dsp:txBody>
      <dsp:txXfrm>
        <a:off x="4946160" y="2983219"/>
        <a:ext cx="1117123" cy="757359"/>
      </dsp:txXfrm>
    </dsp:sp>
    <dsp:sp modelId="{3306C08C-91F0-4074-847D-C5C1434236C4}">
      <dsp:nvSpPr>
        <dsp:cNvPr id="0" name=""/>
        <dsp:cNvSpPr/>
      </dsp:nvSpPr>
      <dsp:spPr>
        <a:xfrm>
          <a:off x="6051060" y="2937415"/>
          <a:ext cx="872099" cy="6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Settings </a:t>
          </a:r>
          <a:endParaRPr lang="sk-SK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s-CZ" sz="800" kern="1200" dirty="0" err="1"/>
            <a:t>databases</a:t>
          </a:r>
          <a:endParaRPr lang="sk-SK" sz="800" kern="1200" dirty="0"/>
        </a:p>
      </dsp:txBody>
      <dsp:txXfrm>
        <a:off x="6051060" y="2937415"/>
        <a:ext cx="872099" cy="678375"/>
      </dsp:txXfrm>
    </dsp:sp>
    <dsp:sp modelId="{510F800C-CEB1-48EC-AD48-E6FF23F804B9}">
      <dsp:nvSpPr>
        <dsp:cNvPr id="0" name=""/>
        <dsp:cNvSpPr/>
      </dsp:nvSpPr>
      <dsp:spPr>
        <a:xfrm>
          <a:off x="5891437" y="3800199"/>
          <a:ext cx="807882" cy="839319"/>
        </a:xfrm>
        <a:prstGeom prst="roundRect">
          <a:avLst>
            <a:gd name="adj" fmla="val 1667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Stand.</a:t>
          </a:r>
          <a:br>
            <a:rPr lang="en-US" sz="1100" kern="1200" dirty="0"/>
          </a:br>
          <a:r>
            <a:rPr lang="en-US" sz="1100" kern="1200" dirty="0"/>
            <a:t>Output table</a:t>
          </a:r>
          <a:endParaRPr lang="sk-SK" sz="1100" kern="1200" dirty="0"/>
        </a:p>
      </dsp:txBody>
      <dsp:txXfrm>
        <a:off x="5930882" y="3839644"/>
        <a:ext cx="728992" cy="76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D189C5F-BD49-40E5-9A55-40BF135D9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3183BFFB-F607-489C-B393-6DBC53EE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8636AB77-D52B-4A9E-9F8F-C647AE7D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D49E9588-6833-44D0-A3F0-AEFD06E3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38A008DF-BACB-465F-B115-90D008A1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777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D85BC2A-FDE1-4B39-BED6-BA45B1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54C85341-31C9-4E8A-9152-85B083C0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D013A719-A5C1-4F5C-BDD0-F0E3D61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3277A2C8-B828-44FB-9458-A53CE53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921F618F-1CD1-4D3A-8CB6-A4D8EF9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1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xmlns="" id="{1E714AB9-1804-47D3-BAD7-1AA2CC14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xmlns="" id="{2E4F1BD7-4F0B-4944-B7AD-B5F4F2CB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570FE6F6-CE34-4F6A-850C-C820BB0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9B24A5EB-023F-464C-A3B5-AFE0866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E2022A0B-A519-4A3D-98A8-95429A79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981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F617C8C-8624-47AA-AD62-D5600BC9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C3ED8585-E8F1-4D54-9AC4-21BFA621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37A1AF8C-3681-4A7F-8B2E-0F6C1744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D70F5F89-B6D6-47F3-9836-692ED8CC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9B6C5495-9C13-486E-963F-CD41F26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368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8561C2C-43A9-4D64-A1B4-514AA2B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0DB4728B-FB8E-4136-8425-70C0B4776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95C6D2FC-8CD6-483D-B6D6-8EFB704E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E2430C5F-8AC5-424E-914C-28A42E70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B568E468-20A8-43C0-B61C-D695B4E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004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23B9D85-1BBA-4F69-8FFD-853A7E11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9096BA34-D01B-4574-A31F-48909A8D0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6791D398-EA44-45DB-A964-49E72204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4FCD4183-B5E4-44FD-B394-72539781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59595BEB-11DA-48E9-93D7-865D2AEE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0CB26CB1-EC7E-4E57-A79B-EF5123B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164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B86CAB4C-1152-4EFB-B80D-0DFEA443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9CA4D0A3-35ED-4FD0-8FD8-8C10E9880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xmlns="" id="{5D81BB90-606D-4E8D-A1D1-1039FC8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FE8207AD-EE8A-41D5-A571-58C2E2DBA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xmlns="" id="{DA3F4F17-E5E9-4577-9CAE-7DB301D02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xmlns="" id="{0E53B89F-F6BA-4203-B340-45E5D5CE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xmlns="" id="{C03C338C-444F-44D1-9A4B-1331F993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xmlns="" id="{6BA0CA62-1DED-44B9-B529-C574EF6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55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25DEF61-257C-4E3B-ADBC-96D04DD4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xmlns="" id="{9C999598-56A7-42C0-8573-FE6B93DA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xmlns="" id="{0F285777-6827-426D-8217-46E5C633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xmlns="" id="{435A7C7D-441E-43EE-853D-1584BC6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0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xmlns="" id="{FDDAD7D1-9F22-4448-9817-C0E6CF6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89AD3A2A-CCD7-495F-90EC-F0B8712C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xmlns="" id="{27AAF4F0-35BA-4FB8-BD35-A11C0C2F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85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597C769B-94B4-48FD-98EF-FCAA9448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B349E680-1909-4AAD-ABD6-6A9935D4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3D6809B8-480C-4E20-83D7-03A61610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C006AF45-9EC5-41D2-9033-BF01A7B3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8C55F68B-81FC-4238-A322-CC659FEF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00387742-21C4-4D1E-A757-D4F5095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7806CC4A-A20E-4F46-B4D9-3484710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xmlns="" id="{E916446E-8FDD-4F0C-A5CC-E84CB926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31B1594A-A91E-4C62-A609-2A24A78AC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xmlns="" id="{5789840B-9105-4074-8756-800419EE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xmlns="" id="{61F1FC1C-176C-4320-8733-1029A89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xmlns="" id="{17147739-C50A-4C68-97FE-2AB787F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32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8835938F-F151-42F1-AFDB-92D4825F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8597A5D9-DA2A-46BE-9A7A-E933D75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xmlns="" id="{7689AA4B-97D8-4ABF-8D3D-AFAB9BB8B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3871-B684-4623-98CE-7E6138343777}" type="datetimeFigureOut">
              <a:rPr lang="sk-SK" smtClean="0"/>
              <a:t>8. 3. 2023</a:t>
            </a:fld>
            <a:endParaRPr lang="sk-SK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xmlns="" id="{2B337322-D865-43ED-8CE4-2CC6CF0E9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xmlns="" id="{A3F38F4E-BCA4-456F-93D1-FF2B66F92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0D00D-C808-47EC-AD00-88950B2505B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663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ftp.ncbi.nih.gov/snp/organisms/human_9606/VCF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2955375" y="1233577"/>
            <a:ext cx="6378406" cy="5284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34682" y="0"/>
            <a:ext cx="10515600" cy="1325563"/>
          </a:xfrm>
        </p:spPr>
        <p:txBody>
          <a:bodyPr/>
          <a:lstStyle/>
          <a:p>
            <a:r>
              <a:rPr lang="en-US" dirty="0" err="1"/>
              <a:t>Bioinformatick</a:t>
            </a:r>
            <a:r>
              <a:rPr lang="cs-CZ" dirty="0"/>
              <a:t>é výzvy – </a:t>
            </a:r>
            <a:r>
              <a:rPr lang="cs-CZ" dirty="0" err="1"/>
              <a:t>fastGEN</a:t>
            </a:r>
            <a:r>
              <a:rPr lang="cs-CZ" dirty="0"/>
              <a:t> designer – </a:t>
            </a:r>
            <a:r>
              <a:rPr lang="cs-CZ" sz="2800" dirty="0" err="1"/>
              <a:t>efektívný</a:t>
            </a:r>
            <a:r>
              <a:rPr lang="cs-CZ" sz="2800" dirty="0"/>
              <a:t> vývoj nových </a:t>
            </a:r>
            <a:r>
              <a:rPr lang="cs-CZ" sz="2800" dirty="0" err="1"/>
              <a:t>generácii</a:t>
            </a:r>
            <a:r>
              <a:rPr lang="cs-CZ" sz="2800" dirty="0"/>
              <a:t> </a:t>
            </a:r>
            <a:r>
              <a:rPr lang="cs-CZ" sz="2800" dirty="0" err="1"/>
              <a:t>fastGEN</a:t>
            </a:r>
            <a:r>
              <a:rPr lang="cs-CZ" sz="2800" dirty="0"/>
              <a:t> </a:t>
            </a:r>
            <a:r>
              <a:rPr lang="cs-CZ" sz="2800" dirty="0" err="1"/>
              <a:t>kitov</a:t>
            </a:r>
            <a:r>
              <a:rPr lang="cs-CZ" sz="2800" dirty="0"/>
              <a:t> </a:t>
            </a:r>
            <a:endParaRPr lang="sk-SK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043597"/>
              </p:ext>
            </p:extLst>
          </p:nvPr>
        </p:nvGraphicFramePr>
        <p:xfrm>
          <a:off x="1716657" y="1630393"/>
          <a:ext cx="8656753" cy="466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5645472" y="44433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6948140" y="1957482"/>
            <a:ext cx="22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Python/shell</a:t>
            </a:r>
            <a:r>
              <a:rPr lang="sk-SK" dirty="0"/>
              <a:t>/R</a:t>
            </a:r>
            <a:r>
              <a:rPr lang="en-US" dirty="0"/>
              <a:t> script</a:t>
            </a:r>
            <a:r>
              <a:rPr lang="sk-SK" dirty="0"/>
              <a:t> 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12455"/>
              </p:ext>
            </p:extLst>
          </p:nvPr>
        </p:nvGraphicFramePr>
        <p:xfrm>
          <a:off x="215661" y="1733910"/>
          <a:ext cx="2537412" cy="1749742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999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7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99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522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</a:rPr>
                        <a:t>(LRG_310p1)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38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118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420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sk-SK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546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4708"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 smtClean="0">
                          <a:effectLst/>
                        </a:rPr>
                        <a:t>PIK3CA</a:t>
                      </a:r>
                      <a:endParaRPr lang="en-US" sz="11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sk-SK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LRG_310p1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1043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100" u="none" strike="noStrike" dirty="0">
                          <a:effectLst/>
                        </a:rPr>
                        <a:t>1047</a:t>
                      </a:r>
                      <a:endParaRPr lang="sk-S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ovéPole 9"/>
          <p:cNvSpPr txBox="1"/>
          <p:nvPr/>
        </p:nvSpPr>
        <p:spPr>
          <a:xfrm>
            <a:off x="9393020" y="5056271"/>
            <a:ext cx="2798980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600" dirty="0" smtClean="0"/>
              <a:t>Output :</a:t>
            </a:r>
          </a:p>
          <a:p>
            <a:r>
              <a:rPr lang="cs-CZ" sz="1400" dirty="0" err="1" smtClean="0"/>
              <a:t>Primers</a:t>
            </a:r>
            <a:endParaRPr lang="cs-CZ" sz="1400" dirty="0"/>
          </a:p>
          <a:p>
            <a:r>
              <a:rPr lang="en-US" sz="1400" dirty="0" smtClean="0"/>
              <a:t>Their p</a:t>
            </a:r>
            <a:r>
              <a:rPr lang="cs-CZ" sz="1400" dirty="0" err="1" smtClean="0"/>
              <a:t>arameters</a:t>
            </a:r>
            <a:r>
              <a:rPr lang="en-US" sz="1400" dirty="0" smtClean="0"/>
              <a:t>  </a:t>
            </a:r>
            <a:endParaRPr lang="cs-CZ" sz="1400" dirty="0"/>
          </a:p>
          <a:p>
            <a:r>
              <a:rPr lang="cs-CZ" sz="1400" u="sng" dirty="0" err="1"/>
              <a:t>Pooling</a:t>
            </a:r>
            <a:r>
              <a:rPr lang="cs-CZ" sz="1400" u="sng" dirty="0"/>
              <a:t> </a:t>
            </a:r>
            <a:r>
              <a:rPr lang="cs-CZ" sz="1400" u="sng" dirty="0" err="1" smtClean="0"/>
              <a:t>information</a:t>
            </a:r>
            <a:r>
              <a:rPr lang="cs-CZ" sz="1400" u="sng" dirty="0" smtClean="0"/>
              <a:t> </a:t>
            </a:r>
            <a:endParaRPr lang="cs-CZ" sz="1400" u="sng" dirty="0"/>
          </a:p>
          <a:p>
            <a:r>
              <a:rPr lang="cs-CZ" sz="1400" u="sng" dirty="0" err="1"/>
              <a:t>fastGEN</a:t>
            </a:r>
            <a:r>
              <a:rPr lang="cs-CZ" sz="1400" u="sng" dirty="0"/>
              <a:t> </a:t>
            </a:r>
            <a:r>
              <a:rPr lang="cs-CZ" sz="1400" u="sng" dirty="0" err="1"/>
              <a:t>primers</a:t>
            </a:r>
            <a:endParaRPr lang="cs-CZ" sz="1400" u="sng" dirty="0"/>
          </a:p>
          <a:p>
            <a:r>
              <a:rPr lang="cs-CZ" sz="1400" dirty="0" err="1"/>
              <a:t>Bed</a:t>
            </a:r>
            <a:r>
              <a:rPr lang="cs-CZ" sz="1400" dirty="0"/>
              <a:t> </a:t>
            </a:r>
            <a:r>
              <a:rPr lang="cs-CZ" sz="1400" dirty="0" err="1" smtClean="0"/>
              <a:t>file</a:t>
            </a:r>
            <a:r>
              <a:rPr lang="en-US" sz="1400" dirty="0" smtClean="0"/>
              <a:t>s</a:t>
            </a:r>
            <a:r>
              <a:rPr lang="cs-CZ" sz="1400" dirty="0" smtClean="0"/>
              <a:t>  </a:t>
            </a:r>
            <a:r>
              <a:rPr lang="cs-CZ" sz="1400" dirty="0" err="1" smtClean="0"/>
              <a:t>for</a:t>
            </a:r>
            <a:r>
              <a:rPr lang="cs-CZ" sz="1400" dirty="0" smtClean="0"/>
              <a:t> ROI</a:t>
            </a:r>
            <a:r>
              <a:rPr lang="cs-CZ" sz="1400" dirty="0"/>
              <a:t>, </a:t>
            </a:r>
            <a:r>
              <a:rPr lang="cs-CZ" sz="1400" dirty="0" err="1"/>
              <a:t>primers</a:t>
            </a:r>
            <a:r>
              <a:rPr lang="cs-CZ" sz="1400" dirty="0"/>
              <a:t>, </a:t>
            </a:r>
            <a:r>
              <a:rPr lang="cs-CZ" sz="1400" dirty="0" err="1"/>
              <a:t>etc</a:t>
            </a:r>
            <a:r>
              <a:rPr lang="cs-CZ" sz="1400" dirty="0"/>
              <a:t>.</a:t>
            </a:r>
            <a:endParaRPr lang="sk-SK" sz="1400" dirty="0"/>
          </a:p>
        </p:txBody>
      </p:sp>
      <p:cxnSp>
        <p:nvCxnSpPr>
          <p:cNvPr id="12" name="Přímá spojnice se šipkou 11"/>
          <p:cNvCxnSpPr/>
          <p:nvPr/>
        </p:nvCxnSpPr>
        <p:spPr>
          <a:xfrm>
            <a:off x="2620610" y="2131604"/>
            <a:ext cx="669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cxnSpLocks/>
            <a:endCxn id="10" idx="1"/>
          </p:cNvCxnSpPr>
          <p:nvPr/>
        </p:nvCxnSpPr>
        <p:spPr>
          <a:xfrm flipV="1">
            <a:off x="8393502" y="5764157"/>
            <a:ext cx="999518" cy="76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bdélník 13"/>
          <p:cNvSpPr/>
          <p:nvPr/>
        </p:nvSpPr>
        <p:spPr>
          <a:xfrm>
            <a:off x="12372528" y="62899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https://bioconductor.org/packages/devel/bioc/vignettes/ensembldb/inst/doc/coordinate-mapping.html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xmlns="" id="{7F24BD03-4534-45C5-AC43-6BEBD54F2C1F}"/>
              </a:ext>
            </a:extLst>
          </p:cNvPr>
          <p:cNvSpPr txBox="1"/>
          <p:nvPr/>
        </p:nvSpPr>
        <p:spPr>
          <a:xfrm>
            <a:off x="9508008" y="2538972"/>
            <a:ext cx="2683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- </a:t>
            </a:r>
            <a:r>
              <a:rPr lang="sk-SK" dirty="0" err="1" smtClean="0"/>
              <a:t>Complex</a:t>
            </a:r>
            <a:r>
              <a:rPr lang="sk-SK" dirty="0" smtClean="0"/>
              <a:t> </a:t>
            </a:r>
            <a:r>
              <a:rPr lang="sk-SK" dirty="0" err="1" smtClean="0"/>
              <a:t>primer</a:t>
            </a:r>
            <a:r>
              <a:rPr lang="sk-SK" dirty="0" smtClean="0"/>
              <a:t> </a:t>
            </a:r>
            <a:r>
              <a:rPr lang="sk-SK" dirty="0" err="1"/>
              <a:t>design</a:t>
            </a:r>
            <a:r>
              <a:rPr lang="sk-SK" dirty="0"/>
              <a:t> </a:t>
            </a:r>
            <a:r>
              <a:rPr lang="sk-SK" dirty="0" smtClean="0"/>
              <a:t>and </a:t>
            </a:r>
            <a:r>
              <a:rPr lang="sk-SK" i="1" dirty="0" smtClean="0"/>
              <a:t>in </a:t>
            </a:r>
            <a:r>
              <a:rPr lang="sk-SK" i="1" dirty="0" err="1" smtClean="0"/>
              <a:t>silico</a:t>
            </a:r>
            <a:r>
              <a:rPr lang="sk-SK" i="1" dirty="0" smtClean="0"/>
              <a:t> </a:t>
            </a:r>
            <a:r>
              <a:rPr lang="sk-SK" dirty="0" err="1" smtClean="0"/>
              <a:t>testing</a:t>
            </a:r>
            <a:r>
              <a:rPr lang="sk-SK" dirty="0" smtClean="0"/>
              <a:t> </a:t>
            </a:r>
            <a:r>
              <a:rPr lang="sk-SK" dirty="0" err="1" smtClean="0"/>
              <a:t>in</a:t>
            </a:r>
            <a:r>
              <a:rPr lang="sk-SK" dirty="0" smtClean="0"/>
              <a:t> </a:t>
            </a:r>
            <a:r>
              <a:rPr lang="sk-SK" dirty="0" err="1" smtClean="0"/>
              <a:t>minutes</a:t>
            </a:r>
            <a:r>
              <a:rPr lang="sk-SK" dirty="0" smtClean="0"/>
              <a:t> and </a:t>
            </a:r>
            <a:r>
              <a:rPr lang="sk-SK" dirty="0" err="1" smtClean="0"/>
              <a:t>not</a:t>
            </a:r>
            <a:r>
              <a:rPr lang="sk-SK" dirty="0" smtClean="0"/>
              <a:t> </a:t>
            </a:r>
            <a:r>
              <a:rPr lang="sk-SK" dirty="0" err="1" smtClean="0"/>
              <a:t>days</a:t>
            </a:r>
            <a:endParaRPr lang="sk-SK" dirty="0"/>
          </a:p>
        </p:txBody>
      </p:sp>
      <p:sp>
        <p:nvSpPr>
          <p:cNvPr id="17" name="Obdélník 16"/>
          <p:cNvSpPr/>
          <p:nvPr/>
        </p:nvSpPr>
        <p:spPr>
          <a:xfrm>
            <a:off x="5746214" y="2750624"/>
            <a:ext cx="2647288" cy="6783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Obdélník 2"/>
          <p:cNvSpPr/>
          <p:nvPr/>
        </p:nvSpPr>
        <p:spPr>
          <a:xfrm>
            <a:off x="0" y="1398228"/>
            <a:ext cx="29113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100" dirty="0" err="1"/>
              <a:t>Example</a:t>
            </a:r>
            <a:r>
              <a:rPr lang="sk-SK" sz="1100" dirty="0"/>
              <a:t> </a:t>
            </a:r>
            <a:r>
              <a:rPr lang="sk-SK" sz="1100" dirty="0" err="1" smtClean="0"/>
              <a:t>input</a:t>
            </a:r>
            <a:r>
              <a:rPr lang="en-US" sz="1100" dirty="0"/>
              <a:t> </a:t>
            </a:r>
            <a:r>
              <a:rPr lang="en-US" sz="1100" dirty="0" smtClean="0"/>
              <a:t>(gene/</a:t>
            </a:r>
            <a:r>
              <a:rPr lang="en-US" sz="1100" dirty="0" err="1" smtClean="0"/>
              <a:t>transcr</a:t>
            </a:r>
            <a:r>
              <a:rPr lang="en-US" sz="1100" dirty="0" smtClean="0"/>
              <a:t>. and ROI codons)</a:t>
            </a:r>
            <a:r>
              <a:rPr lang="sk-SK" sz="1100" dirty="0" smtClean="0"/>
              <a:t>:</a:t>
            </a:r>
            <a:endParaRPr lang="sk-SK" sz="1100" dirty="0"/>
          </a:p>
        </p:txBody>
      </p:sp>
      <p:sp>
        <p:nvSpPr>
          <p:cNvPr id="19" name="Obdélník 18"/>
          <p:cNvSpPr/>
          <p:nvPr/>
        </p:nvSpPr>
        <p:spPr>
          <a:xfrm>
            <a:off x="5746214" y="2661449"/>
            <a:ext cx="2647288" cy="6783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800" kern="1200" dirty="0" smtClean="0"/>
              <a:t>Database </a:t>
            </a:r>
            <a:r>
              <a:rPr lang="en-US" sz="800" dirty="0"/>
              <a:t>download </a:t>
            </a:r>
            <a:r>
              <a:rPr lang="en-US" sz="800" dirty="0">
                <a:hlinkClick r:id="rId7"/>
              </a:rPr>
              <a:t>https://ftp.ncbi.nih.gov/snp/organisms/human_9606/VCF</a:t>
            </a:r>
            <a:r>
              <a:rPr lang="en-US" sz="800" dirty="0" smtClean="0">
                <a:hlinkClick r:id="rId7"/>
              </a:rPr>
              <a:t>/</a:t>
            </a:r>
            <a:endParaRPr lang="en-US" sz="800" dirty="0" smtClean="0"/>
          </a:p>
          <a:p>
            <a:pPr marL="57150" lvl="1" indent="-57150" defTabSz="355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800" kern="1200" dirty="0" smtClean="0"/>
              <a:t>Tool ? Script ?</a:t>
            </a:r>
            <a:endParaRPr lang="sk-SK" sz="800" kern="1200" dirty="0"/>
          </a:p>
        </p:txBody>
      </p:sp>
      <p:cxnSp>
        <p:nvCxnSpPr>
          <p:cNvPr id="22" name="Pravoúhlá spojnice 21"/>
          <p:cNvCxnSpPr/>
          <p:nvPr/>
        </p:nvCxnSpPr>
        <p:spPr>
          <a:xfrm rot="10800000">
            <a:off x="8798943" y="3735239"/>
            <a:ext cx="1854680" cy="1321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/>
          <p:cNvSpPr/>
          <p:nvPr/>
        </p:nvSpPr>
        <p:spPr>
          <a:xfrm>
            <a:off x="9834114" y="3946674"/>
            <a:ext cx="21803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Tune settings and re-run if necessary</a:t>
            </a: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36154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11967</TotalTime>
  <Words>133</Words>
  <Application>Microsoft Office PowerPoint</Application>
  <PresentationFormat>Vlastní</PresentationFormat>
  <Paragraphs>41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Office</vt:lpstr>
      <vt:lpstr>Bioinformatické výzvy – fastGEN designer – efektívný vývoj nových generácii fastGEN kitov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Slavkovsky Rastislav</dc:creator>
  <cp:lastModifiedBy>Rastislav</cp:lastModifiedBy>
  <cp:revision>11</cp:revision>
  <dcterms:created xsi:type="dcterms:W3CDTF">2022-10-05T08:16:24Z</dcterms:created>
  <dcterms:modified xsi:type="dcterms:W3CDTF">2023-03-16T10:33:22Z</dcterms:modified>
</cp:coreProperties>
</file>