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23" r:id="rId3"/>
    <p:sldId id="324" r:id="rId4"/>
    <p:sldId id="329" r:id="rId5"/>
    <p:sldId id="325" r:id="rId6"/>
    <p:sldId id="327" r:id="rId7"/>
    <p:sldId id="326" r:id="rId8"/>
    <p:sldId id="328" r:id="rId9"/>
    <p:sldId id="334" r:id="rId10"/>
    <p:sldId id="332" r:id="rId11"/>
    <p:sldId id="333" r:id="rId12"/>
    <p:sldId id="335" r:id="rId13"/>
    <p:sldId id="336" r:id="rId14"/>
    <p:sldId id="331" r:id="rId15"/>
    <p:sldId id="341" r:id="rId16"/>
    <p:sldId id="337" r:id="rId17"/>
    <p:sldId id="340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A557C-40C5-4263-BC97-1D996F2AFEDA}" v="1" dt="2023-03-21T21:30:06.432"/>
    <p1510:client id="{F0E13345-6474-404D-A27E-963E585B9510}" v="3" dt="2023-03-22T13:00:29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vkovsky Rastislav" userId="40de4fd7-bd8e-45c5-bb82-14cdfb94a076" providerId="ADAL" clId="{F0E13345-6474-404D-A27E-963E585B9510}"/>
    <pc:docChg chg="undo custSel addSld delSld modSld sldOrd">
      <pc:chgData name="Slavkovsky Rastislav" userId="40de4fd7-bd8e-45c5-bb82-14cdfb94a076" providerId="ADAL" clId="{F0E13345-6474-404D-A27E-963E585B9510}" dt="2023-03-22T13:00:29.030" v="121"/>
      <pc:docMkLst>
        <pc:docMk/>
      </pc:docMkLst>
      <pc:sldChg chg="modSp mod">
        <pc:chgData name="Slavkovsky Rastislav" userId="40de4fd7-bd8e-45c5-bb82-14cdfb94a076" providerId="ADAL" clId="{F0E13345-6474-404D-A27E-963E585B9510}" dt="2023-03-22T12:31:59.071" v="85" actId="21"/>
        <pc:sldMkLst>
          <pc:docMk/>
          <pc:sldMk cId="3615468615" sldId="323"/>
        </pc:sldMkLst>
        <pc:spChg chg="mod">
          <ac:chgData name="Slavkovsky Rastislav" userId="40de4fd7-bd8e-45c5-bb82-14cdfb94a076" providerId="ADAL" clId="{F0E13345-6474-404D-A27E-963E585B9510}" dt="2023-03-22T12:31:59.071" v="85" actId="21"/>
          <ac:spMkLst>
            <pc:docMk/>
            <pc:sldMk cId="3615468615" sldId="323"/>
            <ac:spMk id="2" creationId="{00000000-0000-0000-0000-000000000000}"/>
          </ac:spMkLst>
        </pc:spChg>
      </pc:sldChg>
      <pc:sldChg chg="new del ord">
        <pc:chgData name="Slavkovsky Rastislav" userId="40de4fd7-bd8e-45c5-bb82-14cdfb94a076" providerId="ADAL" clId="{F0E13345-6474-404D-A27E-963E585B9510}" dt="2023-03-22T12:22:40.258" v="35" actId="47"/>
        <pc:sldMkLst>
          <pc:docMk/>
          <pc:sldMk cId="2809453874" sldId="342"/>
        </pc:sldMkLst>
      </pc:sldChg>
      <pc:sldChg chg="addSp delSp modSp add mod setBg modAnim delDesignElem">
        <pc:chgData name="Slavkovsky Rastislav" userId="40de4fd7-bd8e-45c5-bb82-14cdfb94a076" providerId="ADAL" clId="{F0E13345-6474-404D-A27E-963E585B9510}" dt="2023-03-22T13:00:29.030" v="121"/>
        <pc:sldMkLst>
          <pc:docMk/>
          <pc:sldMk cId="1018879726" sldId="343"/>
        </pc:sldMkLst>
        <pc:spChg chg="mod">
          <ac:chgData name="Slavkovsky Rastislav" userId="40de4fd7-bd8e-45c5-bb82-14cdfb94a076" providerId="ADAL" clId="{F0E13345-6474-404D-A27E-963E585B9510}" dt="2023-03-22T12:22:32.521" v="34" actId="20577"/>
          <ac:spMkLst>
            <pc:docMk/>
            <pc:sldMk cId="1018879726" sldId="343"/>
            <ac:spMk id="2" creationId="{CA4CD74A-D2B5-1815-D02A-C80211CDD0C5}"/>
          </ac:spMkLst>
        </pc:spChg>
        <pc:spChg chg="mod">
          <ac:chgData name="Slavkovsky Rastislav" userId="40de4fd7-bd8e-45c5-bb82-14cdfb94a076" providerId="ADAL" clId="{F0E13345-6474-404D-A27E-963E585B9510}" dt="2023-03-22T12:59:28.246" v="111" actId="1076"/>
          <ac:spMkLst>
            <pc:docMk/>
            <pc:sldMk cId="1018879726" sldId="343"/>
            <ac:spMk id="3" creationId="{7D7D8E5C-7EB2-7A4C-9F67-3756A0D7C7E2}"/>
          </ac:spMkLst>
        </pc:spChg>
        <pc:spChg chg="add mod">
          <ac:chgData name="Slavkovsky Rastislav" userId="40de4fd7-bd8e-45c5-bb82-14cdfb94a076" providerId="ADAL" clId="{F0E13345-6474-404D-A27E-963E585B9510}" dt="2023-03-22T12:59:51.622" v="120" actId="403"/>
          <ac:spMkLst>
            <pc:docMk/>
            <pc:sldMk cId="1018879726" sldId="343"/>
            <ac:spMk id="4" creationId="{FA5BB925-7979-00FF-E5A0-0523F123EAC3}"/>
          </ac:spMkLst>
        </pc:spChg>
        <pc:spChg chg="add">
          <ac:chgData name="Slavkovsky Rastislav" userId="40de4fd7-bd8e-45c5-bb82-14cdfb94a076" providerId="ADAL" clId="{F0E13345-6474-404D-A27E-963E585B9510}" dt="2023-03-22T12:21:58.710" v="5" actId="26606"/>
          <ac:spMkLst>
            <pc:docMk/>
            <pc:sldMk cId="1018879726" sldId="343"/>
            <ac:spMk id="5" creationId="{907EF6B7-1338-4443-8C46-6A318D952DFD}"/>
          </ac:spMkLst>
        </pc:spChg>
        <pc:spChg chg="add">
          <ac:chgData name="Slavkovsky Rastislav" userId="40de4fd7-bd8e-45c5-bb82-14cdfb94a076" providerId="ADAL" clId="{F0E13345-6474-404D-A27E-963E585B9510}" dt="2023-03-22T12:21:58.710" v="5" actId="26606"/>
          <ac:spMkLst>
            <pc:docMk/>
            <pc:sldMk cId="1018879726" sldId="343"/>
            <ac:spMk id="6" creationId="{DAAE4CDD-124C-4DCF-9584-B6033B545DD5}"/>
          </ac:spMkLst>
        </pc:spChg>
        <pc:spChg chg="add">
          <ac:chgData name="Slavkovsky Rastislav" userId="40de4fd7-bd8e-45c5-bb82-14cdfb94a076" providerId="ADAL" clId="{F0E13345-6474-404D-A27E-963E585B9510}" dt="2023-03-22T12:21:58.710" v="5" actId="26606"/>
          <ac:spMkLst>
            <pc:docMk/>
            <pc:sldMk cId="1018879726" sldId="343"/>
            <ac:spMk id="7" creationId="{081E4A58-353D-44AE-B2FC-2A74E2E400F7}"/>
          </ac:spMkLst>
        </pc:spChg>
        <pc:spChg chg="del">
          <ac:chgData name="Slavkovsky Rastislav" userId="40de4fd7-bd8e-45c5-bb82-14cdfb94a076" providerId="ADAL" clId="{F0E13345-6474-404D-A27E-963E585B9510}" dt="2023-03-22T12:21:49.568" v="4"/>
          <ac:spMkLst>
            <pc:docMk/>
            <pc:sldMk cId="1018879726" sldId="343"/>
            <ac:spMk id="8" creationId="{907EF6B7-1338-4443-8C46-6A318D952DFD}"/>
          </ac:spMkLst>
        </pc:spChg>
        <pc:spChg chg="del">
          <ac:chgData name="Slavkovsky Rastislav" userId="40de4fd7-bd8e-45c5-bb82-14cdfb94a076" providerId="ADAL" clId="{F0E13345-6474-404D-A27E-963E585B9510}" dt="2023-03-22T12:21:49.568" v="4"/>
          <ac:spMkLst>
            <pc:docMk/>
            <pc:sldMk cId="1018879726" sldId="343"/>
            <ac:spMk id="10" creationId="{DAAE4CDD-124C-4DCF-9584-B6033B545DD5}"/>
          </ac:spMkLst>
        </pc:spChg>
        <pc:spChg chg="del">
          <ac:chgData name="Slavkovsky Rastislav" userId="40de4fd7-bd8e-45c5-bb82-14cdfb94a076" providerId="ADAL" clId="{F0E13345-6474-404D-A27E-963E585B9510}" dt="2023-03-22T12:21:49.568" v="4"/>
          <ac:spMkLst>
            <pc:docMk/>
            <pc:sldMk cId="1018879726" sldId="343"/>
            <ac:spMk id="12" creationId="{081E4A58-353D-44AE-B2FC-2A74E2E400F7}"/>
          </ac:spMkLst>
        </pc:spChg>
      </pc:sldChg>
    </pc:docChg>
  </pc:docChgLst>
  <pc:docChgLst>
    <pc:chgData name="Slavkovsky Rastislav" userId="40de4fd7-bd8e-45c5-bb82-14cdfb94a076" providerId="ADAL" clId="{A5BA557C-40C5-4263-BC97-1D996F2AFEDA}"/>
    <pc:docChg chg="custSel modSld">
      <pc:chgData name="Slavkovsky Rastislav" userId="40de4fd7-bd8e-45c5-bb82-14cdfb94a076" providerId="ADAL" clId="{A5BA557C-40C5-4263-BC97-1D996F2AFEDA}" dt="2023-03-21T22:02:55.625" v="13" actId="14100"/>
      <pc:docMkLst>
        <pc:docMk/>
      </pc:docMkLst>
      <pc:sldChg chg="modSp mod">
        <pc:chgData name="Slavkovsky Rastislav" userId="40de4fd7-bd8e-45c5-bb82-14cdfb94a076" providerId="ADAL" clId="{A5BA557C-40C5-4263-BC97-1D996F2AFEDA}" dt="2023-03-21T21:30:07.587" v="3" actId="5793"/>
        <pc:sldMkLst>
          <pc:docMk/>
          <pc:sldMk cId="1546028478" sldId="324"/>
        </pc:sldMkLst>
        <pc:spChg chg="mod">
          <ac:chgData name="Slavkovsky Rastislav" userId="40de4fd7-bd8e-45c5-bb82-14cdfb94a076" providerId="ADAL" clId="{A5BA557C-40C5-4263-BC97-1D996F2AFEDA}" dt="2023-03-21T21:30:07.587" v="3" actId="5793"/>
          <ac:spMkLst>
            <pc:docMk/>
            <pc:sldMk cId="1546028478" sldId="324"/>
            <ac:spMk id="3" creationId="{BD99B327-C1C1-651B-A6EA-34BBBD43183C}"/>
          </ac:spMkLst>
        </pc:spChg>
      </pc:sldChg>
      <pc:sldChg chg="modSp mod">
        <pc:chgData name="Slavkovsky Rastislav" userId="40de4fd7-bd8e-45c5-bb82-14cdfb94a076" providerId="ADAL" clId="{A5BA557C-40C5-4263-BC97-1D996F2AFEDA}" dt="2023-03-21T21:31:09.823" v="11" actId="20577"/>
        <pc:sldMkLst>
          <pc:docMk/>
          <pc:sldMk cId="2078046264" sldId="325"/>
        </pc:sldMkLst>
        <pc:spChg chg="mod">
          <ac:chgData name="Slavkovsky Rastislav" userId="40de4fd7-bd8e-45c5-bb82-14cdfb94a076" providerId="ADAL" clId="{A5BA557C-40C5-4263-BC97-1D996F2AFEDA}" dt="2023-03-21T21:31:09.823" v="11" actId="20577"/>
          <ac:spMkLst>
            <pc:docMk/>
            <pc:sldMk cId="2078046264" sldId="325"/>
            <ac:spMk id="3" creationId="{6CCDF497-A7B1-83CD-BFCC-5159E362FFC8}"/>
          </ac:spMkLst>
        </pc:spChg>
      </pc:sldChg>
      <pc:sldChg chg="modSp mod">
        <pc:chgData name="Slavkovsky Rastislav" userId="40de4fd7-bd8e-45c5-bb82-14cdfb94a076" providerId="ADAL" clId="{A5BA557C-40C5-4263-BC97-1D996F2AFEDA}" dt="2023-03-21T22:02:55.625" v="13" actId="14100"/>
        <pc:sldMkLst>
          <pc:docMk/>
          <pc:sldMk cId="2866095346" sldId="326"/>
        </pc:sldMkLst>
        <pc:spChg chg="mod">
          <ac:chgData name="Slavkovsky Rastislav" userId="40de4fd7-bd8e-45c5-bb82-14cdfb94a076" providerId="ADAL" clId="{A5BA557C-40C5-4263-BC97-1D996F2AFEDA}" dt="2023-03-21T22:02:55.625" v="13" actId="14100"/>
          <ac:spMkLst>
            <pc:docMk/>
            <pc:sldMk cId="2866095346" sldId="326"/>
            <ac:spMk id="3" creationId="{15994456-58C2-349A-DFDC-63A950BC40AB}"/>
          </ac:spMkLst>
        </pc:spChg>
      </pc:sldChg>
      <pc:sldChg chg="modSp mod">
        <pc:chgData name="Slavkovsky Rastislav" userId="40de4fd7-bd8e-45c5-bb82-14cdfb94a076" providerId="ADAL" clId="{A5BA557C-40C5-4263-BC97-1D996F2AFEDA}" dt="2023-03-21T22:02:47.650" v="12" actId="14100"/>
        <pc:sldMkLst>
          <pc:docMk/>
          <pc:sldMk cId="3453785831" sldId="327"/>
        </pc:sldMkLst>
        <pc:picChg chg="mod">
          <ac:chgData name="Slavkovsky Rastislav" userId="40de4fd7-bd8e-45c5-bb82-14cdfb94a076" providerId="ADAL" clId="{A5BA557C-40C5-4263-BC97-1D996F2AFEDA}" dt="2023-03-21T22:02:47.650" v="12" actId="14100"/>
          <ac:picMkLst>
            <pc:docMk/>
            <pc:sldMk cId="3453785831" sldId="327"/>
            <ac:picMk id="5" creationId="{470296FE-0921-3DA5-1ABF-F294B67AC0E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BB09-9350-4772-B9BC-B76F49F74A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A189F6D-0256-4668-90A8-471858ACAD0E}">
      <dgm:prSet phldrT="[Text]" custT="1"/>
      <dgm:spPr/>
      <dgm:t>
        <a:bodyPr/>
        <a:lstStyle/>
        <a:p>
          <a:r>
            <a:rPr lang="en-US" sz="1400" dirty="0"/>
            <a:t>Sequence selection</a:t>
          </a:r>
          <a:r>
            <a:rPr lang="cs-CZ" sz="1400" dirty="0"/>
            <a:t> </a:t>
          </a:r>
          <a:r>
            <a:rPr lang="cs-CZ" sz="1400" dirty="0" err="1"/>
            <a:t>tool</a:t>
          </a:r>
          <a:endParaRPr lang="sk-SK" sz="1400" dirty="0"/>
        </a:p>
      </dgm:t>
    </dgm:pt>
    <dgm:pt modelId="{0D14DC2E-C9E4-4F61-9C4F-31755A02B3F0}" type="parTrans" cxnId="{877662B3-39FF-4D08-BEC1-C7EB42F074D3}">
      <dgm:prSet/>
      <dgm:spPr/>
      <dgm:t>
        <a:bodyPr/>
        <a:lstStyle/>
        <a:p>
          <a:endParaRPr lang="sk-SK"/>
        </a:p>
      </dgm:t>
    </dgm:pt>
    <dgm:pt modelId="{A3F5F51E-26C2-42FB-973D-8CACB6F73C2C}" type="sibTrans" cxnId="{877662B3-39FF-4D08-BEC1-C7EB42F074D3}">
      <dgm:prSet/>
      <dgm:spPr/>
      <dgm:t>
        <a:bodyPr/>
        <a:lstStyle/>
        <a:p>
          <a:endParaRPr lang="sk-SK"/>
        </a:p>
      </dgm:t>
    </dgm:pt>
    <dgm:pt modelId="{ECEB615C-4359-4C7F-9134-8EAB516A070B}">
      <dgm:prSet phldrT="[Text]" custT="1"/>
      <dgm:spPr/>
      <dgm:t>
        <a:bodyPr/>
        <a:lstStyle/>
        <a:p>
          <a:r>
            <a:rPr lang="en-US" sz="1100" b="0" dirty="0"/>
            <a:t>Csv input table, </a:t>
          </a:r>
          <a:r>
            <a:rPr lang="en-US" sz="1100" b="0" dirty="0" err="1"/>
            <a:t>gff</a:t>
          </a:r>
          <a:r>
            <a:rPr lang="en-US" sz="1100" b="0" dirty="0"/>
            <a:t> hg38, </a:t>
          </a:r>
          <a:r>
            <a:rPr lang="en-US" sz="1100" b="0" dirty="0" err="1"/>
            <a:t>fasta</a:t>
          </a:r>
          <a:r>
            <a:rPr lang="en-US" sz="1100" b="0" dirty="0"/>
            <a:t>, settings</a:t>
          </a:r>
          <a:r>
            <a:rPr lang="cs-CZ" sz="1100" b="0" dirty="0"/>
            <a:t> </a:t>
          </a:r>
          <a:br>
            <a:rPr lang="en-US" sz="1100" b="0" dirty="0"/>
          </a:br>
          <a:r>
            <a:rPr lang="cs-CZ" sz="1100" b="0" dirty="0"/>
            <a:t>AA -</a:t>
          </a:r>
          <a:r>
            <a:rPr lang="en-US" sz="1100" b="0" dirty="0"/>
            <a:t>&gt; </a:t>
          </a:r>
          <a:r>
            <a:rPr lang="en-US" sz="1100" b="0" dirty="0" err="1"/>
            <a:t>chrom</a:t>
          </a:r>
          <a:r>
            <a:rPr lang="cs-CZ" sz="1100" b="0" dirty="0"/>
            <a:t> -</a:t>
          </a:r>
          <a:r>
            <a:rPr lang="en-US" sz="1100" b="0" dirty="0"/>
            <a:t>&gt; </a:t>
          </a:r>
          <a:r>
            <a:rPr lang="en-US" sz="1100" b="0" dirty="0" err="1"/>
            <a:t>seq</a:t>
          </a:r>
          <a:r>
            <a:rPr lang="en-US" sz="1100" b="0" dirty="0"/>
            <a:t>, python, R</a:t>
          </a:r>
          <a:endParaRPr lang="sk-SK" sz="1100" b="0" dirty="0"/>
        </a:p>
      </dgm:t>
    </dgm:pt>
    <dgm:pt modelId="{86F4C416-D20A-45DA-865E-436237BD7BE6}" type="parTrans" cxnId="{966FE1ED-0DD4-4A02-B9E7-6A92272933C6}">
      <dgm:prSet/>
      <dgm:spPr/>
      <dgm:t>
        <a:bodyPr/>
        <a:lstStyle/>
        <a:p>
          <a:endParaRPr lang="sk-SK"/>
        </a:p>
      </dgm:t>
    </dgm:pt>
    <dgm:pt modelId="{2D41C3E1-109C-4582-AD72-86657FB3DDC1}" type="sibTrans" cxnId="{966FE1ED-0DD4-4A02-B9E7-6A92272933C6}">
      <dgm:prSet/>
      <dgm:spPr/>
      <dgm:t>
        <a:bodyPr/>
        <a:lstStyle/>
        <a:p>
          <a:endParaRPr lang="sk-SK"/>
        </a:p>
      </dgm:t>
    </dgm:pt>
    <dgm:pt modelId="{CE0707FB-DB49-4480-8040-7F5D5C5DC850}">
      <dgm:prSet phldrT="[Text]" custT="1"/>
      <dgm:spPr/>
      <dgm:t>
        <a:bodyPr/>
        <a:lstStyle/>
        <a:p>
          <a:r>
            <a:rPr lang="en-US" sz="1400" dirty="0"/>
            <a:t>Primer design </a:t>
          </a:r>
          <a:r>
            <a:rPr lang="en-US" sz="1200" dirty="0"/>
            <a:t>Primer3</a:t>
          </a:r>
          <a:r>
            <a:rPr lang="cs-CZ" sz="1200" dirty="0"/>
            <a:t> </a:t>
          </a:r>
          <a:r>
            <a:rPr lang="cs-CZ" sz="1200" dirty="0" err="1"/>
            <a:t>command</a:t>
          </a:r>
          <a:r>
            <a:rPr lang="cs-CZ" sz="1200" dirty="0"/>
            <a:t> line </a:t>
          </a:r>
          <a:r>
            <a:rPr lang="cs-CZ" sz="1200" dirty="0" err="1"/>
            <a:t>tool</a:t>
          </a:r>
          <a:endParaRPr lang="sk-SK" sz="1200" dirty="0"/>
        </a:p>
      </dgm:t>
    </dgm:pt>
    <dgm:pt modelId="{33128785-35BC-420C-849E-E51F74B8A880}" type="parTrans" cxnId="{2C8944FE-34BF-46E5-9913-6355870D29BD}">
      <dgm:prSet/>
      <dgm:spPr/>
      <dgm:t>
        <a:bodyPr/>
        <a:lstStyle/>
        <a:p>
          <a:endParaRPr lang="sk-SK"/>
        </a:p>
      </dgm:t>
    </dgm:pt>
    <dgm:pt modelId="{49D1A24A-FEF6-4189-AC52-F771DAA0992B}" type="sibTrans" cxnId="{2C8944FE-34BF-46E5-9913-6355870D29BD}">
      <dgm:prSet/>
      <dgm:spPr/>
      <dgm:t>
        <a:bodyPr/>
        <a:lstStyle/>
        <a:p>
          <a:endParaRPr lang="sk-SK"/>
        </a:p>
      </dgm:t>
    </dgm:pt>
    <dgm:pt modelId="{63FDD529-A348-41BD-A1E1-536387A01D15}">
      <dgm:prSet phldrT="[Text]"/>
      <dgm:spPr/>
      <dgm:t>
        <a:bodyPr/>
        <a:lstStyle/>
        <a:p>
          <a:r>
            <a:rPr lang="en-US" dirty="0"/>
            <a:t>settings</a:t>
          </a:r>
          <a:endParaRPr lang="sk-SK" dirty="0"/>
        </a:p>
      </dgm:t>
    </dgm:pt>
    <dgm:pt modelId="{781ABE4C-B3E8-450E-B830-781205231BF1}" type="parTrans" cxnId="{AE3D6511-300D-43F0-B7AA-26ACFE8F5446}">
      <dgm:prSet/>
      <dgm:spPr/>
      <dgm:t>
        <a:bodyPr/>
        <a:lstStyle/>
        <a:p>
          <a:endParaRPr lang="sk-SK"/>
        </a:p>
      </dgm:t>
    </dgm:pt>
    <dgm:pt modelId="{A0D0D236-C628-418E-A3CC-05875034CD28}" type="sibTrans" cxnId="{AE3D6511-300D-43F0-B7AA-26ACFE8F5446}">
      <dgm:prSet/>
      <dgm:spPr/>
      <dgm:t>
        <a:bodyPr/>
        <a:lstStyle/>
        <a:p>
          <a:endParaRPr lang="sk-SK"/>
        </a:p>
      </dgm:t>
    </dgm:pt>
    <dgm:pt modelId="{BEEBE916-5EFC-43FE-A025-F7557A4036A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Multiplex tool</a:t>
          </a:r>
        </a:p>
        <a:p>
          <a:r>
            <a:rPr lang="en-US" dirty="0"/>
            <a:t>Blast   </a:t>
          </a:r>
        </a:p>
        <a:p>
          <a:r>
            <a:rPr lang="en-US" dirty="0"/>
            <a:t>In silico PCR (pseudogenes)</a:t>
          </a:r>
          <a:endParaRPr lang="sk-SK" dirty="0"/>
        </a:p>
      </dgm:t>
    </dgm:pt>
    <dgm:pt modelId="{759752F1-BEE3-43A1-B75C-6F5E0A01B0AC}" type="parTrans" cxnId="{6A2D0B95-AB79-4AE4-A9B1-B2A9F4790E4F}">
      <dgm:prSet/>
      <dgm:spPr/>
      <dgm:t>
        <a:bodyPr/>
        <a:lstStyle/>
        <a:p>
          <a:endParaRPr lang="sk-SK"/>
        </a:p>
      </dgm:t>
    </dgm:pt>
    <dgm:pt modelId="{410A1B23-A6A6-4F35-ABA0-3A16147166D1}" type="sibTrans" cxnId="{6A2D0B95-AB79-4AE4-A9B1-B2A9F4790E4F}">
      <dgm:prSet/>
      <dgm:spPr/>
      <dgm:t>
        <a:bodyPr/>
        <a:lstStyle/>
        <a:p>
          <a:endParaRPr lang="sk-SK"/>
        </a:p>
      </dgm:t>
    </dgm:pt>
    <dgm:pt modelId="{F71414D3-3050-4C26-BA77-7FE0D798C074}">
      <dgm:prSet phldrT="[Text]"/>
      <dgm:spPr/>
      <dgm:t>
        <a:bodyPr/>
        <a:lstStyle/>
        <a:p>
          <a:r>
            <a:rPr lang="en-US" dirty="0"/>
            <a:t>Settings </a:t>
          </a:r>
          <a:endParaRPr lang="sk-SK" dirty="0"/>
        </a:p>
      </dgm:t>
    </dgm:pt>
    <dgm:pt modelId="{829B7F17-DE9E-4FC7-9417-06AA9BCAA320}" type="parTrans" cxnId="{33ED020B-ED7B-4DAF-8AC3-C7941B73145D}">
      <dgm:prSet/>
      <dgm:spPr/>
      <dgm:t>
        <a:bodyPr/>
        <a:lstStyle/>
        <a:p>
          <a:endParaRPr lang="sk-SK"/>
        </a:p>
      </dgm:t>
    </dgm:pt>
    <dgm:pt modelId="{C2B9C01C-A213-42AA-8E6D-59EAE8C10D5D}" type="sibTrans" cxnId="{33ED020B-ED7B-4DAF-8AC3-C7941B73145D}">
      <dgm:prSet/>
      <dgm:spPr/>
      <dgm:t>
        <a:bodyPr/>
        <a:lstStyle/>
        <a:p>
          <a:endParaRPr lang="sk-SK"/>
        </a:p>
      </dgm:t>
    </dgm:pt>
    <dgm:pt modelId="{AA5C158D-FC4D-4120-9F92-420B91CAA1A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/>
            <a:t>Stand.</a:t>
          </a:r>
          <a:br>
            <a:rPr lang="en-US" sz="1100" dirty="0"/>
          </a:br>
          <a:r>
            <a:rPr lang="en-US" sz="1100" dirty="0"/>
            <a:t>Output table</a:t>
          </a:r>
          <a:endParaRPr lang="sk-SK" sz="1100" dirty="0"/>
        </a:p>
      </dgm:t>
    </dgm:pt>
    <dgm:pt modelId="{7949E831-BE8B-449C-8A9B-B543F8FEEF0A}" type="parTrans" cxnId="{5C366C80-146E-42A7-81F7-AF3CDABC503A}">
      <dgm:prSet/>
      <dgm:spPr/>
      <dgm:t>
        <a:bodyPr/>
        <a:lstStyle/>
        <a:p>
          <a:endParaRPr lang="sk-SK"/>
        </a:p>
      </dgm:t>
    </dgm:pt>
    <dgm:pt modelId="{632A2943-22A5-4185-9ACB-9845E161CF61}" type="sibTrans" cxnId="{5C366C80-146E-42A7-81F7-AF3CDABC503A}">
      <dgm:prSet/>
      <dgm:spPr/>
      <dgm:t>
        <a:bodyPr/>
        <a:lstStyle/>
        <a:p>
          <a:endParaRPr lang="sk-SK"/>
        </a:p>
      </dgm:t>
    </dgm:pt>
    <dgm:pt modelId="{EF631894-A1F4-43E7-9DE2-8A4CDBEE93F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err="1"/>
            <a:t>dbSNP</a:t>
          </a:r>
          <a:r>
            <a:rPr lang="en-US" sz="1100" dirty="0"/>
            <a:t> common check</a:t>
          </a:r>
          <a:endParaRPr lang="sk-SK" sz="1100" dirty="0"/>
        </a:p>
      </dgm:t>
    </dgm:pt>
    <dgm:pt modelId="{86C7206F-A190-45FF-AA91-C2B364D85C26}" type="parTrans" cxnId="{26858FBA-0AF9-4EEE-BF1E-EC1B3FBE5093}">
      <dgm:prSet/>
      <dgm:spPr/>
      <dgm:t>
        <a:bodyPr/>
        <a:lstStyle/>
        <a:p>
          <a:endParaRPr lang="sk-SK"/>
        </a:p>
      </dgm:t>
    </dgm:pt>
    <dgm:pt modelId="{11CC0277-4B08-49B7-9F81-EA7CCC1828CD}" type="sibTrans" cxnId="{26858FBA-0AF9-4EEE-BF1E-EC1B3FBE5093}">
      <dgm:prSet/>
      <dgm:spPr/>
      <dgm:t>
        <a:bodyPr/>
        <a:lstStyle/>
        <a:p>
          <a:endParaRPr lang="sk-SK"/>
        </a:p>
      </dgm:t>
    </dgm:pt>
    <dgm:pt modelId="{9CDB22EC-9404-40A4-8BBC-871EDE30B5A8}">
      <dgm:prSet phldrT="[Text]"/>
      <dgm:spPr/>
      <dgm:t>
        <a:bodyPr/>
        <a:lstStyle/>
        <a:p>
          <a:r>
            <a:rPr lang="cs-CZ" dirty="0" err="1"/>
            <a:t>databases</a:t>
          </a:r>
          <a:endParaRPr lang="sk-SK" dirty="0"/>
        </a:p>
      </dgm:t>
    </dgm:pt>
    <dgm:pt modelId="{15C3309A-C0EF-4F8C-8020-63D7A4DED1CE}" type="parTrans" cxnId="{5BD8309B-E596-444A-8156-2A52A67E4DEB}">
      <dgm:prSet/>
      <dgm:spPr/>
      <dgm:t>
        <a:bodyPr/>
        <a:lstStyle/>
        <a:p>
          <a:endParaRPr lang="sk-SK"/>
        </a:p>
      </dgm:t>
    </dgm:pt>
    <dgm:pt modelId="{5E24BF4F-A1CB-4094-B0D8-3A81C3BE56DB}" type="sibTrans" cxnId="{5BD8309B-E596-444A-8156-2A52A67E4DEB}">
      <dgm:prSet/>
      <dgm:spPr/>
      <dgm:t>
        <a:bodyPr/>
        <a:lstStyle/>
        <a:p>
          <a:endParaRPr lang="sk-SK"/>
        </a:p>
      </dgm:t>
    </dgm:pt>
    <dgm:pt modelId="{3ACA631F-802E-4EF2-BAE5-6FF30CDAFA2B}" type="pres">
      <dgm:prSet presAssocID="{3979BB09-9350-4772-B9BC-B76F49F74A82}" presName="rootnode" presStyleCnt="0">
        <dgm:presLayoutVars>
          <dgm:chMax/>
          <dgm:chPref/>
          <dgm:dir/>
          <dgm:animLvl val="lvl"/>
        </dgm:presLayoutVars>
      </dgm:prSet>
      <dgm:spPr/>
    </dgm:pt>
    <dgm:pt modelId="{9FD82821-0B05-43AA-A488-B0BC5ECD89D2}" type="pres">
      <dgm:prSet presAssocID="{7A189F6D-0256-4668-90A8-471858ACAD0E}" presName="composite" presStyleCnt="0"/>
      <dgm:spPr/>
    </dgm:pt>
    <dgm:pt modelId="{D108F41D-4BFF-4C5C-A6C0-86141AC972CE}" type="pres">
      <dgm:prSet presAssocID="{7A189F6D-0256-4668-90A8-471858ACAD0E}" presName="bentUpArrow1" presStyleLbl="alignImgPlace1" presStyleIdx="0" presStyleCnt="4"/>
      <dgm:spPr/>
    </dgm:pt>
    <dgm:pt modelId="{856B855D-C9A9-4930-8569-E245D340DF15}" type="pres">
      <dgm:prSet presAssocID="{7A189F6D-0256-4668-90A8-471858ACAD0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3CBA59-0FEA-4E21-BD5E-91D740E285F5}" type="pres">
      <dgm:prSet presAssocID="{7A189F6D-0256-4668-90A8-471858ACAD0E}" presName="ChildText" presStyleLbl="revTx" presStyleIdx="0" presStyleCnt="4" custScaleX="121640" custScaleY="119148">
        <dgm:presLayoutVars>
          <dgm:chMax val="0"/>
          <dgm:chPref val="0"/>
          <dgm:bulletEnabled val="1"/>
        </dgm:presLayoutVars>
      </dgm:prSet>
      <dgm:spPr/>
    </dgm:pt>
    <dgm:pt modelId="{41876344-7DF3-40D9-B79B-5843B89E290F}" type="pres">
      <dgm:prSet presAssocID="{A3F5F51E-26C2-42FB-973D-8CACB6F73C2C}" presName="sibTrans" presStyleCnt="0"/>
      <dgm:spPr/>
    </dgm:pt>
    <dgm:pt modelId="{9862B699-8FEA-486D-855F-DAA60725D9DE}" type="pres">
      <dgm:prSet presAssocID="{EF631894-A1F4-43E7-9DE2-8A4CDBEE93F3}" presName="composite" presStyleCnt="0"/>
      <dgm:spPr/>
    </dgm:pt>
    <dgm:pt modelId="{B67CA722-D004-4819-8888-CD4EE5AE80A4}" type="pres">
      <dgm:prSet presAssocID="{EF631894-A1F4-43E7-9DE2-8A4CDBEE93F3}" presName="bentUpArrow1" presStyleLbl="alignImgPlace1" presStyleIdx="1" presStyleCnt="4"/>
      <dgm:spPr/>
    </dgm:pt>
    <dgm:pt modelId="{ED68093C-05D6-42A7-93D6-0E0A3251F820}" type="pres">
      <dgm:prSet presAssocID="{EF631894-A1F4-43E7-9DE2-8A4CDBEE93F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2451FEB-8B28-4FEC-94DE-A1A34E9BE901}" type="pres">
      <dgm:prSet presAssocID="{EF631894-A1F4-43E7-9DE2-8A4CDBEE93F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2D086F1-8D9E-4292-97D3-7C55D483114B}" type="pres">
      <dgm:prSet presAssocID="{11CC0277-4B08-49B7-9F81-EA7CCC1828CD}" presName="sibTrans" presStyleCnt="0"/>
      <dgm:spPr/>
    </dgm:pt>
    <dgm:pt modelId="{F3656B06-032F-49C2-8603-033B118C5F5D}" type="pres">
      <dgm:prSet presAssocID="{CE0707FB-DB49-4480-8040-7F5D5C5DC850}" presName="composite" presStyleCnt="0"/>
      <dgm:spPr/>
    </dgm:pt>
    <dgm:pt modelId="{49053E16-7594-4DDF-AC2C-FB73086B6ECE}" type="pres">
      <dgm:prSet presAssocID="{CE0707FB-DB49-4480-8040-7F5D5C5DC850}" presName="bentUpArrow1" presStyleLbl="alignImgPlace1" presStyleIdx="2" presStyleCnt="4"/>
      <dgm:spPr/>
    </dgm:pt>
    <dgm:pt modelId="{A460675C-001E-473A-AA8D-246349AE358D}" type="pres">
      <dgm:prSet presAssocID="{CE0707FB-DB49-4480-8040-7F5D5C5DC850}" presName="ParentText" presStyleLbl="node1" presStyleIdx="2" presStyleCnt="5" custLinFactNeighborX="-9295" custLinFactNeighborY="8288">
        <dgm:presLayoutVars>
          <dgm:chMax val="1"/>
          <dgm:chPref val="1"/>
          <dgm:bulletEnabled val="1"/>
        </dgm:presLayoutVars>
      </dgm:prSet>
      <dgm:spPr/>
    </dgm:pt>
    <dgm:pt modelId="{72250305-FDB7-45A0-B67D-AC8DA0BDCCDF}" type="pres">
      <dgm:prSet presAssocID="{CE0707FB-DB49-4480-8040-7F5D5C5DC85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0510B88-231D-419B-B4F2-E41131B7703E}" type="pres">
      <dgm:prSet presAssocID="{49D1A24A-FEF6-4189-AC52-F771DAA0992B}" presName="sibTrans" presStyleCnt="0"/>
      <dgm:spPr/>
    </dgm:pt>
    <dgm:pt modelId="{726320B2-8334-413A-BD93-4C1025145292}" type="pres">
      <dgm:prSet presAssocID="{BEEBE916-5EFC-43FE-A025-F7557A4036A0}" presName="composite" presStyleCnt="0"/>
      <dgm:spPr/>
    </dgm:pt>
    <dgm:pt modelId="{09878707-0B4A-4F42-A906-FEE5719FEF50}" type="pres">
      <dgm:prSet presAssocID="{BEEBE916-5EFC-43FE-A025-F7557A4036A0}" presName="bentUpArrow1" presStyleLbl="alignImgPlace1" presStyleIdx="3" presStyleCnt="4"/>
      <dgm:spPr/>
    </dgm:pt>
    <dgm:pt modelId="{D493908F-4364-4201-B04E-DD4FAD80B89B}" type="pres">
      <dgm:prSet presAssocID="{BEEBE916-5EFC-43FE-A025-F7557A4036A0}" presName="ParentText" presStyleLbl="node1" presStyleIdx="3" presStyleCnt="5" custLinFactNeighborX="4437" custLinFactNeighborY="10112">
        <dgm:presLayoutVars>
          <dgm:chMax val="1"/>
          <dgm:chPref val="1"/>
          <dgm:bulletEnabled val="1"/>
        </dgm:presLayoutVars>
      </dgm:prSet>
      <dgm:spPr/>
    </dgm:pt>
    <dgm:pt modelId="{3306C08C-91F0-4074-847D-C5C1434236C4}" type="pres">
      <dgm:prSet presAssocID="{BEEBE916-5EFC-43FE-A025-F7557A4036A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2BF4A01-E504-46E2-BC07-F21BE536E639}" type="pres">
      <dgm:prSet presAssocID="{410A1B23-A6A6-4F35-ABA0-3A16147166D1}" presName="sibTrans" presStyleCnt="0"/>
      <dgm:spPr/>
    </dgm:pt>
    <dgm:pt modelId="{1B17EE8D-C54C-4D46-B121-376ECCE2D899}" type="pres">
      <dgm:prSet presAssocID="{AA5C158D-FC4D-4120-9F92-420B91CAA1AE}" presName="composite" presStyleCnt="0"/>
      <dgm:spPr/>
    </dgm:pt>
    <dgm:pt modelId="{510F800C-CEB1-48EC-AD48-E6FF23F804B9}" type="pres">
      <dgm:prSet presAssocID="{AA5C158D-FC4D-4120-9F92-420B91CAA1AE}" presName="ParentText" presStyleLbl="node1" presStyleIdx="4" presStyleCnt="5" custScaleX="67375">
        <dgm:presLayoutVars>
          <dgm:chMax val="1"/>
          <dgm:chPref val="1"/>
          <dgm:bulletEnabled val="1"/>
        </dgm:presLayoutVars>
      </dgm:prSet>
      <dgm:spPr/>
    </dgm:pt>
  </dgm:ptLst>
  <dgm:cxnLst>
    <dgm:cxn modelId="{33ED020B-ED7B-4DAF-8AC3-C7941B73145D}" srcId="{BEEBE916-5EFC-43FE-A025-F7557A4036A0}" destId="{F71414D3-3050-4C26-BA77-7FE0D798C074}" srcOrd="0" destOrd="0" parTransId="{829B7F17-DE9E-4FC7-9417-06AA9BCAA320}" sibTransId="{C2B9C01C-A213-42AA-8E6D-59EAE8C10D5D}"/>
    <dgm:cxn modelId="{544A0511-EC99-4531-88BF-F068A38CF1D9}" type="presOf" srcId="{AA5C158D-FC4D-4120-9F92-420B91CAA1AE}" destId="{510F800C-CEB1-48EC-AD48-E6FF23F804B9}" srcOrd="0" destOrd="0" presId="urn:microsoft.com/office/officeart/2005/8/layout/StepDownProcess"/>
    <dgm:cxn modelId="{AE3D6511-300D-43F0-B7AA-26ACFE8F5446}" srcId="{CE0707FB-DB49-4480-8040-7F5D5C5DC850}" destId="{63FDD529-A348-41BD-A1E1-536387A01D15}" srcOrd="0" destOrd="0" parTransId="{781ABE4C-B3E8-450E-B830-781205231BF1}" sibTransId="{A0D0D236-C628-418E-A3CC-05875034CD28}"/>
    <dgm:cxn modelId="{52E55B48-30D4-4CFD-8C34-CB0B0EACF6C9}" type="presOf" srcId="{BEEBE916-5EFC-43FE-A025-F7557A4036A0}" destId="{D493908F-4364-4201-B04E-DD4FAD80B89B}" srcOrd="0" destOrd="0" presId="urn:microsoft.com/office/officeart/2005/8/layout/StepDownProcess"/>
    <dgm:cxn modelId="{7FD8CE6A-8E9C-4935-81C3-ED151611BB24}" type="presOf" srcId="{63FDD529-A348-41BD-A1E1-536387A01D15}" destId="{72250305-FDB7-45A0-B67D-AC8DA0BDCCDF}" srcOrd="0" destOrd="0" presId="urn:microsoft.com/office/officeart/2005/8/layout/StepDownProcess"/>
    <dgm:cxn modelId="{B83E066C-1C43-4355-8D5C-BF23EAF43CA3}" type="presOf" srcId="{EF631894-A1F4-43E7-9DE2-8A4CDBEE93F3}" destId="{ED68093C-05D6-42A7-93D6-0E0A3251F820}" srcOrd="0" destOrd="0" presId="urn:microsoft.com/office/officeart/2005/8/layout/StepDownProcess"/>
    <dgm:cxn modelId="{98C8DE55-DA81-4FE5-82B5-D5931387E88B}" type="presOf" srcId="{7A189F6D-0256-4668-90A8-471858ACAD0E}" destId="{856B855D-C9A9-4930-8569-E245D340DF15}" srcOrd="0" destOrd="0" presId="urn:microsoft.com/office/officeart/2005/8/layout/StepDownProcess"/>
    <dgm:cxn modelId="{5C366C80-146E-42A7-81F7-AF3CDABC503A}" srcId="{3979BB09-9350-4772-B9BC-B76F49F74A82}" destId="{AA5C158D-FC4D-4120-9F92-420B91CAA1AE}" srcOrd="4" destOrd="0" parTransId="{7949E831-BE8B-449C-8A9B-B543F8FEEF0A}" sibTransId="{632A2943-22A5-4185-9ACB-9845E161CF61}"/>
    <dgm:cxn modelId="{6A2D0B95-AB79-4AE4-A9B1-B2A9F4790E4F}" srcId="{3979BB09-9350-4772-B9BC-B76F49F74A82}" destId="{BEEBE916-5EFC-43FE-A025-F7557A4036A0}" srcOrd="3" destOrd="0" parTransId="{759752F1-BEE3-43A1-B75C-6F5E0A01B0AC}" sibTransId="{410A1B23-A6A6-4F35-ABA0-3A16147166D1}"/>
    <dgm:cxn modelId="{5BD8309B-E596-444A-8156-2A52A67E4DEB}" srcId="{BEEBE916-5EFC-43FE-A025-F7557A4036A0}" destId="{9CDB22EC-9404-40A4-8BBC-871EDE30B5A8}" srcOrd="1" destOrd="0" parTransId="{15C3309A-C0EF-4F8C-8020-63D7A4DED1CE}" sibTransId="{5E24BF4F-A1CB-4094-B0D8-3A81C3BE56DB}"/>
    <dgm:cxn modelId="{0EB6ABA2-C88E-4DC4-9D13-86B61FA01909}" type="presOf" srcId="{ECEB615C-4359-4C7F-9134-8EAB516A070B}" destId="{423CBA59-0FEA-4E21-BD5E-91D740E285F5}" srcOrd="0" destOrd="0" presId="urn:microsoft.com/office/officeart/2005/8/layout/StepDownProcess"/>
    <dgm:cxn modelId="{877662B3-39FF-4D08-BEC1-C7EB42F074D3}" srcId="{3979BB09-9350-4772-B9BC-B76F49F74A82}" destId="{7A189F6D-0256-4668-90A8-471858ACAD0E}" srcOrd="0" destOrd="0" parTransId="{0D14DC2E-C9E4-4F61-9C4F-31755A02B3F0}" sibTransId="{A3F5F51E-26C2-42FB-973D-8CACB6F73C2C}"/>
    <dgm:cxn modelId="{26858FBA-0AF9-4EEE-BF1E-EC1B3FBE5093}" srcId="{3979BB09-9350-4772-B9BC-B76F49F74A82}" destId="{EF631894-A1F4-43E7-9DE2-8A4CDBEE93F3}" srcOrd="1" destOrd="0" parTransId="{86C7206F-A190-45FF-AA91-C2B364D85C26}" sibTransId="{11CC0277-4B08-49B7-9F81-EA7CCC1828CD}"/>
    <dgm:cxn modelId="{0C95DFC4-026E-4F1D-9D60-3C88EA7BD9C6}" type="presOf" srcId="{9CDB22EC-9404-40A4-8BBC-871EDE30B5A8}" destId="{3306C08C-91F0-4074-847D-C5C1434236C4}" srcOrd="0" destOrd="1" presId="urn:microsoft.com/office/officeart/2005/8/layout/StepDownProcess"/>
    <dgm:cxn modelId="{B22639C9-6098-419E-8112-532C72600F3D}" type="presOf" srcId="{3979BB09-9350-4772-B9BC-B76F49F74A82}" destId="{3ACA631F-802E-4EF2-BAE5-6FF30CDAFA2B}" srcOrd="0" destOrd="0" presId="urn:microsoft.com/office/officeart/2005/8/layout/StepDownProcess"/>
    <dgm:cxn modelId="{5114D0C9-093B-4A4C-AC66-9FFA8B9B21AA}" type="presOf" srcId="{CE0707FB-DB49-4480-8040-7F5D5C5DC850}" destId="{A460675C-001E-473A-AA8D-246349AE358D}" srcOrd="0" destOrd="0" presId="urn:microsoft.com/office/officeart/2005/8/layout/StepDownProcess"/>
    <dgm:cxn modelId="{966FE1ED-0DD4-4A02-B9E7-6A92272933C6}" srcId="{7A189F6D-0256-4668-90A8-471858ACAD0E}" destId="{ECEB615C-4359-4C7F-9134-8EAB516A070B}" srcOrd="0" destOrd="0" parTransId="{86F4C416-D20A-45DA-865E-436237BD7BE6}" sibTransId="{2D41C3E1-109C-4582-AD72-86657FB3DDC1}"/>
    <dgm:cxn modelId="{4EF477F6-C92C-4001-BCFD-88D9B1E44304}" type="presOf" srcId="{F71414D3-3050-4C26-BA77-7FE0D798C074}" destId="{3306C08C-91F0-4074-847D-C5C1434236C4}" srcOrd="0" destOrd="0" presId="urn:microsoft.com/office/officeart/2005/8/layout/StepDownProcess"/>
    <dgm:cxn modelId="{2C8944FE-34BF-46E5-9913-6355870D29BD}" srcId="{3979BB09-9350-4772-B9BC-B76F49F74A82}" destId="{CE0707FB-DB49-4480-8040-7F5D5C5DC850}" srcOrd="2" destOrd="0" parTransId="{33128785-35BC-420C-849E-E51F74B8A880}" sibTransId="{49D1A24A-FEF6-4189-AC52-F771DAA0992B}"/>
    <dgm:cxn modelId="{570A3052-54C9-4456-8386-4C01A0DAAAAC}" type="presParOf" srcId="{3ACA631F-802E-4EF2-BAE5-6FF30CDAFA2B}" destId="{9FD82821-0B05-43AA-A488-B0BC5ECD89D2}" srcOrd="0" destOrd="0" presId="urn:microsoft.com/office/officeart/2005/8/layout/StepDownProcess"/>
    <dgm:cxn modelId="{48584C84-A567-4B29-91B5-DA9CC24402F7}" type="presParOf" srcId="{9FD82821-0B05-43AA-A488-B0BC5ECD89D2}" destId="{D108F41D-4BFF-4C5C-A6C0-86141AC972CE}" srcOrd="0" destOrd="0" presId="urn:microsoft.com/office/officeart/2005/8/layout/StepDownProcess"/>
    <dgm:cxn modelId="{1F770CE7-EB2E-4FF3-8766-836D45B57B0A}" type="presParOf" srcId="{9FD82821-0B05-43AA-A488-B0BC5ECD89D2}" destId="{856B855D-C9A9-4930-8569-E245D340DF15}" srcOrd="1" destOrd="0" presId="urn:microsoft.com/office/officeart/2005/8/layout/StepDownProcess"/>
    <dgm:cxn modelId="{478F302C-01E7-41D9-8F4E-3BE9674DA0BE}" type="presParOf" srcId="{9FD82821-0B05-43AA-A488-B0BC5ECD89D2}" destId="{423CBA59-0FEA-4E21-BD5E-91D740E285F5}" srcOrd="2" destOrd="0" presId="urn:microsoft.com/office/officeart/2005/8/layout/StepDownProcess"/>
    <dgm:cxn modelId="{725BD666-2B64-4462-B95A-41B7A7F24874}" type="presParOf" srcId="{3ACA631F-802E-4EF2-BAE5-6FF30CDAFA2B}" destId="{41876344-7DF3-40D9-B79B-5843B89E290F}" srcOrd="1" destOrd="0" presId="urn:microsoft.com/office/officeart/2005/8/layout/StepDownProcess"/>
    <dgm:cxn modelId="{CBC5C5E7-4D95-4719-8A88-4B475041071E}" type="presParOf" srcId="{3ACA631F-802E-4EF2-BAE5-6FF30CDAFA2B}" destId="{9862B699-8FEA-486D-855F-DAA60725D9DE}" srcOrd="2" destOrd="0" presId="urn:microsoft.com/office/officeart/2005/8/layout/StepDownProcess"/>
    <dgm:cxn modelId="{3A28E651-DBA7-44FC-9BBC-A2B6B2B642F0}" type="presParOf" srcId="{9862B699-8FEA-486D-855F-DAA60725D9DE}" destId="{B67CA722-D004-4819-8888-CD4EE5AE80A4}" srcOrd="0" destOrd="0" presId="urn:microsoft.com/office/officeart/2005/8/layout/StepDownProcess"/>
    <dgm:cxn modelId="{09EBC406-63BF-4735-87A8-BEBB735A6510}" type="presParOf" srcId="{9862B699-8FEA-486D-855F-DAA60725D9DE}" destId="{ED68093C-05D6-42A7-93D6-0E0A3251F820}" srcOrd="1" destOrd="0" presId="urn:microsoft.com/office/officeart/2005/8/layout/StepDownProcess"/>
    <dgm:cxn modelId="{AE82C2D4-5EFA-4B75-8218-7B6E8F9C976C}" type="presParOf" srcId="{9862B699-8FEA-486D-855F-DAA60725D9DE}" destId="{A2451FEB-8B28-4FEC-94DE-A1A34E9BE901}" srcOrd="2" destOrd="0" presId="urn:microsoft.com/office/officeart/2005/8/layout/StepDownProcess"/>
    <dgm:cxn modelId="{CE50A9C7-F9EF-4183-A2FB-936343C93969}" type="presParOf" srcId="{3ACA631F-802E-4EF2-BAE5-6FF30CDAFA2B}" destId="{D2D086F1-8D9E-4292-97D3-7C55D483114B}" srcOrd="3" destOrd="0" presId="urn:microsoft.com/office/officeart/2005/8/layout/StepDownProcess"/>
    <dgm:cxn modelId="{8CAFAA6F-C716-42CB-8466-E375E32C647B}" type="presParOf" srcId="{3ACA631F-802E-4EF2-BAE5-6FF30CDAFA2B}" destId="{F3656B06-032F-49C2-8603-033B118C5F5D}" srcOrd="4" destOrd="0" presId="urn:microsoft.com/office/officeart/2005/8/layout/StepDownProcess"/>
    <dgm:cxn modelId="{8CD02D9D-9A95-42ED-A6DE-0E2C50A4B61E}" type="presParOf" srcId="{F3656B06-032F-49C2-8603-033B118C5F5D}" destId="{49053E16-7594-4DDF-AC2C-FB73086B6ECE}" srcOrd="0" destOrd="0" presId="urn:microsoft.com/office/officeart/2005/8/layout/StepDownProcess"/>
    <dgm:cxn modelId="{C8696DAB-3BB0-43DA-B04F-86B8DAA618CD}" type="presParOf" srcId="{F3656B06-032F-49C2-8603-033B118C5F5D}" destId="{A460675C-001E-473A-AA8D-246349AE358D}" srcOrd="1" destOrd="0" presId="urn:microsoft.com/office/officeart/2005/8/layout/StepDownProcess"/>
    <dgm:cxn modelId="{FCE74246-C703-45D5-8315-036A9CDB30C3}" type="presParOf" srcId="{F3656B06-032F-49C2-8603-033B118C5F5D}" destId="{72250305-FDB7-45A0-B67D-AC8DA0BDCCDF}" srcOrd="2" destOrd="0" presId="urn:microsoft.com/office/officeart/2005/8/layout/StepDownProcess"/>
    <dgm:cxn modelId="{D83F1938-117C-4BE6-85C0-77DC8846B8A1}" type="presParOf" srcId="{3ACA631F-802E-4EF2-BAE5-6FF30CDAFA2B}" destId="{A0510B88-231D-419B-B4F2-E41131B7703E}" srcOrd="5" destOrd="0" presId="urn:microsoft.com/office/officeart/2005/8/layout/StepDownProcess"/>
    <dgm:cxn modelId="{B55DBF81-4E97-403F-92B9-CAFC9790D34A}" type="presParOf" srcId="{3ACA631F-802E-4EF2-BAE5-6FF30CDAFA2B}" destId="{726320B2-8334-413A-BD93-4C1025145292}" srcOrd="6" destOrd="0" presId="urn:microsoft.com/office/officeart/2005/8/layout/StepDownProcess"/>
    <dgm:cxn modelId="{36BDB89B-66B1-46EF-A5DD-7242100D5046}" type="presParOf" srcId="{726320B2-8334-413A-BD93-4C1025145292}" destId="{09878707-0B4A-4F42-A906-FEE5719FEF50}" srcOrd="0" destOrd="0" presId="urn:microsoft.com/office/officeart/2005/8/layout/StepDownProcess"/>
    <dgm:cxn modelId="{D9B197BA-D6F6-4194-986B-2C02C318B9C7}" type="presParOf" srcId="{726320B2-8334-413A-BD93-4C1025145292}" destId="{D493908F-4364-4201-B04E-DD4FAD80B89B}" srcOrd="1" destOrd="0" presId="urn:microsoft.com/office/officeart/2005/8/layout/StepDownProcess"/>
    <dgm:cxn modelId="{2A61FBDD-8365-4C16-BF41-A5FE09B7376C}" type="presParOf" srcId="{726320B2-8334-413A-BD93-4C1025145292}" destId="{3306C08C-91F0-4074-847D-C5C1434236C4}" srcOrd="2" destOrd="0" presId="urn:microsoft.com/office/officeart/2005/8/layout/StepDownProcess"/>
    <dgm:cxn modelId="{E92DCA0D-68B5-4411-A28B-5607D55C84A8}" type="presParOf" srcId="{3ACA631F-802E-4EF2-BAE5-6FF30CDAFA2B}" destId="{C2BF4A01-E504-46E2-BC07-F21BE536E639}" srcOrd="7" destOrd="0" presId="urn:microsoft.com/office/officeart/2005/8/layout/StepDownProcess"/>
    <dgm:cxn modelId="{12BC205D-B24F-43EE-B171-F25B59DB8373}" type="presParOf" srcId="{3ACA631F-802E-4EF2-BAE5-6FF30CDAFA2B}" destId="{1B17EE8D-C54C-4D46-B121-376ECCE2D899}" srcOrd="8" destOrd="0" presId="urn:microsoft.com/office/officeart/2005/8/layout/StepDownProcess"/>
    <dgm:cxn modelId="{8B8A4183-787C-483A-B8F0-C046DAA59F9E}" type="presParOf" srcId="{1B17EE8D-C54C-4D46-B121-376ECCE2D899}" destId="{510F800C-CEB1-48EC-AD48-E6FF23F804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F41D-4BFF-4C5C-A6C0-86141AC972CE}">
      <dsp:nvSpPr>
        <dsp:cNvPr id="0" name=""/>
        <dsp:cNvSpPr/>
      </dsp:nvSpPr>
      <dsp:spPr>
        <a:xfrm rot="5400000">
          <a:off x="1922308" y="818460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855D-C9A9-4930-8569-E245D340DF15}">
      <dsp:nvSpPr>
        <dsp:cNvPr id="0" name=""/>
        <dsp:cNvSpPr/>
      </dsp:nvSpPr>
      <dsp:spPr>
        <a:xfrm>
          <a:off x="1733593" y="28868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Sequence selection</a:t>
          </a:r>
          <a:r>
            <a:rPr lang="cs-CZ" sz="1400" kern="1200" dirty="0"/>
            <a:t> </a:t>
          </a:r>
          <a:r>
            <a:rPr lang="cs-CZ" sz="1400" kern="1200" dirty="0" err="1"/>
            <a:t>tool</a:t>
          </a:r>
          <a:endParaRPr lang="sk-SK" sz="1400" kern="1200" dirty="0"/>
        </a:p>
      </dsp:txBody>
      <dsp:txXfrm>
        <a:off x="1774573" y="69848"/>
        <a:ext cx="1117123" cy="757359"/>
      </dsp:txXfrm>
    </dsp:sp>
    <dsp:sp modelId="{423CBA59-0FEA-4E21-BD5E-91D740E285F5}">
      <dsp:nvSpPr>
        <dsp:cNvPr id="0" name=""/>
        <dsp:cNvSpPr/>
      </dsp:nvSpPr>
      <dsp:spPr>
        <a:xfrm>
          <a:off x="2838315" y="43969"/>
          <a:ext cx="1060821" cy="80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Csv input table, </a:t>
          </a:r>
          <a:r>
            <a:rPr lang="en-US" sz="1100" b="0" kern="1200" dirty="0" err="1"/>
            <a:t>gff</a:t>
          </a:r>
          <a:r>
            <a:rPr lang="en-US" sz="1100" b="0" kern="1200" dirty="0"/>
            <a:t> hg38, </a:t>
          </a:r>
          <a:r>
            <a:rPr lang="en-US" sz="1100" b="0" kern="1200" dirty="0" err="1"/>
            <a:t>fasta</a:t>
          </a:r>
          <a:r>
            <a:rPr lang="en-US" sz="1100" b="0" kern="1200" dirty="0"/>
            <a:t>, settings</a:t>
          </a:r>
          <a:r>
            <a:rPr lang="cs-CZ" sz="1100" b="0" kern="1200" dirty="0"/>
            <a:t> </a:t>
          </a:r>
          <a:br>
            <a:rPr lang="en-US" sz="1100" b="0" kern="1200" dirty="0"/>
          </a:br>
          <a:r>
            <a:rPr lang="cs-CZ" sz="1100" b="0" kern="1200" dirty="0"/>
            <a:t>AA -</a:t>
          </a:r>
          <a:r>
            <a:rPr lang="en-US" sz="1100" b="0" kern="1200" dirty="0"/>
            <a:t>&gt; </a:t>
          </a:r>
          <a:r>
            <a:rPr lang="en-US" sz="1100" b="0" kern="1200" dirty="0" err="1"/>
            <a:t>chrom</a:t>
          </a:r>
          <a:r>
            <a:rPr lang="cs-CZ" sz="1100" b="0" kern="1200" dirty="0"/>
            <a:t> -</a:t>
          </a:r>
          <a:r>
            <a:rPr lang="en-US" sz="1100" b="0" kern="1200" dirty="0"/>
            <a:t>&gt; </a:t>
          </a:r>
          <a:r>
            <a:rPr lang="en-US" sz="1100" b="0" kern="1200" dirty="0" err="1"/>
            <a:t>seq</a:t>
          </a:r>
          <a:r>
            <a:rPr lang="en-US" sz="1100" b="0" kern="1200" dirty="0"/>
            <a:t>, python, R</a:t>
          </a:r>
          <a:endParaRPr lang="sk-SK" sz="1100" b="0" kern="1200" dirty="0"/>
        </a:p>
      </dsp:txBody>
      <dsp:txXfrm>
        <a:off x="2838315" y="43969"/>
        <a:ext cx="1060821" cy="808270"/>
      </dsp:txXfrm>
    </dsp:sp>
    <dsp:sp modelId="{B67CA722-D004-4819-8888-CD4EE5AE80A4}">
      <dsp:nvSpPr>
        <dsp:cNvPr id="0" name=""/>
        <dsp:cNvSpPr/>
      </dsp:nvSpPr>
      <dsp:spPr>
        <a:xfrm rot="5400000">
          <a:off x="2961769" y="1761293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093C-05D6-42A7-93D6-0E0A3251F820}">
      <dsp:nvSpPr>
        <dsp:cNvPr id="0" name=""/>
        <dsp:cNvSpPr/>
      </dsp:nvSpPr>
      <dsp:spPr>
        <a:xfrm>
          <a:off x="2773054" y="971701"/>
          <a:ext cx="1199083" cy="83931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dbSNP</a:t>
          </a:r>
          <a:r>
            <a:rPr lang="en-US" sz="1100" kern="1200" dirty="0"/>
            <a:t> common check</a:t>
          </a:r>
          <a:endParaRPr lang="sk-SK" sz="1100" kern="1200" dirty="0"/>
        </a:p>
      </dsp:txBody>
      <dsp:txXfrm>
        <a:off x="2814034" y="1012681"/>
        <a:ext cx="1117123" cy="757359"/>
      </dsp:txXfrm>
    </dsp:sp>
    <dsp:sp modelId="{A2451FEB-8B28-4FEC-94DE-A1A34E9BE901}">
      <dsp:nvSpPr>
        <dsp:cNvPr id="0" name=""/>
        <dsp:cNvSpPr/>
      </dsp:nvSpPr>
      <dsp:spPr>
        <a:xfrm>
          <a:off x="3972138" y="1051749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53E16-7594-4DDF-AC2C-FB73086B6ECE}">
      <dsp:nvSpPr>
        <dsp:cNvPr id="0" name=""/>
        <dsp:cNvSpPr/>
      </dsp:nvSpPr>
      <dsp:spPr>
        <a:xfrm rot="5400000">
          <a:off x="4001230" y="2704126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0675C-001E-473A-AA8D-246349AE358D}">
      <dsp:nvSpPr>
        <dsp:cNvPr id="0" name=""/>
        <dsp:cNvSpPr/>
      </dsp:nvSpPr>
      <dsp:spPr>
        <a:xfrm>
          <a:off x="3701060" y="1984096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Primer design </a:t>
          </a:r>
          <a:r>
            <a:rPr lang="en-US" sz="1200" kern="1200" dirty="0"/>
            <a:t>Primer3</a:t>
          </a:r>
          <a:r>
            <a:rPr lang="cs-CZ" sz="1200" kern="1200" dirty="0"/>
            <a:t> </a:t>
          </a:r>
          <a:r>
            <a:rPr lang="cs-CZ" sz="1200" kern="1200" dirty="0" err="1"/>
            <a:t>command</a:t>
          </a:r>
          <a:r>
            <a:rPr lang="cs-CZ" sz="1200" kern="1200" dirty="0"/>
            <a:t> line </a:t>
          </a:r>
          <a:r>
            <a:rPr lang="cs-CZ" sz="1200" kern="1200" dirty="0" err="1"/>
            <a:t>tool</a:t>
          </a:r>
          <a:endParaRPr lang="sk-SK" sz="1200" kern="1200" dirty="0"/>
        </a:p>
      </dsp:txBody>
      <dsp:txXfrm>
        <a:off x="3742040" y="2025076"/>
        <a:ext cx="1117123" cy="757359"/>
      </dsp:txXfrm>
    </dsp:sp>
    <dsp:sp modelId="{72250305-FDB7-45A0-B67D-AC8DA0BDCCDF}">
      <dsp:nvSpPr>
        <dsp:cNvPr id="0" name=""/>
        <dsp:cNvSpPr/>
      </dsp:nvSpPr>
      <dsp:spPr>
        <a:xfrm>
          <a:off x="5011599" y="1994582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settings</a:t>
          </a:r>
          <a:endParaRPr lang="sk-SK" sz="800" kern="1200" dirty="0"/>
        </a:p>
      </dsp:txBody>
      <dsp:txXfrm>
        <a:off x="5011599" y="1994582"/>
        <a:ext cx="872099" cy="678375"/>
      </dsp:txXfrm>
    </dsp:sp>
    <dsp:sp modelId="{09878707-0B4A-4F42-A906-FEE5719FEF50}">
      <dsp:nvSpPr>
        <dsp:cNvPr id="0" name=""/>
        <dsp:cNvSpPr/>
      </dsp:nvSpPr>
      <dsp:spPr>
        <a:xfrm rot="5400000">
          <a:off x="5040691" y="3646959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908F-4364-4201-B04E-DD4FAD80B89B}">
      <dsp:nvSpPr>
        <dsp:cNvPr id="0" name=""/>
        <dsp:cNvSpPr/>
      </dsp:nvSpPr>
      <dsp:spPr>
        <a:xfrm>
          <a:off x="4905180" y="2942239"/>
          <a:ext cx="1199083" cy="839319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Multiplex tool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Blast 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 silico PCR (pseudogenes)</a:t>
          </a:r>
          <a:endParaRPr lang="sk-SK" sz="1000" kern="1200" dirty="0"/>
        </a:p>
      </dsp:txBody>
      <dsp:txXfrm>
        <a:off x="4946160" y="2983219"/>
        <a:ext cx="1117123" cy="757359"/>
      </dsp:txXfrm>
    </dsp:sp>
    <dsp:sp modelId="{3306C08C-91F0-4074-847D-C5C1434236C4}">
      <dsp:nvSpPr>
        <dsp:cNvPr id="0" name=""/>
        <dsp:cNvSpPr/>
      </dsp:nvSpPr>
      <dsp:spPr>
        <a:xfrm>
          <a:off x="6051060" y="2937415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Settings </a:t>
          </a:r>
          <a:endParaRPr lang="sk-S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800" kern="1200" dirty="0" err="1"/>
            <a:t>databases</a:t>
          </a:r>
          <a:endParaRPr lang="sk-SK" sz="800" kern="1200" dirty="0"/>
        </a:p>
      </dsp:txBody>
      <dsp:txXfrm>
        <a:off x="6051060" y="2937415"/>
        <a:ext cx="872099" cy="678375"/>
      </dsp:txXfrm>
    </dsp:sp>
    <dsp:sp modelId="{510F800C-CEB1-48EC-AD48-E6FF23F804B9}">
      <dsp:nvSpPr>
        <dsp:cNvPr id="0" name=""/>
        <dsp:cNvSpPr/>
      </dsp:nvSpPr>
      <dsp:spPr>
        <a:xfrm>
          <a:off x="5891437" y="3800199"/>
          <a:ext cx="807882" cy="839319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Stand.</a:t>
          </a:r>
          <a:br>
            <a:rPr lang="en-US" sz="1100" kern="1200" dirty="0"/>
          </a:br>
          <a:r>
            <a:rPr lang="en-US" sz="1100" kern="1200" dirty="0"/>
            <a:t>Output table</a:t>
          </a:r>
          <a:endParaRPr lang="sk-SK" sz="1100" kern="1200" dirty="0"/>
        </a:p>
      </dsp:txBody>
      <dsp:txXfrm>
        <a:off x="5930882" y="3839644"/>
        <a:ext cx="728992" cy="76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189C5F-BD49-40E5-9A55-40BF135D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83BFFB-F607-489C-B393-6DBC53EE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36AB77-D52B-4A9E-9F8F-C647AE7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9E9588-6833-44D0-A3F0-AEFD06E3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8A008DF-BACB-465F-B115-90D008A1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7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5BC2A-FDE1-4B39-BED6-BA45B1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4C85341-31C9-4E8A-9152-85B083C0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13A719-A5C1-4F5C-BDD0-F0E3D61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77A2C8-B828-44FB-9458-A53CE53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1F618F-1CD1-4D3A-8CB6-A4D8EF9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E714AB9-1804-47D3-BAD7-1AA2CC14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4F1BD7-4F0B-4944-B7AD-B5F4F2CB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0FE6F6-CE34-4F6A-850C-C820BB0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24A5EB-023F-464C-A3B5-AFE086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022A0B-A519-4A3D-98A8-95429A79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8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17C8C-8624-47AA-AD62-D5600BC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D8585-E8F1-4D54-9AC4-21BFA621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A1AF8C-3681-4A7F-8B2E-0F6C174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0F5F89-B6D6-47F3-9836-692ED8C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6C5495-9C13-486E-963F-CD41F26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6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561C2C-43A9-4D64-A1B4-514AA2B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B4728B-FB8E-4136-8425-70C0B477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C6D2FC-8CD6-483D-B6D6-8EFB704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430C5F-8AC5-424E-914C-28A42E7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68E468-20A8-43C0-B61C-D695B4E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00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B9D85-1BBA-4F69-8FFD-853A7E1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96BA34-D01B-4574-A31F-48909A8D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91D398-EA44-45DB-A964-49E72204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CD4183-B5E4-44FD-B394-72539781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595BEB-11DA-48E9-93D7-865D2AE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CB26CB1-EC7E-4E57-A79B-EF5123B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CAB4C-1152-4EFB-B80D-0DFEA44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A4D0A3-35ED-4FD0-8FD8-8C10E988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D81BB90-606D-4E8D-A1D1-1039FC8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E8207AD-EE8A-41D5-A571-58C2E2DB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3F4F17-E5E9-4577-9CAE-7DB301D02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53B89F-F6BA-4203-B340-45E5D5C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03C338C-444F-44D1-9A4B-1331F993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BA0CA62-1DED-44B9-B529-C574EF6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5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5DEF61-257C-4E3B-ADBC-96D04DD4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C999598-56A7-42C0-8573-FE6B93D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F285777-6827-426D-8217-46E5C63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35A7C7D-441E-43EE-853D-1584BC6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DDAD7D1-9F22-4448-9817-C0E6CF6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9AD3A2A-CCD7-495F-90EC-F0B8712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AAF4F0-35BA-4FB8-BD35-A11C0C2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85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7C769B-94B4-48FD-98EF-FCAA944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49E680-1909-4AAD-ABD6-6A9935D4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6809B8-480C-4E20-83D7-03A61610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06AF45-9EC5-41D2-9033-BF01A7B3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C55F68B-81FC-4238-A322-CC659FEF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0387742-21C4-4D1E-A757-D4F5095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6CC4A-A20E-4F46-B4D9-3484710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916446E-8FDD-4F0C-A5CC-E84CB926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1594A-A91E-4C62-A609-2A24A78A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89840B-9105-4074-8756-800419E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F1FC1C-176C-4320-8733-1029A89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147739-C50A-4C68-97FE-2AB787F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2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835938F-F151-42F1-AFDB-92D4825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97A5D9-DA2A-46BE-9A7A-E933D75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89AA4B-97D8-4ABF-8D3D-AFAB9BB8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3871-B684-4623-98CE-7E6138343777}" type="datetimeFigureOut">
              <a:rPr lang="sk-SK" smtClean="0"/>
              <a:t>22. 3. 2023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337322-D865-43ED-8CE4-2CC6CF0E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F38F4E-BCA4-456F-93D1-FF2B66F9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6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ftp.ncbi.nih.gov/snp/organisms/human_9606/VCF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tiks/fastGENdesign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cer.sanger.ac.uk/cosmic" TargetMode="External"/><Relationship Id="rId2" Type="http://schemas.openxmlformats.org/officeDocument/2006/relationships/hyperlink" Target="https://www.lrg-sequenc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4CD74A-D2B5-1815-D02A-C80211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5833709" cy="4461163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FFF"/>
                </a:solidFill>
              </a:rPr>
              <a:t>fastGEN</a:t>
            </a:r>
            <a:br>
              <a:rPr lang="sk-SK" dirty="0">
                <a:solidFill>
                  <a:srgbClr val="FFFFFF"/>
                </a:solidFill>
              </a:rPr>
            </a:br>
            <a:r>
              <a:rPr lang="sk-SK" dirty="0">
                <a:solidFill>
                  <a:srgbClr val="FFFFFF"/>
                </a:solidFill>
              </a:rPr>
              <a:t>DESIGNER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D8E5C-7EB2-7A4C-9F67-3756A0D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318" y="2018677"/>
            <a:ext cx="6906491" cy="25642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dirty="0" err="1"/>
              <a:t>E</a:t>
            </a:r>
            <a:r>
              <a:rPr lang="cs-CZ" sz="2800" dirty="0" err="1"/>
              <a:t>fektívný</a:t>
            </a:r>
            <a:r>
              <a:rPr lang="cs-CZ" sz="2800" dirty="0"/>
              <a:t> vývoj nových </a:t>
            </a:r>
            <a:r>
              <a:rPr lang="cs-CZ" sz="2800" dirty="0" err="1"/>
              <a:t>generácii</a:t>
            </a:r>
            <a:r>
              <a:rPr lang="cs-CZ" sz="2800" dirty="0"/>
              <a:t> </a:t>
            </a:r>
            <a:r>
              <a:rPr lang="cs-CZ" sz="2800" dirty="0" err="1"/>
              <a:t>fastGEN</a:t>
            </a:r>
            <a:r>
              <a:rPr lang="cs-CZ" sz="2800" dirty="0"/>
              <a:t> </a:t>
            </a:r>
            <a:r>
              <a:rPr lang="cs-CZ" sz="2800" dirty="0" err="1"/>
              <a:t>kitov</a:t>
            </a:r>
            <a:endParaRPr lang="sk-SK" dirty="0"/>
          </a:p>
          <a:p>
            <a:pPr marL="0" indent="0" algn="ctr">
              <a:buNone/>
            </a:pPr>
            <a:r>
              <a:rPr lang="sk-SK" dirty="0" err="1"/>
              <a:t>fastGEN</a:t>
            </a:r>
            <a:r>
              <a:rPr lang="sk-SK" dirty="0"/>
              <a:t> </a:t>
            </a:r>
            <a:r>
              <a:rPr lang="sk-SK" dirty="0" err="1"/>
              <a:t>meeting</a:t>
            </a:r>
            <a:r>
              <a:rPr lang="sk-SK" dirty="0"/>
              <a:t> BRNO</a:t>
            </a:r>
            <a:r>
              <a:rPr lang="en-US" dirty="0"/>
              <a:t>	</a:t>
            </a:r>
            <a:endParaRPr lang="sk-SK" dirty="0"/>
          </a:p>
          <a:p>
            <a:pPr marL="0" indent="0" algn="ctr">
              <a:buNone/>
            </a:pPr>
            <a:r>
              <a:rPr lang="sk-SK" dirty="0"/>
              <a:t>22.3.2023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FA5BB925-7979-00FF-E5A0-0523F123EAC3}"/>
              </a:ext>
            </a:extLst>
          </p:cNvPr>
          <p:cNvSpPr txBox="1">
            <a:spLocks/>
          </p:cNvSpPr>
          <p:nvPr/>
        </p:nvSpPr>
        <p:spPr>
          <a:xfrm rot="19826984">
            <a:off x="4198621" y="4437772"/>
            <a:ext cx="6703561" cy="119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4000" dirty="0"/>
              <a:t>OPEN POSITION</a:t>
            </a:r>
          </a:p>
        </p:txBody>
      </p:sp>
    </p:spTree>
    <p:extLst>
      <p:ext uri="{BB962C8B-B14F-4D97-AF65-F5344CB8AC3E}">
        <p14:creationId xmlns:p14="http://schemas.microsoft.com/office/powerpoint/2010/main" val="101887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58330-C839-01EB-D8D8-473FD2B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F3BF0-60BF-1A92-5E22-40B4A59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: s</a:t>
            </a:r>
            <a:r>
              <a:rPr lang="sk-SK" b="0" i="0" dirty="0" err="1">
                <a:solidFill>
                  <a:srgbClr val="24292F"/>
                </a:solidFill>
                <a:effectLst/>
                <a:latin typeface="ui-monospace"/>
              </a:rPr>
              <a:t>eq_complete</a:t>
            </a:r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dirty="0"/>
              <a:t>Output : </a:t>
            </a:r>
          </a:p>
          <a:p>
            <a:pPr lvl="1"/>
            <a:r>
              <a:rPr lang="en-US" dirty="0" err="1"/>
              <a:t>sequences.fasta</a:t>
            </a:r>
            <a:endParaRPr lang="sk-SK" dirty="0"/>
          </a:p>
          <a:p>
            <a:pPr lvl="1"/>
            <a:r>
              <a:rPr lang="sk-SK" dirty="0" err="1"/>
              <a:t>primers.fasta</a:t>
            </a:r>
            <a:r>
              <a:rPr lang="en-US" dirty="0"/>
              <a:t> (number of targets x 10)</a:t>
            </a:r>
          </a:p>
          <a:p>
            <a:pPr lvl="1"/>
            <a:r>
              <a:rPr lang="sk-SK" dirty="0" err="1"/>
              <a:t>primers</a:t>
            </a:r>
            <a:r>
              <a:rPr lang="sk-SK" dirty="0"/>
              <a:t>.</a:t>
            </a:r>
            <a:r>
              <a:rPr lang="en-US" dirty="0"/>
              <a:t>bed</a:t>
            </a:r>
          </a:p>
          <a:p>
            <a:pPr lvl="1"/>
            <a:r>
              <a:rPr lang="en-US" dirty="0" err="1"/>
              <a:t>df_primers_complete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99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B9C50-6158-78A9-BBFF-B0412B6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321BD5-4892-FDD3-435B-F6BFD5D8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0A5DF25-E206-B931-C883-3B09239B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82" y="905522"/>
            <a:ext cx="7954560" cy="53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7162C-C585-529F-E9A7-C9F4E97C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ED84D31-0966-EEC1-A2B9-E70F52E0A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663" y="2572413"/>
            <a:ext cx="6597036" cy="3026407"/>
          </a:xfrm>
        </p:spPr>
      </p:pic>
    </p:spTree>
    <p:extLst>
      <p:ext uri="{BB962C8B-B14F-4D97-AF65-F5344CB8AC3E}">
        <p14:creationId xmlns:p14="http://schemas.microsoft.com/office/powerpoint/2010/main" val="44805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AF4B5-585D-0587-EE1F-0889048F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of bed files</a:t>
            </a:r>
            <a:endParaRPr lang="sk-SK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25AB24F-A8A7-A8A7-3DD5-B7E014C7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1" y="1799652"/>
            <a:ext cx="11672697" cy="4693223"/>
          </a:xfrm>
        </p:spPr>
      </p:pic>
    </p:spTree>
    <p:extLst>
      <p:ext uri="{BB962C8B-B14F-4D97-AF65-F5344CB8AC3E}">
        <p14:creationId xmlns:p14="http://schemas.microsoft.com/office/powerpoint/2010/main" val="8959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4CD74A-D2B5-1815-D02A-C80211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 3 :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D8E5C-7EB2-7A4C-9F67-3756A0D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PRIMER POOLER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58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58330-C839-01EB-D8D8-473FD2B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F3BF0-60BF-1A92-5E22-40B4A590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/>
              <a:t>Input : </a:t>
            </a:r>
          </a:p>
          <a:p>
            <a:pPr marL="457200" lvl="1" indent="0">
              <a:buNone/>
            </a:pPr>
            <a:r>
              <a:rPr lang="en-US" dirty="0" err="1"/>
              <a:t>Primers.fasta</a:t>
            </a:r>
            <a:r>
              <a:rPr lang="en-US" dirty="0"/>
              <a:t> (5 primer pairs per target)</a:t>
            </a:r>
          </a:p>
          <a:p>
            <a:r>
              <a:rPr lang="en-US" dirty="0"/>
              <a:t>Output : </a:t>
            </a:r>
          </a:p>
          <a:p>
            <a:pPr marL="457200" lvl="1" indent="0">
              <a:buNone/>
            </a:pPr>
            <a:r>
              <a:rPr lang="en-US" dirty="0"/>
              <a:t>poolfile1-final.txt.fasta (1 primer pair per target)</a:t>
            </a:r>
          </a:p>
          <a:p>
            <a:pPr lvl="1"/>
            <a:endParaRPr lang="en-US" dirty="0"/>
          </a:p>
          <a:p>
            <a:endParaRPr lang="sk-SK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6F80749-AD40-1D1C-A58A-5F0D5C8C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65" y="505802"/>
            <a:ext cx="46386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4CD74A-D2B5-1815-D02A-C80211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 4 :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D8E5C-7EB2-7A4C-9F67-3756A0D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BLAST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4433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58330-C839-01EB-D8D8-473FD2B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F3BF0-60BF-1A92-5E22-40B4A590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5954" cy="4351338"/>
          </a:xfrm>
        </p:spPr>
        <p:txBody>
          <a:bodyPr/>
          <a:lstStyle/>
          <a:p>
            <a:r>
              <a:rPr lang="en-US" dirty="0"/>
              <a:t>Input : </a:t>
            </a:r>
          </a:p>
          <a:p>
            <a:pPr marL="457200" lvl="1" indent="0">
              <a:buNone/>
            </a:pPr>
            <a:r>
              <a:rPr lang="en-US" dirty="0"/>
              <a:t>poolfile1-final.txt.fasta</a:t>
            </a:r>
          </a:p>
          <a:p>
            <a:r>
              <a:rPr lang="en-US" dirty="0"/>
              <a:t>Output : </a:t>
            </a:r>
          </a:p>
          <a:p>
            <a:pPr marL="457200" lvl="1" indent="0">
              <a:buNone/>
            </a:pPr>
            <a:r>
              <a:rPr lang="en-US" dirty="0"/>
              <a:t>blast.out.csv</a:t>
            </a:r>
          </a:p>
          <a:p>
            <a:endParaRPr lang="sk-SK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321A99C-0434-1A36-8F0F-3DC5CBDB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12" y="2028092"/>
            <a:ext cx="8292500" cy="448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2955375" y="1233577"/>
            <a:ext cx="6378406" cy="528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4682" y="0"/>
            <a:ext cx="10515600" cy="1325563"/>
          </a:xfrm>
        </p:spPr>
        <p:txBody>
          <a:bodyPr/>
          <a:lstStyle/>
          <a:p>
            <a:r>
              <a:rPr lang="en-US" dirty="0" err="1"/>
              <a:t>Bioinformatick</a:t>
            </a:r>
            <a:r>
              <a:rPr lang="cs-CZ" dirty="0"/>
              <a:t>é výzvy – </a:t>
            </a:r>
            <a:r>
              <a:rPr lang="cs-CZ" dirty="0" err="1"/>
              <a:t>fastGEN</a:t>
            </a:r>
            <a:r>
              <a:rPr lang="cs-CZ" dirty="0"/>
              <a:t> designer – 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043597"/>
              </p:ext>
            </p:extLst>
          </p:nvPr>
        </p:nvGraphicFramePr>
        <p:xfrm>
          <a:off x="1716657" y="1630393"/>
          <a:ext cx="8656753" cy="466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5645472" y="44433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48140" y="1957482"/>
            <a:ext cx="22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Python/shell</a:t>
            </a:r>
            <a:r>
              <a:rPr lang="sk-SK" dirty="0"/>
              <a:t>/R</a:t>
            </a:r>
            <a:r>
              <a:rPr lang="en-US" dirty="0"/>
              <a:t> script</a:t>
            </a:r>
            <a:r>
              <a:rPr lang="sk-SK" dirty="0"/>
              <a:t> 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12455"/>
              </p:ext>
            </p:extLst>
          </p:nvPr>
        </p:nvGraphicFramePr>
        <p:xfrm>
          <a:off x="215661" y="1733910"/>
          <a:ext cx="2537412" cy="1749742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9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22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r>
                        <a:rPr lang="en-US" sz="1100" u="none" strike="noStrike" dirty="0">
                          <a:effectLst/>
                        </a:rPr>
                        <a:t> (LRG_310p1)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38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118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420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PIK3CA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9393020" y="5056271"/>
            <a:ext cx="2798980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600" dirty="0"/>
              <a:t>Output :</a:t>
            </a:r>
          </a:p>
          <a:p>
            <a:r>
              <a:rPr lang="cs-CZ" sz="1400" dirty="0" err="1"/>
              <a:t>Primers</a:t>
            </a:r>
            <a:endParaRPr lang="cs-CZ" sz="1400" dirty="0"/>
          </a:p>
          <a:p>
            <a:r>
              <a:rPr lang="en-US" sz="1400" dirty="0"/>
              <a:t>Their p</a:t>
            </a:r>
            <a:r>
              <a:rPr lang="cs-CZ" sz="1400" dirty="0" err="1"/>
              <a:t>arameters</a:t>
            </a:r>
            <a:r>
              <a:rPr lang="en-US" sz="1400" dirty="0"/>
              <a:t>  </a:t>
            </a:r>
            <a:endParaRPr lang="cs-CZ" sz="1400" dirty="0"/>
          </a:p>
          <a:p>
            <a:r>
              <a:rPr lang="cs-CZ" sz="1400" u="sng" dirty="0" err="1"/>
              <a:t>Pooling</a:t>
            </a:r>
            <a:r>
              <a:rPr lang="cs-CZ" sz="1400" u="sng" dirty="0"/>
              <a:t> </a:t>
            </a:r>
            <a:r>
              <a:rPr lang="cs-CZ" sz="1400" u="sng" dirty="0" err="1"/>
              <a:t>information</a:t>
            </a:r>
            <a:r>
              <a:rPr lang="cs-CZ" sz="1400" u="sng" dirty="0"/>
              <a:t> </a:t>
            </a:r>
          </a:p>
          <a:p>
            <a:r>
              <a:rPr lang="cs-CZ" sz="1400" u="sng" dirty="0" err="1"/>
              <a:t>fastGEN</a:t>
            </a:r>
            <a:r>
              <a:rPr lang="cs-CZ" sz="1400" u="sng" dirty="0"/>
              <a:t> </a:t>
            </a:r>
            <a:r>
              <a:rPr lang="cs-CZ" sz="1400" u="sng" dirty="0" err="1"/>
              <a:t>primers</a:t>
            </a:r>
            <a:endParaRPr lang="cs-CZ" sz="1400" u="sng" dirty="0"/>
          </a:p>
          <a:p>
            <a:r>
              <a:rPr lang="cs-CZ" sz="1400" dirty="0" err="1"/>
              <a:t>Bed</a:t>
            </a:r>
            <a:r>
              <a:rPr lang="cs-CZ" sz="1400" dirty="0"/>
              <a:t> </a:t>
            </a:r>
            <a:r>
              <a:rPr lang="cs-CZ" sz="1400" dirty="0" err="1"/>
              <a:t>file</a:t>
            </a:r>
            <a:r>
              <a:rPr lang="en-US" sz="1400" dirty="0"/>
              <a:t>s</a:t>
            </a:r>
            <a:r>
              <a:rPr lang="cs-CZ" sz="1400" dirty="0"/>
              <a:t>  </a:t>
            </a:r>
            <a:r>
              <a:rPr lang="cs-CZ" sz="1400" dirty="0" err="1"/>
              <a:t>for</a:t>
            </a:r>
            <a:r>
              <a:rPr lang="cs-CZ" sz="1400" dirty="0"/>
              <a:t> ROI, </a:t>
            </a:r>
            <a:r>
              <a:rPr lang="cs-CZ" sz="1400" dirty="0" err="1"/>
              <a:t>primers</a:t>
            </a:r>
            <a:r>
              <a:rPr lang="cs-CZ" sz="1400" dirty="0"/>
              <a:t>, </a:t>
            </a:r>
            <a:r>
              <a:rPr lang="cs-CZ" sz="1400" dirty="0" err="1"/>
              <a:t>etc</a:t>
            </a:r>
            <a:r>
              <a:rPr lang="cs-CZ" sz="1400" dirty="0"/>
              <a:t>.</a:t>
            </a:r>
            <a:endParaRPr lang="sk-SK" sz="1400" dirty="0"/>
          </a:p>
        </p:txBody>
      </p:sp>
      <p:cxnSp>
        <p:nvCxnSpPr>
          <p:cNvPr id="12" name="Přímá spojnice se šipkou 11"/>
          <p:cNvCxnSpPr/>
          <p:nvPr/>
        </p:nvCxnSpPr>
        <p:spPr>
          <a:xfrm>
            <a:off x="2620610" y="2131604"/>
            <a:ext cx="669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cxnSpLocks/>
            <a:endCxn id="10" idx="1"/>
          </p:cNvCxnSpPr>
          <p:nvPr/>
        </p:nvCxnSpPr>
        <p:spPr>
          <a:xfrm flipV="1">
            <a:off x="8393502" y="5764157"/>
            <a:ext cx="999518" cy="76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12372528" y="628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https://bioconductor.org/packages/devel/bioc/vignettes/ensembldb/inst/doc/coordinate-mapping.html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F24BD03-4534-45C5-AC43-6BEBD54F2C1F}"/>
              </a:ext>
            </a:extLst>
          </p:cNvPr>
          <p:cNvSpPr txBox="1"/>
          <p:nvPr/>
        </p:nvSpPr>
        <p:spPr>
          <a:xfrm>
            <a:off x="9508008" y="2538972"/>
            <a:ext cx="2683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-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primer</a:t>
            </a:r>
            <a:r>
              <a:rPr lang="sk-SK" dirty="0"/>
              <a:t> </a:t>
            </a:r>
            <a:r>
              <a:rPr lang="sk-SK" dirty="0" err="1"/>
              <a:t>design</a:t>
            </a:r>
            <a:r>
              <a:rPr lang="sk-SK" dirty="0"/>
              <a:t> and </a:t>
            </a:r>
            <a:r>
              <a:rPr lang="sk-SK" i="1" dirty="0"/>
              <a:t>in </a:t>
            </a:r>
            <a:r>
              <a:rPr lang="sk-SK" i="1" dirty="0" err="1"/>
              <a:t>silico</a:t>
            </a:r>
            <a:r>
              <a:rPr lang="sk-SK" i="1" dirty="0"/>
              <a:t> </a:t>
            </a:r>
            <a:r>
              <a:rPr lang="sk-SK" dirty="0" err="1"/>
              <a:t>testing</a:t>
            </a:r>
            <a:r>
              <a:rPr lang="sk-SK" dirty="0"/>
              <a:t> </a:t>
            </a:r>
            <a:r>
              <a:rPr lang="sk-SK" dirty="0" err="1"/>
              <a:t>in</a:t>
            </a:r>
            <a:r>
              <a:rPr lang="sk-SK" dirty="0"/>
              <a:t> </a:t>
            </a:r>
            <a:r>
              <a:rPr lang="sk-SK" dirty="0" err="1"/>
              <a:t>minutes</a:t>
            </a:r>
            <a:r>
              <a:rPr lang="sk-SK" dirty="0"/>
              <a:t> and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days</a:t>
            </a:r>
            <a:endParaRPr lang="sk-SK" dirty="0"/>
          </a:p>
        </p:txBody>
      </p:sp>
      <p:sp>
        <p:nvSpPr>
          <p:cNvPr id="17" name="Obdélník 16"/>
          <p:cNvSpPr/>
          <p:nvPr/>
        </p:nvSpPr>
        <p:spPr>
          <a:xfrm>
            <a:off x="5746214" y="2750624"/>
            <a:ext cx="2647288" cy="6783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bdélník 2"/>
          <p:cNvSpPr/>
          <p:nvPr/>
        </p:nvSpPr>
        <p:spPr>
          <a:xfrm>
            <a:off x="0" y="1398228"/>
            <a:ext cx="29113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100" dirty="0" err="1"/>
              <a:t>Example</a:t>
            </a:r>
            <a:r>
              <a:rPr lang="sk-SK" sz="1100" dirty="0"/>
              <a:t> </a:t>
            </a:r>
            <a:r>
              <a:rPr lang="sk-SK" sz="1100" dirty="0" err="1"/>
              <a:t>input</a:t>
            </a:r>
            <a:r>
              <a:rPr lang="en-US" sz="1100" dirty="0"/>
              <a:t> (gene/</a:t>
            </a:r>
            <a:r>
              <a:rPr lang="en-US" sz="1100" dirty="0" err="1"/>
              <a:t>transcr</a:t>
            </a:r>
            <a:r>
              <a:rPr lang="en-US" sz="1100" dirty="0"/>
              <a:t>. and ROI codons)</a:t>
            </a:r>
            <a:r>
              <a:rPr lang="sk-SK" sz="1100" dirty="0"/>
              <a:t>:</a:t>
            </a:r>
          </a:p>
        </p:txBody>
      </p:sp>
      <p:sp>
        <p:nvSpPr>
          <p:cNvPr id="19" name="Obdélník 18"/>
          <p:cNvSpPr/>
          <p:nvPr/>
        </p:nvSpPr>
        <p:spPr>
          <a:xfrm>
            <a:off x="5746214" y="2661449"/>
            <a:ext cx="2647288" cy="678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800" kern="1200" dirty="0"/>
              <a:t>Database </a:t>
            </a:r>
            <a:r>
              <a:rPr lang="en-US" sz="800" dirty="0"/>
              <a:t>download </a:t>
            </a:r>
            <a:r>
              <a:rPr lang="en-US" sz="800" dirty="0">
                <a:hlinkClick r:id="rId7"/>
              </a:rPr>
              <a:t>https://ftp.ncbi.nih.gov/snp/organisms/human_9606/VCF/</a:t>
            </a:r>
            <a:endParaRPr lang="en-US" sz="800" dirty="0"/>
          </a:p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800" kern="1200" dirty="0"/>
              <a:t>Tool ? Script ?</a:t>
            </a:r>
            <a:endParaRPr lang="sk-SK" sz="800" kern="1200" dirty="0"/>
          </a:p>
        </p:txBody>
      </p:sp>
      <p:cxnSp>
        <p:nvCxnSpPr>
          <p:cNvPr id="22" name="Pravoúhlá spojnice 21"/>
          <p:cNvCxnSpPr/>
          <p:nvPr/>
        </p:nvCxnSpPr>
        <p:spPr>
          <a:xfrm rot="10800000">
            <a:off x="8798943" y="3735239"/>
            <a:ext cx="1854680" cy="1321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/>
          <p:cNvSpPr/>
          <p:nvPr/>
        </p:nvSpPr>
        <p:spPr>
          <a:xfrm>
            <a:off x="9834114" y="3946674"/>
            <a:ext cx="2180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Tune settings and re-run if necessary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36154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FAC84D-DE9B-7380-62E6-299D41E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99B327-C1C1-651B-A6EA-34BBBD43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https://github.com/rastiks/fastGENdesigner/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Studio </a:t>
            </a:r>
          </a:p>
          <a:p>
            <a:r>
              <a:rPr lang="en-US" dirty="0"/>
              <a:t>R 4.2</a:t>
            </a:r>
          </a:p>
          <a:p>
            <a:r>
              <a:rPr lang="en-US" dirty="0"/>
              <a:t>BSgenome.Hsapiens.UCSC.hg38</a:t>
            </a:r>
          </a:p>
          <a:p>
            <a:r>
              <a:rPr lang="en-US" dirty="0"/>
              <a:t>Primer3</a:t>
            </a:r>
          </a:p>
          <a:p>
            <a:r>
              <a:rPr lang="en-US" dirty="0"/>
              <a:t>blast</a:t>
            </a:r>
          </a:p>
          <a:p>
            <a:r>
              <a:rPr lang="en-US" dirty="0"/>
              <a:t>(</a:t>
            </a:r>
            <a:r>
              <a:rPr lang="en-US" dirty="0" err="1"/>
              <a:t>linux</a:t>
            </a:r>
            <a:r>
              <a:rPr lang="en-US" dirty="0"/>
              <a:t>&amp; mac tested, win not working properly)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602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4CD74A-D2B5-1815-D02A-C80211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 1 :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D8E5C-7EB2-7A4C-9F67-3756A0D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sk-SK" dirty="0"/>
              <a:t>SEQUENCE SELECTION TOOL</a:t>
            </a:r>
          </a:p>
        </p:txBody>
      </p:sp>
    </p:spTree>
    <p:extLst>
      <p:ext uri="{BB962C8B-B14F-4D97-AF65-F5344CB8AC3E}">
        <p14:creationId xmlns:p14="http://schemas.microsoft.com/office/powerpoint/2010/main" val="25572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E15E08-A089-E75A-74BE-7D10D7E1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correct transcript (longest one)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CDF497-A7B1-83CD-BFCC-5159E362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>
                <a:hlinkClick r:id="rId2"/>
              </a:rPr>
              <a:t>https://www.lrg-sequence.org/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hlinkClick r:id="rId3"/>
              </a:rPr>
              <a:t>https://cancer.sanger.ac.uk/cosmic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protein</a:t>
            </a:r>
            <a:endParaRPr lang="sk-SK" sz="1600" b="1" dirty="0"/>
          </a:p>
          <a:p>
            <a:pPr marL="0" indent="0">
              <a:buNone/>
            </a:pPr>
            <a:r>
              <a:rPr lang="sk-SK" sz="1600" dirty="0"/>
              <a:t>1 ENST00000477735 ENSP00000418145  MPPRPSSGELWGIHLMPPRIL      PIK3CA</a:t>
            </a:r>
          </a:p>
          <a:p>
            <a:pPr marL="0" indent="0">
              <a:buNone/>
            </a:pPr>
            <a:r>
              <a:rPr lang="sk-SK" sz="1600" dirty="0"/>
              <a:t>2 ENST00000263967 ENSP00000263967 MPPRPSSGELWGIHLMPPRI..      PIK3CA</a:t>
            </a:r>
          </a:p>
          <a:p>
            <a:pPr marL="0" indent="0">
              <a:buNone/>
            </a:pPr>
            <a:r>
              <a:rPr lang="sk-SK" sz="1600" dirty="0"/>
              <a:t>3 ENST00000468036 ENSP00000417479 MPPRPSSGELWGIHLMPPRI..      PIK3CA</a:t>
            </a:r>
          </a:p>
          <a:p>
            <a:pPr marL="0" indent="0">
              <a:buNone/>
            </a:pPr>
            <a:r>
              <a:rPr lang="sk-SK" sz="1600" b="1" dirty="0"/>
              <a:t>4       LRG_310t1       LRG_310p1 MPPRPSSGELWGIHLMPPRI..      PIK3CA</a:t>
            </a: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sk-SK" sz="1600" b="1" dirty="0"/>
              <a:t> </a:t>
            </a:r>
            <a:r>
              <a:rPr lang="sk-SK" sz="1600" b="1" dirty="0" err="1"/>
              <a:t>protein@listData</a:t>
            </a:r>
            <a:r>
              <a:rPr lang="sk-SK" sz="1600" b="1" dirty="0"/>
              <a:t>[["</a:t>
            </a:r>
            <a:r>
              <a:rPr lang="sk-SK" sz="1600" b="1" dirty="0" err="1"/>
              <a:t>protein_id</a:t>
            </a:r>
            <a:r>
              <a:rPr lang="sk-SK" sz="1600" b="1" dirty="0"/>
              <a:t>"]]</a:t>
            </a:r>
            <a:r>
              <a:rPr lang="en-US" sz="1600" b="1" dirty="0"/>
              <a:t> – TP53</a:t>
            </a:r>
            <a:endParaRPr lang="sk-SK" sz="1600" b="1" dirty="0"/>
          </a:p>
          <a:p>
            <a:pPr marL="0" indent="0">
              <a:buNone/>
            </a:pPr>
            <a:r>
              <a:rPr lang="sk-SK" sz="1600" dirty="0"/>
              <a:t> [1] "ENSP00000410739" "ENSP00000488924" "ENSP00000352610" "ENSP00000484409" "ENSP00000478499" "ENSP00000481179"</a:t>
            </a:r>
          </a:p>
          <a:p>
            <a:pPr marL="0" indent="0">
              <a:buNone/>
            </a:pPr>
            <a:r>
              <a:rPr lang="sk-SK" sz="1600" dirty="0"/>
              <a:t> [7] "ENSP00000484375" "ENSP00000481401" "ENSP00000477531" "ENSP00000478219" "</a:t>
            </a:r>
            <a:r>
              <a:rPr lang="sk-SK" sz="1600" b="1" u="sng" dirty="0"/>
              <a:t>ENSP00000269305</a:t>
            </a:r>
            <a:r>
              <a:rPr lang="sk-SK" sz="1600" dirty="0"/>
              <a:t>" "ENSP00000481638"</a:t>
            </a:r>
          </a:p>
          <a:p>
            <a:pPr marL="0" indent="0">
              <a:buNone/>
            </a:pPr>
            <a:r>
              <a:rPr lang="sk-SK" sz="1600" dirty="0"/>
              <a:t>[13] "ENSP00000398846" "ENSP00000391127" "ENSP00000482222" "ENSP00000480868" "ENSP00000391478" "ENSP00000482537"</a:t>
            </a:r>
          </a:p>
          <a:p>
            <a:pPr marL="0" indent="0">
              <a:buNone/>
            </a:pPr>
            <a:r>
              <a:rPr lang="sk-SK" sz="1600" dirty="0"/>
              <a:t>[19] "ENSP00000458393" "ENSP00000425104" "ENSP00000423862" "ENSP00000424104" "ENSP00000473895" "ENSP00000426252"</a:t>
            </a:r>
          </a:p>
          <a:p>
            <a:pPr marL="0" indent="0">
              <a:buNone/>
            </a:pPr>
            <a:r>
              <a:rPr lang="sk-SK" sz="1600" dirty="0"/>
              <a:t>[25] "ENSP00000482258" "ENSP00000482903" "</a:t>
            </a:r>
            <a:r>
              <a:rPr lang="sk-SK" sz="1600" b="1" u="sng" dirty="0"/>
              <a:t>LRG_321p1</a:t>
            </a:r>
            <a:r>
              <a:rPr lang="sk-SK" sz="1600" dirty="0"/>
              <a:t>"       "LRG_321p8"       "LRG_321p1"       "LRG_321p8"      </a:t>
            </a:r>
          </a:p>
          <a:p>
            <a:pPr marL="0" indent="0">
              <a:buNone/>
            </a:pPr>
            <a:r>
              <a:rPr lang="sk-SK" sz="1600" dirty="0"/>
              <a:t>[31] "LRG_321p3"       "LRG_321p9"       "LRG_321p10"      "LRG_321p4"       "LRG_321p11"      "LRG_321p5"      </a:t>
            </a:r>
          </a:p>
          <a:p>
            <a:pPr marL="0" indent="0">
              <a:buNone/>
            </a:pPr>
            <a:r>
              <a:rPr lang="sk-SK" sz="1600" dirty="0"/>
              <a:t>[37] "LRG_321p12"      "LRG_321p6"       "LRG_321p13"      "LRG_321p7"       "LRG_321p8" </a:t>
            </a:r>
          </a:p>
        </p:txBody>
      </p:sp>
    </p:spTree>
    <p:extLst>
      <p:ext uri="{BB962C8B-B14F-4D97-AF65-F5344CB8AC3E}">
        <p14:creationId xmlns:p14="http://schemas.microsoft.com/office/powerpoint/2010/main" val="20780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E7704-5193-A26C-F2D8-7DA02291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70296FE-0921-3DA5-1ABF-F294B67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55" y="257928"/>
            <a:ext cx="8801717" cy="6234045"/>
          </a:xfrm>
        </p:spPr>
      </p:pic>
    </p:spTree>
    <p:extLst>
      <p:ext uri="{BB962C8B-B14F-4D97-AF65-F5344CB8AC3E}">
        <p14:creationId xmlns:p14="http://schemas.microsoft.com/office/powerpoint/2010/main" val="345378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C03DB-AD2D-6174-7132-3F66A983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Input.txt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994456-58C2-349A-DFDC-63A950BC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0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00" dirty="0" err="1"/>
              <a:t>start</a:t>
            </a:r>
            <a:r>
              <a:rPr lang="sk-SK" sz="1600" dirty="0"/>
              <a:t>   stop    </a:t>
            </a:r>
            <a:r>
              <a:rPr lang="sk-SK" sz="1600" dirty="0" err="1"/>
              <a:t>gene</a:t>
            </a:r>
            <a:r>
              <a:rPr lang="en-US" sz="1600" dirty="0"/>
              <a:t>/transcript/</a:t>
            </a:r>
            <a:r>
              <a:rPr lang="en-US" sz="1600" b="1" dirty="0"/>
              <a:t>protein</a:t>
            </a:r>
            <a:endParaRPr lang="sk-SK" sz="1600" b="1" dirty="0"/>
          </a:p>
          <a:p>
            <a:pPr marL="0" indent="0">
              <a:buNone/>
            </a:pPr>
            <a:r>
              <a:rPr lang="sk-SK" sz="1600" dirty="0"/>
              <a:t>38      38      LRG_310p1</a:t>
            </a:r>
          </a:p>
          <a:p>
            <a:pPr marL="0" indent="0">
              <a:buNone/>
            </a:pPr>
            <a:r>
              <a:rPr lang="sk-SK" sz="1600" dirty="0"/>
              <a:t>81 </a:t>
            </a:r>
            <a:r>
              <a:rPr lang="en-US" sz="1600" dirty="0"/>
              <a:t>     </a:t>
            </a:r>
            <a:r>
              <a:rPr lang="sk-SK" sz="1600" dirty="0"/>
              <a:t>111     LRG_310p1</a:t>
            </a:r>
          </a:p>
          <a:p>
            <a:pPr marL="0" indent="0">
              <a:buNone/>
            </a:pPr>
            <a:r>
              <a:rPr lang="sk-SK" sz="1600" dirty="0"/>
              <a:t>118     118     LRG_310p1</a:t>
            </a:r>
          </a:p>
          <a:p>
            <a:pPr marL="0" indent="0">
              <a:buNone/>
            </a:pPr>
            <a:r>
              <a:rPr lang="sk-SK" sz="1600" dirty="0"/>
              <a:t>344     350     LRG_310p1</a:t>
            </a:r>
          </a:p>
          <a:p>
            <a:pPr marL="0" indent="0">
              <a:buNone/>
            </a:pPr>
            <a:r>
              <a:rPr lang="sk-SK" sz="1600" dirty="0"/>
              <a:t>391     391     LRG_310p1</a:t>
            </a:r>
          </a:p>
          <a:p>
            <a:pPr marL="0" indent="0">
              <a:buNone/>
            </a:pPr>
            <a:r>
              <a:rPr lang="sk-SK" sz="1600" dirty="0"/>
              <a:t>418     420     LRG_310p1</a:t>
            </a:r>
          </a:p>
          <a:p>
            <a:pPr marL="0" indent="0">
              <a:buNone/>
            </a:pPr>
            <a:r>
              <a:rPr lang="sk-SK" sz="1600" dirty="0"/>
              <a:t>453     453     LRG_310p1</a:t>
            </a:r>
          </a:p>
          <a:p>
            <a:pPr marL="0" indent="0">
              <a:buNone/>
            </a:pPr>
            <a:r>
              <a:rPr lang="sk-SK" sz="1600" dirty="0"/>
              <a:t>539     546     LRG_310p1</a:t>
            </a:r>
          </a:p>
          <a:p>
            <a:pPr marL="0" indent="0">
              <a:buNone/>
            </a:pPr>
            <a:r>
              <a:rPr lang="sk-SK" sz="1600" dirty="0"/>
              <a:t>726     726     LRG_310p1</a:t>
            </a:r>
          </a:p>
          <a:p>
            <a:pPr marL="0" indent="0">
              <a:buNone/>
            </a:pPr>
            <a:r>
              <a:rPr lang="sk-SK" sz="1600" dirty="0"/>
              <a:t>1004    1025    LRG_310p1</a:t>
            </a:r>
          </a:p>
          <a:p>
            <a:pPr marL="0" indent="0">
              <a:buNone/>
            </a:pPr>
            <a:r>
              <a:rPr lang="sk-SK" sz="1600" dirty="0"/>
              <a:t>1043    1049    LRG_310p1</a:t>
            </a:r>
          </a:p>
        </p:txBody>
      </p:sp>
    </p:spTree>
    <p:extLst>
      <p:ext uri="{BB962C8B-B14F-4D97-AF65-F5344CB8AC3E}">
        <p14:creationId xmlns:p14="http://schemas.microsoft.com/office/powerpoint/2010/main" val="286609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4703F-7DD8-0DB2-7F89-5B331E51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916322-0956-CFDE-F390-6A19461D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ROI.bed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sk-SK" dirty="0" err="1"/>
              <a:t>ull_seq_ROI.bed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sequences.fasta</a:t>
            </a: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seq_complete</a:t>
            </a:r>
            <a:r>
              <a:rPr lang="en-US" dirty="0"/>
              <a:t>(</a:t>
            </a:r>
            <a:r>
              <a:rPr lang="en-US" dirty="0" err="1"/>
              <a:t>sekvencie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primer design)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328EB3-31FF-7D4B-9547-B499707E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74" y="4302125"/>
            <a:ext cx="6838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4CD74A-D2B5-1815-D02A-C80211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 2 :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7D8E5C-7EB2-7A4C-9F67-3756A0D7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PRIMER </a:t>
            </a:r>
            <a:r>
              <a:rPr lang="en-US" dirty="0" err="1"/>
              <a:t>PRIMER</a:t>
            </a:r>
            <a:r>
              <a:rPr lang="en-US" dirty="0"/>
              <a:t> DESIGN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7114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12448</TotalTime>
  <Words>669</Words>
  <Application>Microsoft Office PowerPoint</Application>
  <PresentationFormat>Širokouhlá</PresentationFormat>
  <Paragraphs>114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ui-monospace</vt:lpstr>
      <vt:lpstr>Motiv Office</vt:lpstr>
      <vt:lpstr>fastGEN DESIGNER </vt:lpstr>
      <vt:lpstr>Bioinformatické výzvy – fastGEN designer – </vt:lpstr>
      <vt:lpstr>Prezentácia programu PowerPoint</vt:lpstr>
      <vt:lpstr>MODUL 1 :</vt:lpstr>
      <vt:lpstr>Find the correct transcript (longest one)</vt:lpstr>
      <vt:lpstr>Prezentácia programu PowerPoint</vt:lpstr>
      <vt:lpstr>Input.txt</vt:lpstr>
      <vt:lpstr>Outputs </vt:lpstr>
      <vt:lpstr>MODUL 2 :</vt:lpstr>
      <vt:lpstr>Prezentácia programu PowerPoint</vt:lpstr>
      <vt:lpstr>Prezentácia programu PowerPoint</vt:lpstr>
      <vt:lpstr>Prezentácia programu PowerPoint</vt:lpstr>
      <vt:lpstr>Visualisation of bed files</vt:lpstr>
      <vt:lpstr>MODUL 3 :</vt:lpstr>
      <vt:lpstr>Prezentácia programu PowerPoint</vt:lpstr>
      <vt:lpstr>MODUL 4 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Slavkovsky Rastislav</dc:creator>
  <cp:lastModifiedBy>Slavkovsky Rastislav</cp:lastModifiedBy>
  <cp:revision>12</cp:revision>
  <dcterms:created xsi:type="dcterms:W3CDTF">2022-10-05T08:16:24Z</dcterms:created>
  <dcterms:modified xsi:type="dcterms:W3CDTF">2023-03-22T13:00:37Z</dcterms:modified>
</cp:coreProperties>
</file>