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B3C62-6F52-4D3D-96A8-491C3C9493F4}" v="1" dt="2022-10-05T08:16:2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avkovsky Rastislav" userId="40de4fd7-bd8e-45c5-bb82-14cdfb94a076" providerId="ADAL" clId="{F84B3C62-6F52-4D3D-96A8-491C3C9493F4}"/>
    <pc:docChg chg="custSel addSld delSld modSld sldOrd">
      <pc:chgData name="Slavkovsky Rastislav" userId="40de4fd7-bd8e-45c5-bb82-14cdfb94a076" providerId="ADAL" clId="{F84B3C62-6F52-4D3D-96A8-491C3C9493F4}" dt="2022-10-05T13:52:30.218" v="146" actId="6549"/>
      <pc:docMkLst>
        <pc:docMk/>
      </pc:docMkLst>
      <pc:sldChg chg="new del">
        <pc:chgData name="Slavkovsky Rastislav" userId="40de4fd7-bd8e-45c5-bb82-14cdfb94a076" providerId="ADAL" clId="{F84B3C62-6F52-4D3D-96A8-491C3C9493F4}" dt="2022-10-05T08:16:50.275" v="4" actId="47"/>
        <pc:sldMkLst>
          <pc:docMk/>
          <pc:sldMk cId="63643766" sldId="256"/>
        </pc:sldMkLst>
      </pc:sldChg>
      <pc:sldChg chg="addSp modSp add mod ord">
        <pc:chgData name="Slavkovsky Rastislav" userId="40de4fd7-bd8e-45c5-bb82-14cdfb94a076" providerId="ADAL" clId="{F84B3C62-6F52-4D3D-96A8-491C3C9493F4}" dt="2022-10-05T13:52:30.218" v="146" actId="6549"/>
        <pc:sldMkLst>
          <pc:docMk/>
          <pc:sldMk cId="3615468615" sldId="323"/>
        </pc:sldMkLst>
        <pc:spChg chg="mod">
          <ac:chgData name="Slavkovsky Rastislav" userId="40de4fd7-bd8e-45c5-bb82-14cdfb94a076" providerId="ADAL" clId="{F84B3C62-6F52-4D3D-96A8-491C3C9493F4}" dt="2022-10-05T13:51:15.969" v="71" actId="20577"/>
          <ac:spMkLst>
            <pc:docMk/>
            <pc:sldMk cId="3615468615" sldId="323"/>
            <ac:spMk id="2" creationId="{00000000-0000-0000-0000-000000000000}"/>
          </ac:spMkLst>
        </pc:spChg>
        <pc:spChg chg="mod">
          <ac:chgData name="Slavkovsky Rastislav" userId="40de4fd7-bd8e-45c5-bb82-14cdfb94a076" providerId="ADAL" clId="{F84B3C62-6F52-4D3D-96A8-491C3C9493F4}" dt="2022-10-05T13:51:39.049" v="101" actId="21"/>
          <ac:spMkLst>
            <pc:docMk/>
            <pc:sldMk cId="3615468615" sldId="323"/>
            <ac:spMk id="7" creationId="{00000000-0000-0000-0000-000000000000}"/>
          </ac:spMkLst>
        </pc:spChg>
        <pc:spChg chg="mod">
          <ac:chgData name="Slavkovsky Rastislav" userId="40de4fd7-bd8e-45c5-bb82-14cdfb94a076" providerId="ADAL" clId="{F84B3C62-6F52-4D3D-96A8-491C3C9493F4}" dt="2022-10-05T13:52:30.218" v="146" actId="6549"/>
          <ac:spMkLst>
            <pc:docMk/>
            <pc:sldMk cId="3615468615" sldId="323"/>
            <ac:spMk id="10" creationId="{00000000-0000-0000-0000-000000000000}"/>
          </ac:spMkLst>
        </pc:spChg>
        <pc:spChg chg="add mod">
          <ac:chgData name="Slavkovsky Rastislav" userId="40de4fd7-bd8e-45c5-bb82-14cdfb94a076" providerId="ADAL" clId="{F84B3C62-6F52-4D3D-96A8-491C3C9493F4}" dt="2022-10-05T13:51:46.269" v="104" actId="14100"/>
          <ac:spMkLst>
            <pc:docMk/>
            <pc:sldMk cId="3615468615" sldId="323"/>
            <ac:spMk id="15" creationId="{7F24BD03-4534-45C5-AC43-6BEBD54F2C1F}"/>
          </ac:spMkLst>
        </pc:spChg>
        <pc:cxnChg chg="mod">
          <ac:chgData name="Slavkovsky Rastislav" userId="40de4fd7-bd8e-45c5-bb82-14cdfb94a076" providerId="ADAL" clId="{F84B3C62-6F52-4D3D-96A8-491C3C9493F4}" dt="2022-10-05T13:52:19.446" v="144" actId="6549"/>
          <ac:cxnSpMkLst>
            <pc:docMk/>
            <pc:sldMk cId="3615468615" sldId="323"/>
            <ac:cxnSpMk id="13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9BB09-9350-4772-B9BC-B76F49F74A8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A189F6D-0256-4668-90A8-471858ACAD0E}">
      <dgm:prSet phldrT="[Text]"/>
      <dgm:spPr/>
      <dgm:t>
        <a:bodyPr/>
        <a:lstStyle/>
        <a:p>
          <a:r>
            <a:rPr lang="en-US" dirty="0"/>
            <a:t>Sequence selection</a:t>
          </a:r>
          <a:r>
            <a:rPr lang="cs-CZ" dirty="0"/>
            <a:t> </a:t>
          </a:r>
          <a:r>
            <a:rPr lang="cs-CZ" dirty="0" err="1"/>
            <a:t>tool</a:t>
          </a:r>
          <a:endParaRPr lang="sk-SK" dirty="0"/>
        </a:p>
      </dgm:t>
    </dgm:pt>
    <dgm:pt modelId="{0D14DC2E-C9E4-4F61-9C4F-31755A02B3F0}" type="parTrans" cxnId="{877662B3-39FF-4D08-BEC1-C7EB42F074D3}">
      <dgm:prSet/>
      <dgm:spPr/>
      <dgm:t>
        <a:bodyPr/>
        <a:lstStyle/>
        <a:p>
          <a:endParaRPr lang="sk-SK"/>
        </a:p>
      </dgm:t>
    </dgm:pt>
    <dgm:pt modelId="{A3F5F51E-26C2-42FB-973D-8CACB6F73C2C}" type="sibTrans" cxnId="{877662B3-39FF-4D08-BEC1-C7EB42F074D3}">
      <dgm:prSet/>
      <dgm:spPr/>
      <dgm:t>
        <a:bodyPr/>
        <a:lstStyle/>
        <a:p>
          <a:endParaRPr lang="sk-SK"/>
        </a:p>
      </dgm:t>
    </dgm:pt>
    <dgm:pt modelId="{ECEB615C-4359-4C7F-9134-8EAB516A070B}">
      <dgm:prSet phldrT="[Text]" custT="1"/>
      <dgm:spPr/>
      <dgm:t>
        <a:bodyPr/>
        <a:lstStyle/>
        <a:p>
          <a:r>
            <a:rPr lang="en-US" sz="1100" b="1" dirty="0"/>
            <a:t>Csv input table, </a:t>
          </a:r>
          <a:r>
            <a:rPr lang="en-US" sz="1100" b="1" dirty="0" err="1"/>
            <a:t>gff</a:t>
          </a:r>
          <a:r>
            <a:rPr lang="en-US" sz="1100" b="1" dirty="0"/>
            <a:t> hg38, </a:t>
          </a:r>
          <a:r>
            <a:rPr lang="en-US" sz="1100" b="1" dirty="0" err="1"/>
            <a:t>fasta</a:t>
          </a:r>
          <a:r>
            <a:rPr lang="en-US" sz="1100" b="1" dirty="0"/>
            <a:t>, settings</a:t>
          </a:r>
          <a:r>
            <a:rPr lang="cs-CZ" sz="1100" b="1" dirty="0"/>
            <a:t> </a:t>
          </a:r>
          <a:br>
            <a:rPr lang="en-US" sz="1100" b="1" dirty="0"/>
          </a:br>
          <a:r>
            <a:rPr lang="cs-CZ" sz="1100" b="1" dirty="0"/>
            <a:t>AA -</a:t>
          </a:r>
          <a:r>
            <a:rPr lang="en-US" sz="1100" b="1" dirty="0"/>
            <a:t>&gt; </a:t>
          </a:r>
          <a:r>
            <a:rPr lang="en-US" sz="1100" b="1" dirty="0" err="1"/>
            <a:t>chrom</a:t>
          </a:r>
          <a:r>
            <a:rPr lang="cs-CZ" sz="1100" b="1" dirty="0"/>
            <a:t> -</a:t>
          </a:r>
          <a:r>
            <a:rPr lang="en-US" sz="1100" b="1" dirty="0"/>
            <a:t>&gt; </a:t>
          </a:r>
          <a:r>
            <a:rPr lang="en-US" sz="1100" b="1" dirty="0" err="1"/>
            <a:t>seq</a:t>
          </a:r>
          <a:r>
            <a:rPr lang="en-US" sz="1100" b="1" dirty="0"/>
            <a:t>, python, R</a:t>
          </a:r>
          <a:endParaRPr lang="sk-SK" sz="1100" b="1" dirty="0"/>
        </a:p>
      </dgm:t>
    </dgm:pt>
    <dgm:pt modelId="{86F4C416-D20A-45DA-865E-436237BD7BE6}" type="parTrans" cxnId="{966FE1ED-0DD4-4A02-B9E7-6A92272933C6}">
      <dgm:prSet/>
      <dgm:spPr/>
      <dgm:t>
        <a:bodyPr/>
        <a:lstStyle/>
        <a:p>
          <a:endParaRPr lang="sk-SK"/>
        </a:p>
      </dgm:t>
    </dgm:pt>
    <dgm:pt modelId="{2D41C3E1-109C-4582-AD72-86657FB3DDC1}" type="sibTrans" cxnId="{966FE1ED-0DD4-4A02-B9E7-6A92272933C6}">
      <dgm:prSet/>
      <dgm:spPr/>
      <dgm:t>
        <a:bodyPr/>
        <a:lstStyle/>
        <a:p>
          <a:endParaRPr lang="sk-SK"/>
        </a:p>
      </dgm:t>
    </dgm:pt>
    <dgm:pt modelId="{CE0707FB-DB49-4480-8040-7F5D5C5DC850}">
      <dgm:prSet phldrT="[Text]"/>
      <dgm:spPr/>
      <dgm:t>
        <a:bodyPr/>
        <a:lstStyle/>
        <a:p>
          <a:r>
            <a:rPr lang="en-US" dirty="0"/>
            <a:t>Primer3</a:t>
          </a:r>
          <a:r>
            <a:rPr lang="cs-CZ" dirty="0"/>
            <a:t> </a:t>
          </a:r>
          <a:r>
            <a:rPr lang="cs-CZ" dirty="0" err="1"/>
            <a:t>command</a:t>
          </a:r>
          <a:r>
            <a:rPr lang="cs-CZ" dirty="0"/>
            <a:t> line </a:t>
          </a:r>
          <a:r>
            <a:rPr lang="cs-CZ" dirty="0" err="1"/>
            <a:t>tool</a:t>
          </a:r>
          <a:endParaRPr lang="sk-SK" dirty="0"/>
        </a:p>
      </dgm:t>
    </dgm:pt>
    <dgm:pt modelId="{33128785-35BC-420C-849E-E51F74B8A880}" type="parTrans" cxnId="{2C8944FE-34BF-46E5-9913-6355870D29BD}">
      <dgm:prSet/>
      <dgm:spPr/>
      <dgm:t>
        <a:bodyPr/>
        <a:lstStyle/>
        <a:p>
          <a:endParaRPr lang="sk-SK"/>
        </a:p>
      </dgm:t>
    </dgm:pt>
    <dgm:pt modelId="{49D1A24A-FEF6-4189-AC52-F771DAA0992B}" type="sibTrans" cxnId="{2C8944FE-34BF-46E5-9913-6355870D29BD}">
      <dgm:prSet/>
      <dgm:spPr/>
      <dgm:t>
        <a:bodyPr/>
        <a:lstStyle/>
        <a:p>
          <a:endParaRPr lang="sk-SK"/>
        </a:p>
      </dgm:t>
    </dgm:pt>
    <dgm:pt modelId="{63FDD529-A348-41BD-A1E1-536387A01D15}">
      <dgm:prSet phldrT="[Text]"/>
      <dgm:spPr/>
      <dgm:t>
        <a:bodyPr/>
        <a:lstStyle/>
        <a:p>
          <a:r>
            <a:rPr lang="en-US" dirty="0"/>
            <a:t>settings</a:t>
          </a:r>
          <a:endParaRPr lang="sk-SK" dirty="0"/>
        </a:p>
      </dgm:t>
    </dgm:pt>
    <dgm:pt modelId="{781ABE4C-B3E8-450E-B830-781205231BF1}" type="parTrans" cxnId="{AE3D6511-300D-43F0-B7AA-26ACFE8F5446}">
      <dgm:prSet/>
      <dgm:spPr/>
      <dgm:t>
        <a:bodyPr/>
        <a:lstStyle/>
        <a:p>
          <a:endParaRPr lang="sk-SK"/>
        </a:p>
      </dgm:t>
    </dgm:pt>
    <dgm:pt modelId="{A0D0D236-C628-418E-A3CC-05875034CD28}" type="sibTrans" cxnId="{AE3D6511-300D-43F0-B7AA-26ACFE8F5446}">
      <dgm:prSet/>
      <dgm:spPr/>
      <dgm:t>
        <a:bodyPr/>
        <a:lstStyle/>
        <a:p>
          <a:endParaRPr lang="sk-SK"/>
        </a:p>
      </dgm:t>
    </dgm:pt>
    <dgm:pt modelId="{BEEBE916-5EFC-43FE-A025-F7557A4036A0}">
      <dgm:prSet phldrT="[Text]"/>
      <dgm:spPr/>
      <dgm:t>
        <a:bodyPr/>
        <a:lstStyle/>
        <a:p>
          <a:r>
            <a:rPr lang="en-US" dirty="0"/>
            <a:t>Blast + Multiplex tool</a:t>
          </a:r>
          <a:r>
            <a:rPr lang="cs-CZ" dirty="0"/>
            <a:t> , CLI</a:t>
          </a:r>
          <a:endParaRPr lang="sk-SK" dirty="0"/>
        </a:p>
      </dgm:t>
    </dgm:pt>
    <dgm:pt modelId="{759752F1-BEE3-43A1-B75C-6F5E0A01B0AC}" type="parTrans" cxnId="{6A2D0B95-AB79-4AE4-A9B1-B2A9F4790E4F}">
      <dgm:prSet/>
      <dgm:spPr/>
      <dgm:t>
        <a:bodyPr/>
        <a:lstStyle/>
        <a:p>
          <a:endParaRPr lang="sk-SK"/>
        </a:p>
      </dgm:t>
    </dgm:pt>
    <dgm:pt modelId="{410A1B23-A6A6-4F35-ABA0-3A16147166D1}" type="sibTrans" cxnId="{6A2D0B95-AB79-4AE4-A9B1-B2A9F4790E4F}">
      <dgm:prSet/>
      <dgm:spPr/>
      <dgm:t>
        <a:bodyPr/>
        <a:lstStyle/>
        <a:p>
          <a:endParaRPr lang="sk-SK"/>
        </a:p>
      </dgm:t>
    </dgm:pt>
    <dgm:pt modelId="{F71414D3-3050-4C26-BA77-7FE0D798C074}">
      <dgm:prSet phldrT="[Text]"/>
      <dgm:spPr/>
      <dgm:t>
        <a:bodyPr/>
        <a:lstStyle/>
        <a:p>
          <a:r>
            <a:rPr lang="en-US" dirty="0"/>
            <a:t>Settings </a:t>
          </a:r>
          <a:endParaRPr lang="sk-SK" dirty="0"/>
        </a:p>
      </dgm:t>
    </dgm:pt>
    <dgm:pt modelId="{829B7F17-DE9E-4FC7-9417-06AA9BCAA320}" type="parTrans" cxnId="{33ED020B-ED7B-4DAF-8AC3-C7941B73145D}">
      <dgm:prSet/>
      <dgm:spPr/>
      <dgm:t>
        <a:bodyPr/>
        <a:lstStyle/>
        <a:p>
          <a:endParaRPr lang="sk-SK"/>
        </a:p>
      </dgm:t>
    </dgm:pt>
    <dgm:pt modelId="{C2B9C01C-A213-42AA-8E6D-59EAE8C10D5D}" type="sibTrans" cxnId="{33ED020B-ED7B-4DAF-8AC3-C7941B73145D}">
      <dgm:prSet/>
      <dgm:spPr/>
      <dgm:t>
        <a:bodyPr/>
        <a:lstStyle/>
        <a:p>
          <a:endParaRPr lang="sk-SK"/>
        </a:p>
      </dgm:t>
    </dgm:pt>
    <dgm:pt modelId="{AA5C158D-FC4D-4120-9F92-420B91CAA1AE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Stand.</a:t>
          </a:r>
          <a:br>
            <a:rPr lang="en-US" dirty="0"/>
          </a:br>
          <a:r>
            <a:rPr lang="en-US" dirty="0"/>
            <a:t>Output table</a:t>
          </a:r>
          <a:endParaRPr lang="sk-SK" dirty="0"/>
        </a:p>
      </dgm:t>
    </dgm:pt>
    <dgm:pt modelId="{7949E831-BE8B-449C-8A9B-B543F8FEEF0A}" type="parTrans" cxnId="{5C366C80-146E-42A7-81F7-AF3CDABC503A}">
      <dgm:prSet/>
      <dgm:spPr/>
      <dgm:t>
        <a:bodyPr/>
        <a:lstStyle/>
        <a:p>
          <a:endParaRPr lang="sk-SK"/>
        </a:p>
      </dgm:t>
    </dgm:pt>
    <dgm:pt modelId="{632A2943-22A5-4185-9ACB-9845E161CF61}" type="sibTrans" cxnId="{5C366C80-146E-42A7-81F7-AF3CDABC503A}">
      <dgm:prSet/>
      <dgm:spPr/>
      <dgm:t>
        <a:bodyPr/>
        <a:lstStyle/>
        <a:p>
          <a:endParaRPr lang="sk-SK"/>
        </a:p>
      </dgm:t>
    </dgm:pt>
    <dgm:pt modelId="{EABA1DC6-A333-45A0-96BF-2420E02D2383}">
      <dgm:prSet phldrT="[Text]"/>
      <dgm:spPr/>
      <dgm:t>
        <a:bodyPr/>
        <a:lstStyle/>
        <a:p>
          <a:r>
            <a:rPr lang="cs-CZ" dirty="0" err="1"/>
            <a:t>databases</a:t>
          </a:r>
          <a:endParaRPr lang="sk-SK" dirty="0"/>
        </a:p>
      </dgm:t>
    </dgm:pt>
    <dgm:pt modelId="{3C1680EB-1CD7-449B-92E0-9CDA569E0FC4}" type="parTrans" cxnId="{47496DB8-670A-48F5-B02D-6E7FF48AB17F}">
      <dgm:prSet/>
      <dgm:spPr/>
      <dgm:t>
        <a:bodyPr/>
        <a:lstStyle/>
        <a:p>
          <a:endParaRPr lang="sk-SK"/>
        </a:p>
      </dgm:t>
    </dgm:pt>
    <dgm:pt modelId="{0D8D7DE3-F3A9-4A81-96EA-03FEE5C3FC50}" type="sibTrans" cxnId="{47496DB8-670A-48F5-B02D-6E7FF48AB17F}">
      <dgm:prSet/>
      <dgm:spPr/>
      <dgm:t>
        <a:bodyPr/>
        <a:lstStyle/>
        <a:p>
          <a:endParaRPr lang="sk-SK"/>
        </a:p>
      </dgm:t>
    </dgm:pt>
    <dgm:pt modelId="{3ACA631F-802E-4EF2-BAE5-6FF30CDAFA2B}" type="pres">
      <dgm:prSet presAssocID="{3979BB09-9350-4772-B9BC-B76F49F74A82}" presName="rootnode" presStyleCnt="0">
        <dgm:presLayoutVars>
          <dgm:chMax/>
          <dgm:chPref/>
          <dgm:dir/>
          <dgm:animLvl val="lvl"/>
        </dgm:presLayoutVars>
      </dgm:prSet>
      <dgm:spPr/>
    </dgm:pt>
    <dgm:pt modelId="{9FD82821-0B05-43AA-A488-B0BC5ECD89D2}" type="pres">
      <dgm:prSet presAssocID="{7A189F6D-0256-4668-90A8-471858ACAD0E}" presName="composite" presStyleCnt="0"/>
      <dgm:spPr/>
    </dgm:pt>
    <dgm:pt modelId="{D108F41D-4BFF-4C5C-A6C0-86141AC972CE}" type="pres">
      <dgm:prSet presAssocID="{7A189F6D-0256-4668-90A8-471858ACAD0E}" presName="bentUpArrow1" presStyleLbl="alignImgPlace1" presStyleIdx="0" presStyleCnt="3"/>
      <dgm:spPr/>
    </dgm:pt>
    <dgm:pt modelId="{856B855D-C9A9-4930-8569-E245D340DF15}" type="pres">
      <dgm:prSet presAssocID="{7A189F6D-0256-4668-90A8-471858ACAD0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23CBA59-0FEA-4E21-BD5E-91D740E285F5}" type="pres">
      <dgm:prSet presAssocID="{7A189F6D-0256-4668-90A8-471858ACAD0E}" presName="ChildText" presStyleLbl="revTx" presStyleIdx="0" presStyleCnt="3" custScaleX="121640" custScaleY="119148">
        <dgm:presLayoutVars>
          <dgm:chMax val="0"/>
          <dgm:chPref val="0"/>
          <dgm:bulletEnabled val="1"/>
        </dgm:presLayoutVars>
      </dgm:prSet>
      <dgm:spPr/>
    </dgm:pt>
    <dgm:pt modelId="{41876344-7DF3-40D9-B79B-5843B89E290F}" type="pres">
      <dgm:prSet presAssocID="{A3F5F51E-26C2-42FB-973D-8CACB6F73C2C}" presName="sibTrans" presStyleCnt="0"/>
      <dgm:spPr/>
    </dgm:pt>
    <dgm:pt modelId="{F3656B06-032F-49C2-8603-033B118C5F5D}" type="pres">
      <dgm:prSet presAssocID="{CE0707FB-DB49-4480-8040-7F5D5C5DC850}" presName="composite" presStyleCnt="0"/>
      <dgm:spPr/>
    </dgm:pt>
    <dgm:pt modelId="{49053E16-7594-4DDF-AC2C-FB73086B6ECE}" type="pres">
      <dgm:prSet presAssocID="{CE0707FB-DB49-4480-8040-7F5D5C5DC850}" presName="bentUpArrow1" presStyleLbl="alignImgPlace1" presStyleIdx="1" presStyleCnt="3"/>
      <dgm:spPr/>
    </dgm:pt>
    <dgm:pt modelId="{A460675C-001E-473A-AA8D-246349AE358D}" type="pres">
      <dgm:prSet presAssocID="{CE0707FB-DB49-4480-8040-7F5D5C5DC85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72250305-FDB7-45A0-B67D-AC8DA0BDCCDF}" type="pres">
      <dgm:prSet presAssocID="{CE0707FB-DB49-4480-8040-7F5D5C5DC85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510B88-231D-419B-B4F2-E41131B7703E}" type="pres">
      <dgm:prSet presAssocID="{49D1A24A-FEF6-4189-AC52-F771DAA0992B}" presName="sibTrans" presStyleCnt="0"/>
      <dgm:spPr/>
    </dgm:pt>
    <dgm:pt modelId="{726320B2-8334-413A-BD93-4C1025145292}" type="pres">
      <dgm:prSet presAssocID="{BEEBE916-5EFC-43FE-A025-F7557A4036A0}" presName="composite" presStyleCnt="0"/>
      <dgm:spPr/>
    </dgm:pt>
    <dgm:pt modelId="{09878707-0B4A-4F42-A906-FEE5719FEF50}" type="pres">
      <dgm:prSet presAssocID="{BEEBE916-5EFC-43FE-A025-F7557A4036A0}" presName="bentUpArrow1" presStyleLbl="alignImgPlace1" presStyleIdx="2" presStyleCnt="3"/>
      <dgm:spPr/>
    </dgm:pt>
    <dgm:pt modelId="{D493908F-4364-4201-B04E-DD4FAD80B89B}" type="pres">
      <dgm:prSet presAssocID="{BEEBE916-5EFC-43FE-A025-F7557A4036A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306C08C-91F0-4074-847D-C5C1434236C4}" type="pres">
      <dgm:prSet presAssocID="{BEEBE916-5EFC-43FE-A025-F7557A4036A0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2BF4A01-E504-46E2-BC07-F21BE536E639}" type="pres">
      <dgm:prSet presAssocID="{410A1B23-A6A6-4F35-ABA0-3A16147166D1}" presName="sibTrans" presStyleCnt="0"/>
      <dgm:spPr/>
    </dgm:pt>
    <dgm:pt modelId="{1B17EE8D-C54C-4D46-B121-376ECCE2D899}" type="pres">
      <dgm:prSet presAssocID="{AA5C158D-FC4D-4120-9F92-420B91CAA1AE}" presName="composite" presStyleCnt="0"/>
      <dgm:spPr/>
    </dgm:pt>
    <dgm:pt modelId="{510F800C-CEB1-48EC-AD48-E6FF23F804B9}" type="pres">
      <dgm:prSet presAssocID="{AA5C158D-FC4D-4120-9F92-420B91CAA1AE}" presName="ParentText" presStyleLbl="node1" presStyleIdx="3" presStyleCnt="4" custScaleX="67375">
        <dgm:presLayoutVars>
          <dgm:chMax val="1"/>
          <dgm:chPref val="1"/>
          <dgm:bulletEnabled val="1"/>
        </dgm:presLayoutVars>
      </dgm:prSet>
      <dgm:spPr/>
    </dgm:pt>
  </dgm:ptLst>
  <dgm:cxnLst>
    <dgm:cxn modelId="{33ED020B-ED7B-4DAF-8AC3-C7941B73145D}" srcId="{BEEBE916-5EFC-43FE-A025-F7557A4036A0}" destId="{F71414D3-3050-4C26-BA77-7FE0D798C074}" srcOrd="0" destOrd="0" parTransId="{829B7F17-DE9E-4FC7-9417-06AA9BCAA320}" sibTransId="{C2B9C01C-A213-42AA-8E6D-59EAE8C10D5D}"/>
    <dgm:cxn modelId="{E0EBAE0F-B621-493E-A818-8F3FA39B3707}" type="presOf" srcId="{EABA1DC6-A333-45A0-96BF-2420E02D2383}" destId="{3306C08C-91F0-4074-847D-C5C1434236C4}" srcOrd="0" destOrd="1" presId="urn:microsoft.com/office/officeart/2005/8/layout/StepDownProcess"/>
    <dgm:cxn modelId="{AE3D6511-300D-43F0-B7AA-26ACFE8F5446}" srcId="{CE0707FB-DB49-4480-8040-7F5D5C5DC850}" destId="{63FDD529-A348-41BD-A1E1-536387A01D15}" srcOrd="0" destOrd="0" parTransId="{781ABE4C-B3E8-450E-B830-781205231BF1}" sibTransId="{A0D0D236-C628-418E-A3CC-05875034CD28}"/>
    <dgm:cxn modelId="{9FBF4718-8639-4B84-8FC1-E11D2F887734}" type="presOf" srcId="{CE0707FB-DB49-4480-8040-7F5D5C5DC850}" destId="{A460675C-001E-473A-AA8D-246349AE358D}" srcOrd="0" destOrd="0" presId="urn:microsoft.com/office/officeart/2005/8/layout/StepDownProcess"/>
    <dgm:cxn modelId="{15B19F27-38D6-4340-9B18-848279000BC5}" type="presOf" srcId="{63FDD529-A348-41BD-A1E1-536387A01D15}" destId="{72250305-FDB7-45A0-B67D-AC8DA0BDCCDF}" srcOrd="0" destOrd="0" presId="urn:microsoft.com/office/officeart/2005/8/layout/StepDownProcess"/>
    <dgm:cxn modelId="{72150839-3CCE-42D2-B0FC-C3BD2A0C2DE0}" type="presOf" srcId="{ECEB615C-4359-4C7F-9134-8EAB516A070B}" destId="{423CBA59-0FEA-4E21-BD5E-91D740E285F5}" srcOrd="0" destOrd="0" presId="urn:microsoft.com/office/officeart/2005/8/layout/StepDownProcess"/>
    <dgm:cxn modelId="{DB021A3D-3E91-4D1D-8873-30F05965CD97}" type="presOf" srcId="{F71414D3-3050-4C26-BA77-7FE0D798C074}" destId="{3306C08C-91F0-4074-847D-C5C1434236C4}" srcOrd="0" destOrd="0" presId="urn:microsoft.com/office/officeart/2005/8/layout/StepDownProcess"/>
    <dgm:cxn modelId="{5C366C80-146E-42A7-81F7-AF3CDABC503A}" srcId="{3979BB09-9350-4772-B9BC-B76F49F74A82}" destId="{AA5C158D-FC4D-4120-9F92-420B91CAA1AE}" srcOrd="3" destOrd="0" parTransId="{7949E831-BE8B-449C-8A9B-B543F8FEEF0A}" sibTransId="{632A2943-22A5-4185-9ACB-9845E161CF61}"/>
    <dgm:cxn modelId="{6A2D0B95-AB79-4AE4-A9B1-B2A9F4790E4F}" srcId="{3979BB09-9350-4772-B9BC-B76F49F74A82}" destId="{BEEBE916-5EFC-43FE-A025-F7557A4036A0}" srcOrd="2" destOrd="0" parTransId="{759752F1-BEE3-43A1-B75C-6F5E0A01B0AC}" sibTransId="{410A1B23-A6A6-4F35-ABA0-3A16147166D1}"/>
    <dgm:cxn modelId="{877662B3-39FF-4D08-BEC1-C7EB42F074D3}" srcId="{3979BB09-9350-4772-B9BC-B76F49F74A82}" destId="{7A189F6D-0256-4668-90A8-471858ACAD0E}" srcOrd="0" destOrd="0" parTransId="{0D14DC2E-C9E4-4F61-9C4F-31755A02B3F0}" sibTransId="{A3F5F51E-26C2-42FB-973D-8CACB6F73C2C}"/>
    <dgm:cxn modelId="{47496DB8-670A-48F5-B02D-6E7FF48AB17F}" srcId="{BEEBE916-5EFC-43FE-A025-F7557A4036A0}" destId="{EABA1DC6-A333-45A0-96BF-2420E02D2383}" srcOrd="1" destOrd="0" parTransId="{3C1680EB-1CD7-449B-92E0-9CDA569E0FC4}" sibTransId="{0D8D7DE3-F3A9-4A81-96EA-03FEE5C3FC50}"/>
    <dgm:cxn modelId="{B22639C9-6098-419E-8112-532C72600F3D}" type="presOf" srcId="{3979BB09-9350-4772-B9BC-B76F49F74A82}" destId="{3ACA631F-802E-4EF2-BAE5-6FF30CDAFA2B}" srcOrd="0" destOrd="0" presId="urn:microsoft.com/office/officeart/2005/8/layout/StepDownProcess"/>
    <dgm:cxn modelId="{429EAADB-E300-4A1D-A6E9-84E2888A19B6}" type="presOf" srcId="{7A189F6D-0256-4668-90A8-471858ACAD0E}" destId="{856B855D-C9A9-4930-8569-E245D340DF15}" srcOrd="0" destOrd="0" presId="urn:microsoft.com/office/officeart/2005/8/layout/StepDownProcess"/>
    <dgm:cxn modelId="{966FE1ED-0DD4-4A02-B9E7-6A92272933C6}" srcId="{7A189F6D-0256-4668-90A8-471858ACAD0E}" destId="{ECEB615C-4359-4C7F-9134-8EAB516A070B}" srcOrd="0" destOrd="0" parTransId="{86F4C416-D20A-45DA-865E-436237BD7BE6}" sibTransId="{2D41C3E1-109C-4582-AD72-86657FB3DDC1}"/>
    <dgm:cxn modelId="{BEEFDFFC-8AF9-429B-B58A-2882F67D1723}" type="presOf" srcId="{BEEBE916-5EFC-43FE-A025-F7557A4036A0}" destId="{D493908F-4364-4201-B04E-DD4FAD80B89B}" srcOrd="0" destOrd="0" presId="urn:microsoft.com/office/officeart/2005/8/layout/StepDownProcess"/>
    <dgm:cxn modelId="{57EFECFC-EDB1-484E-B9B7-74DB55AE8939}" type="presOf" srcId="{AA5C158D-FC4D-4120-9F92-420B91CAA1AE}" destId="{510F800C-CEB1-48EC-AD48-E6FF23F804B9}" srcOrd="0" destOrd="0" presId="urn:microsoft.com/office/officeart/2005/8/layout/StepDownProcess"/>
    <dgm:cxn modelId="{2C8944FE-34BF-46E5-9913-6355870D29BD}" srcId="{3979BB09-9350-4772-B9BC-B76F49F74A82}" destId="{CE0707FB-DB49-4480-8040-7F5D5C5DC850}" srcOrd="1" destOrd="0" parTransId="{33128785-35BC-420C-849E-E51F74B8A880}" sibTransId="{49D1A24A-FEF6-4189-AC52-F771DAA0992B}"/>
    <dgm:cxn modelId="{AF8E84C8-5345-409D-98F3-15AF7923B2E7}" type="presParOf" srcId="{3ACA631F-802E-4EF2-BAE5-6FF30CDAFA2B}" destId="{9FD82821-0B05-43AA-A488-B0BC5ECD89D2}" srcOrd="0" destOrd="0" presId="urn:microsoft.com/office/officeart/2005/8/layout/StepDownProcess"/>
    <dgm:cxn modelId="{7E781B92-F37A-443A-BBE9-7BA9037C24F7}" type="presParOf" srcId="{9FD82821-0B05-43AA-A488-B0BC5ECD89D2}" destId="{D108F41D-4BFF-4C5C-A6C0-86141AC972CE}" srcOrd="0" destOrd="0" presId="urn:microsoft.com/office/officeart/2005/8/layout/StepDownProcess"/>
    <dgm:cxn modelId="{66535089-5F96-43B4-8B5E-F2D061215211}" type="presParOf" srcId="{9FD82821-0B05-43AA-A488-B0BC5ECD89D2}" destId="{856B855D-C9A9-4930-8569-E245D340DF15}" srcOrd="1" destOrd="0" presId="urn:microsoft.com/office/officeart/2005/8/layout/StepDownProcess"/>
    <dgm:cxn modelId="{2BCD004D-6779-44E2-8F83-13A8DC3BC3E3}" type="presParOf" srcId="{9FD82821-0B05-43AA-A488-B0BC5ECD89D2}" destId="{423CBA59-0FEA-4E21-BD5E-91D740E285F5}" srcOrd="2" destOrd="0" presId="urn:microsoft.com/office/officeart/2005/8/layout/StepDownProcess"/>
    <dgm:cxn modelId="{3BE649FE-949F-4D7B-8AE3-06620FE45128}" type="presParOf" srcId="{3ACA631F-802E-4EF2-BAE5-6FF30CDAFA2B}" destId="{41876344-7DF3-40D9-B79B-5843B89E290F}" srcOrd="1" destOrd="0" presId="urn:microsoft.com/office/officeart/2005/8/layout/StepDownProcess"/>
    <dgm:cxn modelId="{D19133D6-39B5-4E90-AA68-817FB6D35CA7}" type="presParOf" srcId="{3ACA631F-802E-4EF2-BAE5-6FF30CDAFA2B}" destId="{F3656B06-032F-49C2-8603-033B118C5F5D}" srcOrd="2" destOrd="0" presId="urn:microsoft.com/office/officeart/2005/8/layout/StepDownProcess"/>
    <dgm:cxn modelId="{513DB302-F8EF-43C7-ACF0-185FD11014E6}" type="presParOf" srcId="{F3656B06-032F-49C2-8603-033B118C5F5D}" destId="{49053E16-7594-4DDF-AC2C-FB73086B6ECE}" srcOrd="0" destOrd="0" presId="urn:microsoft.com/office/officeart/2005/8/layout/StepDownProcess"/>
    <dgm:cxn modelId="{28BB3E7E-A36E-4879-B971-B3F624BB8F5D}" type="presParOf" srcId="{F3656B06-032F-49C2-8603-033B118C5F5D}" destId="{A460675C-001E-473A-AA8D-246349AE358D}" srcOrd="1" destOrd="0" presId="urn:microsoft.com/office/officeart/2005/8/layout/StepDownProcess"/>
    <dgm:cxn modelId="{700DE541-87DA-4368-92B5-2ADC1E03FCD7}" type="presParOf" srcId="{F3656B06-032F-49C2-8603-033B118C5F5D}" destId="{72250305-FDB7-45A0-B67D-AC8DA0BDCCDF}" srcOrd="2" destOrd="0" presId="urn:microsoft.com/office/officeart/2005/8/layout/StepDownProcess"/>
    <dgm:cxn modelId="{3768081D-9C2C-4C79-A795-C0D8C072EC6C}" type="presParOf" srcId="{3ACA631F-802E-4EF2-BAE5-6FF30CDAFA2B}" destId="{A0510B88-231D-419B-B4F2-E41131B7703E}" srcOrd="3" destOrd="0" presId="urn:microsoft.com/office/officeart/2005/8/layout/StepDownProcess"/>
    <dgm:cxn modelId="{BEF83A22-D490-438F-9D64-337C3679FFCC}" type="presParOf" srcId="{3ACA631F-802E-4EF2-BAE5-6FF30CDAFA2B}" destId="{726320B2-8334-413A-BD93-4C1025145292}" srcOrd="4" destOrd="0" presId="urn:microsoft.com/office/officeart/2005/8/layout/StepDownProcess"/>
    <dgm:cxn modelId="{C39EEEAB-1634-419B-A09E-0D1B862796C2}" type="presParOf" srcId="{726320B2-8334-413A-BD93-4C1025145292}" destId="{09878707-0B4A-4F42-A906-FEE5719FEF50}" srcOrd="0" destOrd="0" presId="urn:microsoft.com/office/officeart/2005/8/layout/StepDownProcess"/>
    <dgm:cxn modelId="{C0A6E660-5BB4-41AB-8517-09DB61EA7934}" type="presParOf" srcId="{726320B2-8334-413A-BD93-4C1025145292}" destId="{D493908F-4364-4201-B04E-DD4FAD80B89B}" srcOrd="1" destOrd="0" presId="urn:microsoft.com/office/officeart/2005/8/layout/StepDownProcess"/>
    <dgm:cxn modelId="{0D95BB87-F7F6-4740-A6A0-B4F875F677AE}" type="presParOf" srcId="{726320B2-8334-413A-BD93-4C1025145292}" destId="{3306C08C-91F0-4074-847D-C5C1434236C4}" srcOrd="2" destOrd="0" presId="urn:microsoft.com/office/officeart/2005/8/layout/StepDownProcess"/>
    <dgm:cxn modelId="{2C2F634E-BEB4-4B72-8A79-095024F13510}" type="presParOf" srcId="{3ACA631F-802E-4EF2-BAE5-6FF30CDAFA2B}" destId="{C2BF4A01-E504-46E2-BC07-F21BE536E639}" srcOrd="5" destOrd="0" presId="urn:microsoft.com/office/officeart/2005/8/layout/StepDownProcess"/>
    <dgm:cxn modelId="{F011A4FF-AC7D-48E0-ACDA-09D09BFF2E18}" type="presParOf" srcId="{3ACA631F-802E-4EF2-BAE5-6FF30CDAFA2B}" destId="{1B17EE8D-C54C-4D46-B121-376ECCE2D899}" srcOrd="6" destOrd="0" presId="urn:microsoft.com/office/officeart/2005/8/layout/StepDownProcess"/>
    <dgm:cxn modelId="{B01EF3C1-F2F9-41D8-8362-0B3E8C1475FB}" type="presParOf" srcId="{1B17EE8D-C54C-4D46-B121-376ECCE2D899}" destId="{510F800C-CEB1-48EC-AD48-E6FF23F804B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8F41D-4BFF-4C5C-A6C0-86141AC972CE}">
      <dsp:nvSpPr>
        <dsp:cNvPr id="0" name=""/>
        <dsp:cNvSpPr/>
      </dsp:nvSpPr>
      <dsp:spPr>
        <a:xfrm rot="5400000">
          <a:off x="1046436" y="989245"/>
          <a:ext cx="868772" cy="989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B855D-C9A9-4930-8569-E245D340DF15}">
      <dsp:nvSpPr>
        <dsp:cNvPr id="0" name=""/>
        <dsp:cNvSpPr/>
      </dsp:nvSpPr>
      <dsp:spPr>
        <a:xfrm>
          <a:off x="816264" y="26193"/>
          <a:ext cx="1462501" cy="10237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Sequence selection</a:t>
          </a:r>
          <a:r>
            <a:rPr lang="cs-CZ" sz="1800" kern="1200" dirty="0"/>
            <a:t> </a:t>
          </a:r>
          <a:r>
            <a:rPr lang="cs-CZ" sz="1800" kern="1200" dirty="0" err="1"/>
            <a:t>tool</a:t>
          </a:r>
          <a:endParaRPr lang="sk-SK" sz="1800" kern="1200" dirty="0"/>
        </a:p>
      </dsp:txBody>
      <dsp:txXfrm>
        <a:off x="866246" y="76175"/>
        <a:ext cx="1362537" cy="923739"/>
      </dsp:txXfrm>
    </dsp:sp>
    <dsp:sp modelId="{423CBA59-0FEA-4E21-BD5E-91D740E285F5}">
      <dsp:nvSpPr>
        <dsp:cNvPr id="0" name=""/>
        <dsp:cNvSpPr/>
      </dsp:nvSpPr>
      <dsp:spPr>
        <a:xfrm>
          <a:off x="2163676" y="44611"/>
          <a:ext cx="1293865" cy="985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Csv input table, </a:t>
          </a:r>
          <a:r>
            <a:rPr lang="en-US" sz="1100" b="1" kern="1200" dirty="0" err="1"/>
            <a:t>gff</a:t>
          </a:r>
          <a:r>
            <a:rPr lang="en-US" sz="1100" b="1" kern="1200" dirty="0"/>
            <a:t> hg38, </a:t>
          </a:r>
          <a:r>
            <a:rPr lang="en-US" sz="1100" b="1" kern="1200" dirty="0" err="1"/>
            <a:t>fasta</a:t>
          </a:r>
          <a:r>
            <a:rPr lang="en-US" sz="1100" b="1" kern="1200" dirty="0"/>
            <a:t>, settings</a:t>
          </a:r>
          <a:r>
            <a:rPr lang="cs-CZ" sz="1100" b="1" kern="1200" dirty="0"/>
            <a:t> </a:t>
          </a:r>
          <a:br>
            <a:rPr lang="en-US" sz="1100" b="1" kern="1200" dirty="0"/>
          </a:br>
          <a:r>
            <a:rPr lang="cs-CZ" sz="1100" b="1" kern="1200" dirty="0"/>
            <a:t>AA -</a:t>
          </a:r>
          <a:r>
            <a:rPr lang="en-US" sz="1100" b="1" kern="1200" dirty="0"/>
            <a:t>&gt; </a:t>
          </a:r>
          <a:r>
            <a:rPr lang="en-US" sz="1100" b="1" kern="1200" dirty="0" err="1"/>
            <a:t>chrom</a:t>
          </a:r>
          <a:r>
            <a:rPr lang="cs-CZ" sz="1100" b="1" kern="1200" dirty="0"/>
            <a:t> -</a:t>
          </a:r>
          <a:r>
            <a:rPr lang="en-US" sz="1100" b="1" kern="1200" dirty="0"/>
            <a:t>&gt; </a:t>
          </a:r>
          <a:r>
            <a:rPr lang="en-US" sz="1100" b="1" kern="1200" dirty="0" err="1"/>
            <a:t>seq</a:t>
          </a:r>
          <a:r>
            <a:rPr lang="en-US" sz="1100" b="1" kern="1200" dirty="0"/>
            <a:t>, python, R</a:t>
          </a:r>
          <a:endParaRPr lang="sk-SK" sz="1100" b="1" kern="1200" dirty="0"/>
        </a:p>
      </dsp:txBody>
      <dsp:txXfrm>
        <a:off x="2163676" y="44611"/>
        <a:ext cx="1293865" cy="985833"/>
      </dsp:txXfrm>
    </dsp:sp>
    <dsp:sp modelId="{49053E16-7594-4DDF-AC2C-FB73086B6ECE}">
      <dsp:nvSpPr>
        <dsp:cNvPr id="0" name=""/>
        <dsp:cNvSpPr/>
      </dsp:nvSpPr>
      <dsp:spPr>
        <a:xfrm rot="5400000">
          <a:off x="2314249" y="2139202"/>
          <a:ext cx="868772" cy="989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0675C-001E-473A-AA8D-246349AE358D}">
      <dsp:nvSpPr>
        <dsp:cNvPr id="0" name=""/>
        <dsp:cNvSpPr/>
      </dsp:nvSpPr>
      <dsp:spPr>
        <a:xfrm>
          <a:off x="2084077" y="1176150"/>
          <a:ext cx="1462501" cy="10237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Primer3</a:t>
          </a:r>
          <a:r>
            <a:rPr lang="cs-CZ" sz="1800" kern="1200" dirty="0"/>
            <a:t> </a:t>
          </a:r>
          <a:r>
            <a:rPr lang="cs-CZ" sz="1800" kern="1200" dirty="0" err="1"/>
            <a:t>command</a:t>
          </a:r>
          <a:r>
            <a:rPr lang="cs-CZ" sz="1800" kern="1200" dirty="0"/>
            <a:t> line </a:t>
          </a:r>
          <a:r>
            <a:rPr lang="cs-CZ" sz="1800" kern="1200" dirty="0" err="1"/>
            <a:t>tool</a:t>
          </a:r>
          <a:endParaRPr lang="sk-SK" sz="1800" kern="1200" dirty="0"/>
        </a:p>
      </dsp:txBody>
      <dsp:txXfrm>
        <a:off x="2134059" y="1226132"/>
        <a:ext cx="1362537" cy="923739"/>
      </dsp:txXfrm>
    </dsp:sp>
    <dsp:sp modelId="{72250305-FDB7-45A0-B67D-AC8DA0BDCCDF}">
      <dsp:nvSpPr>
        <dsp:cNvPr id="0" name=""/>
        <dsp:cNvSpPr/>
      </dsp:nvSpPr>
      <dsp:spPr>
        <a:xfrm>
          <a:off x="3546579" y="1273784"/>
          <a:ext cx="1063684" cy="8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settings</a:t>
          </a:r>
          <a:endParaRPr lang="sk-SK" sz="1500" kern="1200" dirty="0"/>
        </a:p>
      </dsp:txBody>
      <dsp:txXfrm>
        <a:off x="3546579" y="1273784"/>
        <a:ext cx="1063684" cy="827402"/>
      </dsp:txXfrm>
    </dsp:sp>
    <dsp:sp modelId="{09878707-0B4A-4F42-A906-FEE5719FEF50}">
      <dsp:nvSpPr>
        <dsp:cNvPr id="0" name=""/>
        <dsp:cNvSpPr/>
      </dsp:nvSpPr>
      <dsp:spPr>
        <a:xfrm rot="5400000">
          <a:off x="3582062" y="3289160"/>
          <a:ext cx="868772" cy="989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3908F-4364-4201-B04E-DD4FAD80B89B}">
      <dsp:nvSpPr>
        <dsp:cNvPr id="0" name=""/>
        <dsp:cNvSpPr/>
      </dsp:nvSpPr>
      <dsp:spPr>
        <a:xfrm>
          <a:off x="3351890" y="2326108"/>
          <a:ext cx="1462501" cy="10237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Blast + Multiplex tool</a:t>
          </a:r>
          <a:r>
            <a:rPr lang="cs-CZ" sz="1800" kern="1200" dirty="0"/>
            <a:t> , CLI</a:t>
          </a:r>
          <a:endParaRPr lang="sk-SK" sz="1800" kern="1200" dirty="0"/>
        </a:p>
      </dsp:txBody>
      <dsp:txXfrm>
        <a:off x="3401872" y="2376090"/>
        <a:ext cx="1362537" cy="923739"/>
      </dsp:txXfrm>
    </dsp:sp>
    <dsp:sp modelId="{3306C08C-91F0-4074-847D-C5C1434236C4}">
      <dsp:nvSpPr>
        <dsp:cNvPr id="0" name=""/>
        <dsp:cNvSpPr/>
      </dsp:nvSpPr>
      <dsp:spPr>
        <a:xfrm>
          <a:off x="4814392" y="2423741"/>
          <a:ext cx="1063684" cy="8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Settings </a:t>
          </a:r>
          <a:endParaRPr lang="sk-SK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500" kern="1200" dirty="0" err="1"/>
            <a:t>databases</a:t>
          </a:r>
          <a:endParaRPr lang="sk-SK" sz="1500" kern="1200" dirty="0"/>
        </a:p>
      </dsp:txBody>
      <dsp:txXfrm>
        <a:off x="4814392" y="2423741"/>
        <a:ext cx="1063684" cy="827402"/>
      </dsp:txXfrm>
    </dsp:sp>
    <dsp:sp modelId="{510F800C-CEB1-48EC-AD48-E6FF23F804B9}">
      <dsp:nvSpPr>
        <dsp:cNvPr id="0" name=""/>
        <dsp:cNvSpPr/>
      </dsp:nvSpPr>
      <dsp:spPr>
        <a:xfrm>
          <a:off x="4619703" y="3476065"/>
          <a:ext cx="985360" cy="1023703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Stand.</a:t>
          </a:r>
          <a:br>
            <a:rPr lang="en-US" sz="1800" kern="1200" dirty="0"/>
          </a:br>
          <a:r>
            <a:rPr lang="en-US" sz="1800" kern="1200" dirty="0"/>
            <a:t>Output table</a:t>
          </a:r>
          <a:endParaRPr lang="sk-SK" sz="1800" kern="1200" dirty="0"/>
        </a:p>
      </dsp:txBody>
      <dsp:txXfrm>
        <a:off x="4667813" y="3524175"/>
        <a:ext cx="889140" cy="927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189C5F-BD49-40E5-9A55-40BF135D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83BFFB-F607-489C-B393-6DBC53EE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36AB77-D52B-4A9E-9F8F-C647AE7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9E9588-6833-44D0-A3F0-AEFD06E3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A008DF-BACB-465F-B115-90D008A1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7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85BC2A-FDE1-4B39-BED6-BA45B16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4C85341-31C9-4E8A-9152-85B083C0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13A719-A5C1-4F5C-BDD0-F0E3D61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77A2C8-B828-44FB-9458-A53CE53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1F618F-1CD1-4D3A-8CB6-A4D8EF9E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9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E714AB9-1804-47D3-BAD7-1AA2CC14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E4F1BD7-4F0B-4944-B7AD-B5F4F2CB1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0FE6F6-CE34-4F6A-850C-C820BB0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24A5EB-023F-464C-A3B5-AFE0866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022A0B-A519-4A3D-98A8-95429A79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981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17C8C-8624-47AA-AD62-D5600BC9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D8585-E8F1-4D54-9AC4-21BFA621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A1AF8C-3681-4A7F-8B2E-0F6C1744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0F5F89-B6D6-47F3-9836-692ED8CC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6C5495-9C13-486E-963F-CD41F26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6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561C2C-43A9-4D64-A1B4-514AA2B0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B4728B-FB8E-4136-8425-70C0B4776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C6D2FC-8CD6-483D-B6D6-8EFB704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430C5F-8AC5-424E-914C-28A42E70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568E468-20A8-43C0-B61C-D695B4E9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004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3B9D85-1BBA-4F69-8FFD-853A7E1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96BA34-D01B-4574-A31F-48909A8D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791D398-EA44-45DB-A964-49E72204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CD4183-B5E4-44FD-B394-72539781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595BEB-11DA-48E9-93D7-865D2AEE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CB26CB1-EC7E-4E57-A79B-EF5123B5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16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6CAB4C-1152-4EFB-B80D-0DFEA443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CA4D0A3-35ED-4FD0-8FD8-8C10E988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81BB90-606D-4E8D-A1D1-1039FC86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E8207AD-EE8A-41D5-A571-58C2E2DBA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3F4F17-E5E9-4577-9CAE-7DB301D02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E53B89F-F6BA-4203-B340-45E5D5C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03C338C-444F-44D1-9A4B-1331F993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BA0CA62-1DED-44B9-B529-C574EF62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55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5DEF61-257C-4E3B-ADBC-96D04DD4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C999598-56A7-42C0-8573-FE6B93DA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F285777-6827-426D-8217-46E5C633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35A7C7D-441E-43EE-853D-1584BC61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30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DDAD7D1-9F22-4448-9817-C0E6CF67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9AD3A2A-CCD7-495F-90EC-F0B8712C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AAF4F0-35BA-4FB8-BD35-A11C0C2F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85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7C769B-94B4-48FD-98EF-FCAA9448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49E680-1909-4AAD-ABD6-6A9935D4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D6809B8-480C-4E20-83D7-03A61610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06AF45-9EC5-41D2-9033-BF01A7B3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C55F68B-81FC-4238-A322-CC659FEF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0387742-21C4-4D1E-A757-D4F50957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06CC4A-A20E-4F46-B4D9-34847104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916446E-8FDD-4F0C-A5CC-E84CB926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B1594A-A91E-4C62-A609-2A24A78A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89840B-9105-4074-8756-800419EE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1F1FC1C-176C-4320-8733-1029A890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147739-C50A-4C68-97FE-2AB787F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32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835938F-F151-42F1-AFDB-92D4825F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97A5D9-DA2A-46BE-9A7A-E933D753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89AA4B-97D8-4ABF-8D3D-AFAB9BB8B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3871-B684-4623-98CE-7E6138343777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B337322-D865-43ED-8CE4-2CC6CF0E9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F38F4E-BCA4-456F-93D1-FF2B66F92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66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3359696" y="1549871"/>
            <a:ext cx="5542214" cy="4968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Bioinformatick</a:t>
            </a:r>
            <a:r>
              <a:rPr lang="cs-CZ" dirty="0"/>
              <a:t>é výzvy – </a:t>
            </a:r>
            <a:r>
              <a:rPr lang="cs-CZ" dirty="0" err="1"/>
              <a:t>fastGEN</a:t>
            </a:r>
            <a:r>
              <a:rPr lang="cs-CZ" dirty="0"/>
              <a:t> designer – </a:t>
            </a:r>
            <a:r>
              <a:rPr lang="cs-CZ" sz="2800" dirty="0" err="1"/>
              <a:t>efektívný</a:t>
            </a:r>
            <a:r>
              <a:rPr lang="cs-CZ" sz="2800" dirty="0"/>
              <a:t> vývoj nových </a:t>
            </a:r>
            <a:r>
              <a:rPr lang="cs-CZ" sz="2800" dirty="0" err="1"/>
              <a:t>generácii</a:t>
            </a:r>
            <a:r>
              <a:rPr lang="cs-CZ" sz="2800" dirty="0"/>
              <a:t> </a:t>
            </a:r>
            <a:r>
              <a:rPr lang="cs-CZ" sz="2800" dirty="0" err="1"/>
              <a:t>fastGEN</a:t>
            </a:r>
            <a:r>
              <a:rPr lang="cs-CZ" sz="2800" dirty="0"/>
              <a:t> </a:t>
            </a:r>
            <a:r>
              <a:rPr lang="cs-CZ" sz="2800" dirty="0" err="1"/>
              <a:t>kitov</a:t>
            </a:r>
            <a:r>
              <a:rPr lang="cs-CZ" sz="2800" dirty="0"/>
              <a:t> </a:t>
            </a:r>
            <a:endParaRPr lang="sk-SK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2714026" y="1772817"/>
          <a:ext cx="669434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5645472" y="444331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6948140" y="1957482"/>
            <a:ext cx="22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Python/shell</a:t>
            </a:r>
            <a:r>
              <a:rPr lang="sk-SK" dirty="0"/>
              <a:t>/R</a:t>
            </a:r>
            <a:r>
              <a:rPr lang="en-US" dirty="0"/>
              <a:t> script</a:t>
            </a:r>
            <a:r>
              <a:rPr lang="sk-SK" dirty="0"/>
              <a:t> 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/>
        </p:nvGraphicFramePr>
        <p:xfrm>
          <a:off x="1775521" y="1833712"/>
          <a:ext cx="1469257" cy="952500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46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PIK3CA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38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PIK3CA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118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PIK3CA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420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PIK3CA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543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546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PIK3CA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1043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1047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ovéPole 9"/>
          <p:cNvSpPr txBox="1"/>
          <p:nvPr/>
        </p:nvSpPr>
        <p:spPr>
          <a:xfrm>
            <a:off x="8973920" y="5041095"/>
            <a:ext cx="27989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Primers</a:t>
            </a:r>
            <a:endParaRPr lang="cs-CZ" dirty="0"/>
          </a:p>
          <a:p>
            <a:r>
              <a:rPr lang="cs-CZ" dirty="0" err="1"/>
              <a:t>Parameters</a:t>
            </a:r>
            <a:endParaRPr lang="cs-CZ" dirty="0"/>
          </a:p>
          <a:p>
            <a:r>
              <a:rPr lang="cs-CZ" dirty="0" err="1"/>
              <a:t>Pooling</a:t>
            </a:r>
            <a:r>
              <a:rPr lang="cs-CZ" dirty="0"/>
              <a:t> </a:t>
            </a:r>
            <a:r>
              <a:rPr lang="cs-CZ" dirty="0" err="1"/>
              <a:t>info</a:t>
            </a:r>
            <a:endParaRPr lang="cs-CZ" dirty="0"/>
          </a:p>
          <a:p>
            <a:r>
              <a:rPr lang="cs-CZ" dirty="0" err="1"/>
              <a:t>fastGEN</a:t>
            </a:r>
            <a:r>
              <a:rPr lang="cs-CZ" dirty="0"/>
              <a:t> </a:t>
            </a:r>
            <a:r>
              <a:rPr lang="cs-CZ" dirty="0" err="1"/>
              <a:t>primers</a:t>
            </a:r>
            <a:endParaRPr lang="cs-CZ" dirty="0"/>
          </a:p>
          <a:p>
            <a:r>
              <a:rPr lang="cs-CZ" dirty="0" err="1"/>
              <a:t>Bed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ROI, </a:t>
            </a:r>
            <a:r>
              <a:rPr lang="cs-CZ" dirty="0" err="1"/>
              <a:t>primers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</a:t>
            </a:r>
            <a:endParaRPr lang="sk-SK" dirty="0"/>
          </a:p>
        </p:txBody>
      </p:sp>
      <p:cxnSp>
        <p:nvCxnSpPr>
          <p:cNvPr id="12" name="Přímá spojnice se šipkou 11"/>
          <p:cNvCxnSpPr/>
          <p:nvPr/>
        </p:nvCxnSpPr>
        <p:spPr>
          <a:xfrm>
            <a:off x="2906192" y="2309962"/>
            <a:ext cx="669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cxnSpLocks/>
            <a:endCxn id="10" idx="1"/>
          </p:cNvCxnSpPr>
          <p:nvPr/>
        </p:nvCxnSpPr>
        <p:spPr>
          <a:xfrm flipV="1">
            <a:off x="8328249" y="5779759"/>
            <a:ext cx="645671" cy="25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12372528" y="62899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https://bioconductor.org/packages/devel/bioc/vignettes/ensembldb/inst/doc/coordinate-mapping.html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F24BD03-4534-45C5-AC43-6BEBD54F2C1F}"/>
              </a:ext>
            </a:extLst>
          </p:cNvPr>
          <p:cNvSpPr txBox="1"/>
          <p:nvPr/>
        </p:nvSpPr>
        <p:spPr>
          <a:xfrm>
            <a:off x="9245872" y="2683224"/>
            <a:ext cx="2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- </a:t>
            </a:r>
            <a:r>
              <a:rPr lang="sk-SK" dirty="0" err="1"/>
              <a:t>Primer</a:t>
            </a:r>
            <a:r>
              <a:rPr lang="sk-SK" dirty="0"/>
              <a:t> design in </a:t>
            </a:r>
            <a:r>
              <a:rPr lang="sk-SK" dirty="0" err="1"/>
              <a:t>minutes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546861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116</Words>
  <Application>Microsoft Office PowerPoint</Application>
  <PresentationFormat>Širokoúhlá obrazovka</PresentationFormat>
  <Paragraphs>29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Bioinformatické výzvy – fastGEN designer – efektívný vývoj nových generácii fastGEN kitov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Slavkovsky Rastislav</dc:creator>
  <cp:lastModifiedBy>Slavkovsky Rastislav</cp:lastModifiedBy>
  <cp:revision>1</cp:revision>
  <dcterms:created xsi:type="dcterms:W3CDTF">2022-10-05T08:16:24Z</dcterms:created>
  <dcterms:modified xsi:type="dcterms:W3CDTF">2022-10-05T13:52:40Z</dcterms:modified>
</cp:coreProperties>
</file>