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notesSlides/notesSlide2.xml" ContentType="application/vnd.openxmlformats-officedocument.presentationml.notesSlide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88" r:id="rId5"/>
    <p:sldId id="275" r:id="rId6"/>
    <p:sldId id="273" r:id="rId7"/>
    <p:sldId id="266" r:id="rId8"/>
    <p:sldId id="268" r:id="rId9"/>
    <p:sldId id="263" r:id="rId10"/>
    <p:sldId id="267" r:id="rId11"/>
    <p:sldId id="289" r:id="rId12"/>
    <p:sldId id="284" r:id="rId13"/>
    <p:sldId id="280" r:id="rId14"/>
    <p:sldId id="281" r:id="rId15"/>
    <p:sldId id="286" r:id="rId16"/>
    <p:sldId id="285" r:id="rId17"/>
    <p:sldId id="282" r:id="rId18"/>
    <p:sldId id="287" r:id="rId19"/>
    <p:sldId id="283" r:id="rId20"/>
    <p:sldId id="291" r:id="rId21"/>
    <p:sldId id="270" r:id="rId22"/>
    <p:sldId id="276" r:id="rId23"/>
    <p:sldId id="293" r:id="rId24"/>
    <p:sldId id="269" r:id="rId25"/>
    <p:sldId id="271" r:id="rId26"/>
    <p:sldId id="294" r:id="rId27"/>
    <p:sldId id="292" r:id="rId28"/>
    <p:sldId id="278" r:id="rId29"/>
    <p:sldId id="277" r:id="rId30"/>
    <p:sldId id="290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927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112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C8AF9314-DF4F-DC53-6185-C0D90E6D981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Head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C58542-B4E0-1E15-A703-1D2D33B9523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D65FF4-0370-4F11-8A9F-A683B953A3D7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96CFFEA-A2CE-DF04-A26C-1828ACDCC2F9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E8FF7F-3730-5B18-BF78-918F3C077A8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AEADEEE-4C1B-42EF-B139-6F7E98D7E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3626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11.9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634 3 764 0 0,'20'-2'2788'0'0,"-15"9"-435"0"0,-5-6-2251 0 0,0 1 0 0 0,-1-1 0 0 0,1 0 0 0 0,-1 1 0 0 0,0-1 0 0 0,1 0 0 0 0,-1 1 0 0 0,0-1 0 0 0,0 0 0 0 0,1 0-1 0 0,-1 0 1 0 0,0 0 0 0 0,0 0 0 0 0,0 0 0 0 0,-1 0 0 0 0,1 0 0 0 0,-2 1 0 0 0,-9 5 116 0 0,-1-2 0 0 0,0 0 0 0 0,0 0-1 0 0,0-1 1 0 0,0 0 0 0 0,-1-1 0 0 0,-20 1 0 0 0,-7 3 107 0 0,-120 13 506 0 0,108-15-519 0 0,0 1 0 0 0,-96 26 0 0 0,146-31-299 0 0,-1 1 0 0 0,1-1 0 0 0,0 1 0 0 0,-1 0 1 0 0,1 0-1 0 0,0 0 0 0 0,0 1 0 0 0,0-1 0 0 0,0 1 0 0 0,1-1 0 0 0,-1 1 0 0 0,1 0 0 0 0,-1 0 0 0 0,1 0 1 0 0,0 0-1 0 0,0 1 0 0 0,1-1 0 0 0,-1 0 0 0 0,1 1 0 0 0,-1-1 0 0 0,1 1 0 0 0,0 0 0 0 0,0-1 0 0 0,0 7 1 0 0,-1 8 206 0 0,1 1 0 0 0,1 0 1 0 0,4 34-1 0 0,-1-18 107 0 0,10 100 1521 0 0,46 198 0 0 0,-11-77-190 0 0,-11-19-101 0 0,-34-205-1014 0 0,-1-14-1376 0 0,1-50-1004 0 0,1 3 117 0 0,1-1-1233 0 0,-3 2-3409 0 0,-2 11 2502 0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27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9 176 0 0,'0'0'5501'0'0,"-2"3"-5011"0"0,-1 3-173 0 0,0 0 0 0 0,1 1-1 0 0,-1-1 1 0 0,1 1 0 0 0,1 0 0 0 0,-1-1-1 0 0,1 1 1 0 0,1 0 0 0 0,-1 12 0 0 0,5 76 1884 0 0,0-34-620 0 0,-5-44 3046 0 0,1-32-3598 0 0,0 6-979 0 0,0 0 0 0 0,1 0 0 0 0,0 1 0 0 0,3-14 0 0 0,5 7 41 0 0,0 0 0 0 0,0 0 0 0 0,1 1 0 0 0,1 0 0 0 0,1 1 0 0 0,20-19 0 0 0,19-12 206 0 0,-47 41-643 0 0,1-1 0 0 0,-1 1 0 0 0,1 0 0 0 0,0 1 0 0 0,0-1 0 0 0,0 1 0 0 0,0 0 0 0 0,0 0 0 0 0,0 1 0 0 0,7-2 0 0 0,-3 7-1266 0 0,-1 7-6268 0 0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28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1 320 0 0,'0'0'5154'0'0,"-2"3"-4700"0"0,-2 8-126 0 0,0 1 0 0 0,0-1 1 0 0,1 0-1 0 0,1 1 0 0 0,0 0 1 0 0,0-1-1 0 0,2 1 0 0 0,-1 0 0 0 0,1 0 1 0 0,1 0-1 0 0,0 0 0 0 0,0 0 1 0 0,2-1-1 0 0,-1 1 0 0 0,1-1 1 0 0,1 1-1 0 0,5 10 0 0 0,-8-20-293 0 0,0 1 0 0 0,1-1 0 0 0,-1 0 0 0 0,1 0 0 0 0,-1 0 0 0 0,1 0 0 0 0,0 0 0 0 0,-1 0 0 0 0,1 0 0 0 0,0 0 0 0 0,0-1 0 0 0,1 1 0 0 0,-1-1 0 0 0,0 0 0 0 0,0 1 0 0 0,1-1 0 0 0,-1 0 0 0 0,1 0 0 0 0,-1-1-1 0 0,1 1 1 0 0,-1 0 0 0 0,1-1 0 0 0,-1 0 0 0 0,1 1 0 0 0,-1-1 0 0 0,1 0 0 0 0,0 0 0 0 0,-1-1 0 0 0,1 1 0 0 0,-1 0 0 0 0,1-1 0 0 0,-1 0 0 0 0,1 1 0 0 0,-1-1 0 0 0,1 0 0 0 0,-1 0 0 0 0,0-1 0 0 0,1 1 0 0 0,2-3 0 0 0,7-3 21 0 0,0-1-1 0 0,-1 0 1 0 0,0-1 0 0 0,0-1 0 0 0,16-19 0 0 0,-15 14 268 0 0,-1-1 1 0 0,17-31 0 0 0,-26 43-183 0 0,-1 2-32 0 0,1-1 21 0 0,-2 3-123 0 0,0 0 0 0 0,0 0 0 0 0,0 0 0 0 0,0 0 0 0 0,0 0 0 0 0,0-1 0 0 0,0 1 0 0 0,0 0 0 0 0,0 0 0 0 0,0 0-1 0 0,0 0 1 0 0,0-1 0 0 0,0 1 0 0 0,0 0 0 0 0,0 0 0 0 0,0 0 0 0 0,0 0 0 0 0,0 0 0 0 0,0-1 0 0 0,0 1 0 0 0,0 0 0 0 0,0 0 0 0 0,0 0 0 0 0,0 0-1 0 0,1 0 1 0 0,-1 0 0 0 0,0-1 0 0 0,0 1 0 0 0,0 0 0 0 0,0 0 0 0 0,0 0 0 0 0,0 0 0 0 0,1 0 0 0 0,-1 0 0 0 0,0 0 0 0 0,0 0 0 0 0,0 0 0 0 0,0 0-1 0 0,0 0 1 0 0,1 0 0 0 0,-1 0 0 0 0,0 0 0 0 0,0 0 0 0 0,0 0 0 0 0,0 0 0 0 0,1 0 0 0 0,-1 0 0 0 0,0 0 0 0 0,0 0 0 0 0,0 0 0 0 0,0 0 0 0 0,0 0-1 0 0,1 0 1 0 0,-1 0 0 0 0,0 0 0 0 0,0 0 0 0 0,0 0 0 0 0,7 24 7 0 0,-5-16-40 0 0,0-1 0 0 0,0 1 0 0 0,0 0 0 0 0,1-1 0 0 0,0 1 0 0 0,1-1 0 0 0,0 0 0 0 0,0 0 0 0 0,0 0 0 0 0,1-1 0 0 0,0 0 0 0 0,0 0 0 0 0,8 8 0 0 0,-4-6-945 0 0,9 5-1364 0 0,-8-11-3710 0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28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 60 0 0,'-2'-1'9962'0'0,"-18"23"-7598"0"0,-26 38-1213 0 0,39-48-786 0 0,0 1 0 0 0,2 0 1 0 0,-8 21-1 0 0,12-31-312 0 0,0 0-1 0 0,1 1 0 0 0,-1-1 1 0 0,1 0-1 0 0,-1 0 0 0 0,1 0 1 0 0,0 0-1 0 0,0 0 0 0 0,0 0 1 0 0,1 1-1 0 0,-1-1 0 0 0,1 0 1 0 0,0 0-1 0 0,0 0 0 0 0,0 0 1 0 0,0 0-1 0 0,0 0 0 0 0,1 0 1 0 0,-1-1-1 0 0,1 1 0 0 0,0 0 1 0 0,2 2-1 0 0,-1-3-35 0 0,0 1 1 0 0,0-1-1 0 0,1 0 0 0 0,-1-1 1 0 0,1 1-1 0 0,-1-1 0 0 0,1 1 1 0 0,0-1-1 0 0,-1 0 0 0 0,1 0 1 0 0,0-1-1 0 0,0 1 0 0 0,-1-1 1 0 0,1 0-1 0 0,0 0 0 0 0,6-1 1 0 0,1 0-445 0 0,1 0 1 0 0,-1-1 0 0 0,0 0 0 0 0,14-6 0 0 0,-1-4-1850 0 0,-9 1-3541 0 0,-8 4 2288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28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16 476 0 0,'6'-16'9080'0'0,"-2"32"-7175"0"0,0 35-1016 0 0,-6 9 406 0 0,2-30-941 0 0,-2 1-1 0 0,-1-1 1 0 0,-7 32-1 0 0,6-41-914 0 0,-6 15-5030 0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29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79 1044 0 0,'0'0'2914'0'0,"18"-27"169"0"0,-5 21-2665 0 0,0 0 0 0 0,0 1 0 0 0,1 1 0 0 0,0 0 0 0 0,0 1 0 0 0,0 0 0 0 0,0 1 0 0 0,0 1 0 0 0,20 0 0 0 0,-8 0-102 0 0,12-1-270 0 0,14-1-943 0 0,-15-3-4870 0 0,-17 2 3000 0 0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29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 0 744 0 0,'0'0'2758'0'0,"-4"5"-1974"0"0,-7 6-266 0 0,1 1-1 0 0,0 0 1 0 0,1 0 0 0 0,0 1 0 0 0,1 1 0 0 0,0-1 0 0 0,1 1 0 0 0,1 0 0 0 0,0 1-1 0 0,1 0 1 0 0,0 0 0 0 0,1 0 0 0 0,1 0 0 0 0,-2 27 0 0 0,4-39-468 0 0,1 0 0 0 0,0 0 0 0 0,0 0 0 0 0,0 0 0 0 0,0-1 0 0 0,0 1 0 0 0,1 0 0 0 0,-1 0 0 0 0,1 0 0 0 0,0-1 0 0 0,0 1 0 0 0,0 0 0 0 0,0-1 0 0 0,0 1 0 0 0,0-1 0 0 0,1 1 0 0 0,-1-1 0 0 0,1 0 0 0 0,0 1 0 0 0,-1-1 0 0 0,1 0 0 0 0,0 0 0 0 0,0 0 0 0 0,1-1 0 0 0,-1 1 0 0 0,0 0 0 0 0,1-1 0 0 0,-1 1 0 0 0,1-1 0 0 0,-1 0 0 0 0,1 0 0 0 0,0 0 0 0 0,-1 0 0 0 0,1-1 0 0 0,0 1 0 0 0,0-1-1 0 0,-1 1 1 0 0,1-1 0 0 0,0 0 0 0 0,0 0 0 0 0,0 0 0 0 0,-1 0 0 0 0,1-1 0 0 0,0 1 0 0 0,0-1 0 0 0,3-1 0 0 0,5-1 12 0 0,-1 0 1 0 0,0 0-1 0 0,0-1 0 0 0,0 0 0 0 0,0-1 0 0 0,-1 0 0 0 0,1-1 0 0 0,-2 0 0 0 0,1 0 0 0 0,15-15 0 0 0,-12 7 92 0 0,-2-1 1 0 0,0 0-1 0 0,-1-1 0 0 0,8-16 0 0 0,7-14 1527 0 0,-23 45-1451 0 0,0-3 63 0 0,-1 4-269 0 0,0 0 1 0 0,0 0-1 0 0,0-1 0 0 0,0 1 1 0 0,0 0-1 0 0,0 0 0 0 0,0 0 1 0 0,0-1-1 0 0,0 1 0 0 0,0 0 0 0 0,0 0 1 0 0,0-1-1 0 0,0 1 0 0 0,1 0 1 0 0,-1 0-1 0 0,0 0 0 0 0,0-1 1 0 0,0 1-1 0 0,0 0 0 0 0,0 0 1 0 0,0 0-1 0 0,1-1 0 0 0,-1 1 1 0 0,0 0-1 0 0,0 0 0 0 0,0 0 1 0 0,1 0-1 0 0,-1 0 0 0 0,0-1 1 0 0,0 1-1 0 0,0 0 0 0 0,1 0 1 0 0,-1 0-1 0 0,0 0 0 0 0,0 0 1 0 0,0 0-1 0 0,1 0 0 0 0,-1 0 0 0 0,0 0 1 0 0,0 0-1 0 0,1 0 0 0 0,-1 0 1 0 0,0 0-1 0 0,87 90 560 0 0,-76-82-690 0 0,0-1-1 0 0,1 1 1 0 0,0-2-1 0 0,0 0 1 0 0,19 7 0 0 0,2-3-3205 0 0,0-5-4449 0 0,-18-3 3258 0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30.0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1 832 0 0,'0'0'2470'0'0,"2"6"-1706"0"0,3 18 339 0 0,-1 0 0 0 0,-1 0 0 0 0,0 29 1 0 0,-3-29-219 0 0,2-1 0 0 0,0 1 1 0 0,2 0-1 0 0,9 32 0 0 0,-3-34 1029 0 0,-1-18 840 0 0,-6-7-2581 0 0,0 0-1 0 0,0 0 1 0 0,-1 0 0 0 0,1 0 0 0 0,-1 0 0 0 0,0-1 0 0 0,0 1-1 0 0,0-1 1 0 0,1-4 0 0 0,9-12-97 0 0,0 1 1 0 0,1 1-1 0 0,1 0 0 0 0,1 0 0 0 0,1 2 1 0 0,21-19-1 0 0,-6 9-4163 0 0,-1 1-3988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30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82 560 0 0,'4'1'487'0'0,"0"0"0"0"0,-1 0 0 0 0,1-1 0 0 0,0 1 1 0 0,0-1-1 0 0,0 0 0 0 0,0 0 0 0 0,-1 0 0 0 0,1 0 0 0 0,0-1 0 0 0,0 0 0 0 0,0 1 0 0 0,-1-1 0 0 0,1-1 0 0 0,0 1 1 0 0,-1-1-1 0 0,4-1 0 0 0,2-1-126 0 0,-1 0 1 0 0,0-1 0 0 0,0 0-1 0 0,0 0 1 0 0,0-1-1 0 0,6-6 1 0 0,2-10 1042 0 0,-16 21-1372 0 0,0 1 1 0 0,0-1-1 0 0,-1 1 1 0 0,1-1-1 0 0,0 1 1 0 0,0-1-1 0 0,0 1 1 0 0,0-1 0 0 0,-1 1-1 0 0,1-1 1 0 0,0 1-1 0 0,0 0 1 0 0,-1-1-1 0 0,1 1 1 0 0,0-1-1 0 0,-1 1 1 0 0,1 0 0 0 0,0-1-1 0 0,-1 1 1 0 0,1 0-1 0 0,-1-1 1 0 0,1 1-1 0 0,0 0 1 0 0,-1-1 0 0 0,1 1-1 0 0,-1 0 1 0 0,1 0-1 0 0,-1 0 1 0 0,1 0-1 0 0,-1-1 1 0 0,1 1-1 0 0,-1 0 1 0 0,1 0 0 0 0,-1 0-1 0 0,0 0 1 0 0,-1 0 3 0 0,0 0-1 0 0,0 0 1 0 0,0 1 0 0 0,0-1 0 0 0,0 0 0 0 0,0 1 0 0 0,0-1 0 0 0,1 1 0 0 0,-1 0 0 0 0,0 0 0 0 0,0-1-1 0 0,1 1 1 0 0,-1 0 0 0 0,0 0 0 0 0,1 1 0 0 0,-3 1 0 0 0,-23 21 413 0 0,24-21-357 0 0,-5 4 150 0 0,0 0 1 0 0,1 1-1 0 0,-1 0 0 0 0,2 0 1 0 0,-1 1-1 0 0,1 0 0 0 0,0 0 0 0 0,1 0 1 0 0,0 1-1 0 0,0 0 0 0 0,1 0 1 0 0,1 0-1 0 0,-1 1 0 0 0,-2 20 0 0 0,6-30-194 0 0,0 1-1 0 0,0 0 0 0 0,0 0 0 0 0,1-1 0 0 0,-1 1 0 0 0,0-1 0 0 0,1 1 0 0 0,0 0 0 0 0,-1-1 0 0 0,1 1 0 0 0,0-1 0 0 0,0 1 0 0 0,0-1 0 0 0,0 1 1 0 0,0-1-1 0 0,0 0 0 0 0,0 0 0 0 0,0 1 0 0 0,0-1 0 0 0,1 0 0 0 0,-1 0 0 0 0,1 0 0 0 0,-1 0 0 0 0,1 0 0 0 0,-1-1 0 0 0,1 1 0 0 0,-1 0 1 0 0,1-1-1 0 0,-1 1 0 0 0,1-1 0 0 0,0 0 0 0 0,2 1 0 0 0,7 1 50 0 0,0 0 1 0 0,1-1 0 0 0,17-1-1 0 0,-22 0-44 0 0,18 0-452 0 0,110-4-1491 0 0,-91-3-1871 0 0,-3-4-3285 0 0,-19 3 2481 0 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31.8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40 712 0 0,'0'0'1058'0'0,"-5"-10"1455"0"0,5 10-2430 0 0,0 0 0 0 0,0 0-1 0 0,0-1 1 0 0,0 1 0 0 0,0 0 0 0 0,0 0-1 0 0,0 0 1 0 0,-1-1 0 0 0,1 1 0 0 0,0 0-1 0 0,0 0 1 0 0,0 0 0 0 0,0-1 0 0 0,0 1-1 0 0,0 0 1 0 0,0 0 0 0 0,-1 0 0 0 0,1 0-1 0 0,0-1 1 0 0,0 1 0 0 0,0 0 0 0 0,0 0-1 0 0,-1 0 1 0 0,1 0 0 0 0,0 0 0 0 0,0 0-1 0 0,0 0 1 0 0,-1 0 0 0 0,1 0 0 0 0,0 0-1 0 0,0-1 1 0 0,0 1 0 0 0,-1 0 0 0 0,1 0-1 0 0,0 0 1 0 0,0 0 0 0 0,-1 0 0 0 0,1 0-1 0 0,0 1 1 0 0,0-1 0 0 0,0 0-1 0 0,-1 0 1 0 0,1 0 0 0 0,0 0 0 0 0,0 0-1 0 0,0 0 1 0 0,-1 0 0 0 0,1 0 0 0 0,0 0-1 0 0,0 1 1 0 0,0-1 0 0 0,0 0 0 0 0,-1 0-1 0 0,1 0 1 0 0,-4 12 135 0 0,-1 1-1 0 0,2-1 1 0 0,0 1 0 0 0,0-1-1 0 0,2 1 1 0 0,-1 0-1 0 0,1 0 1 0 0,1 0 0 0 0,1 0-1 0 0,-1 0 1 0 0,2 0 0 0 0,0-1-1 0 0,5 20 1 0 0,-1-10 12 0 0,1-1 1 0 0,0 1-1 0 0,2-1 1 0 0,0 0-1 0 0,2-1 1 0 0,0 0-1 0 0,17 22 1 0 0,-17-28-113 0 0,0-2 1 0 0,0 1 0 0 0,2-2 0 0 0,-1 1 0 0 0,1-2-1 0 0,1 0 1 0 0,0 0 0 0 0,0-1 0 0 0,1-1 0 0 0,0 0 0 0 0,17 5-1 0 0,-11-6-3 0 0,1-1-1 0 0,0-1 1 0 0,1 0-1 0 0,-1-2 1 0 0,1-1-1 0 0,0-1 1 0 0,33-2-1 0 0,-10-4-10 0 0,0-2 1 0 0,0-2-1 0 0,-1-2 0 0 0,0-3 0 0 0,-1-1 1 0 0,0-2-1 0 0,63-34 0 0 0,-73 32-86 0 0,387-191-236 0 0,-350 180 93 0 0,2 3 0 0 0,1 3 0 0 0,1 3 0 0 0,81-11 0 0 0,-143 29 97 0 0,0 2-1 0 0,0-1 1 0 0,0 2 0 0 0,0 0 0 0 0,0 0-1 0 0,0 1 1 0 0,-1 1 0 0 0,1 0 0 0 0,14 5-1 0 0,-20-4 15 0 0,-1 0 0 0 0,1 0-1 0 0,-1 1 1 0 0,0 0-1 0 0,0 0 1 0 0,0 0-1 0 0,-1 1 1 0 0,0 0 0 0 0,1 0-1 0 0,-2 0 1 0 0,1 1-1 0 0,-1-1 1 0 0,0 1-1 0 0,0 1 1 0 0,0-1 0 0 0,-1 0-1 0 0,4 11 1 0 0,7 20 100 0 0,14 64 0 0 0,-9-29 250 0 0,-12-20 19 0 0,-7-50-258 0 0,0 0 71 0 0,0-2-141 0 0,0 0 0 0 0,0 0-1 0 0,0 0 1 0 0,0 1-1 0 0,0-1 1 0 0,0 0 0 0 0,0 0-1 0 0,0 0 1 0 0,0 0 0 0 0,0 0-1 0 0,0 1 1 0 0,0-1-1 0 0,0 0 1 0 0,0 0 0 0 0,0 0-1 0 0,0 0 1 0 0,0 1 0 0 0,0-1-1 0 0,0 0 1 0 0,0 0 0 0 0,1 0-1 0 0,-1 0 1 0 0,0 0-1 0 0,0 1 1 0 0,0-1 0 0 0,0 0-1 0 0,0 0 1 0 0,0 0 0 0 0,0 0-1 0 0,0 0 1 0 0,1 0-1 0 0,-1 1 1 0 0,0-1 0 0 0,0 0-1 0 0,0 0 1 0 0,0 0 0 0 0,0 0-1 0 0,1 0 1 0 0,-1 0 0 0 0,0 0-1 0 0,0 0 1 0 0,0 0-1 0 0,0 0 1 0 0,1 0 0 0 0,-1 0-1 0 0,0 0 1 0 0,0 0 0 0 0,0 0-1 0 0,0 0 1 0 0,0 0 0 0 0,1 0-1 0 0,-1 0 1 0 0,0 0-1 0 0,0 0 1 0 0,0 0 0 0 0,0 0-1 0 0,1 0 1 0 0,-1 0 0 0 0,0 0-1 0 0,0-1 1 0 0,0 1-1 0 0,0 0 1 0 0,0 0 0 0 0,0 0-1 0 0,1 0 1 0 0,25-22 41 0 0,1 1 0 0 0,1 1 0 0 0,1 1 0 0 0,0 2 0 0 0,2 1 0 0 0,0 2 0 0 0,0 0 1 0 0,58-15-1 0 0,33-1-57 0 0,127-16 0 0 0,-234 44-1 0 0,579-53-368 0 0,8 59 66 0 0,-72 3 130 0 0,-364-13 151 0 0,200-33-1 0 0,-358 39 29 0 0,0-1 0 0 0,-1-1 0 0 0,1 1 0 0 0,0-1 0 0 0,0 0 1 0 0,-1-1-1 0 0,1 0 0 0 0,-1 0 0 0 0,0-1 0 0 0,0 0 0 0 0,0 0 0 0 0,-1-1 0 0 0,8-5 0 0 0,-13 8 57 0 0,-1 0-55 0 0,-1-1 1 0 0,0 1 0 0 0,0 0 0 0 0,0-1-1 0 0,0 1 1 0 0,0 0 0 0 0,0 0 0 0 0,-1 0-1 0 0,1 0 1 0 0,-1 0 0 0 0,-2-4-1 0 0,-5-5 16 0 0,8 10-32 0 0,0-1 16 0 0,-26-21-237 0 0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42.2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33 764 0 0,'0'0'3133'0'0,"0"7"-2424"0"0,1 38 1066 0 0,3 1 0 0 0,1-1 0 0 0,3 0 0 0 0,1 0 0 0 0,28 79 2198 0 0,-34-128-3766 0 0,12-24 127 0 0,-1 0-1 0 0,14-44 1 0 0,12-24-115 0 0,-34 85-204 0 0,7-16 38 0 0,1-1 0 0 0,1 2 0 0 0,32-42 0 0 0,-46 67-55 0 0,17 21-30 0 0,-15-15 26 0 0,0 0-1 0 0,-1 0 0 0 0,1 0 0 0 0,-1 0 0 0 0,-1 0 0 0 0,1 1 0 0 0,-1-1 1 0 0,0 1-1 0 0,0-1 0 0 0,0 1 0 0 0,-1 10 0 0 0,-7 63-7 0 0,6-70 6 0 0,-7 40 30 0 0,-3 35 151 0 0,11-83 345 0 0,2-8-477 0 0,6-14-18 0 0,1 0 0 0 0,1 0 0 0 0,1 1-1 0 0,1 1 1 0 0,0 0 0 0 0,24-27 0 0 0,24-38 25 0 0,-59 84-48 0 0,-1-1 0 0 0,1 0 1 0 0,-1 0-1 0 0,1 1 0 0 0,-1-1 0 0 0,1 1 1 0 0,0-1-1 0 0,0 1 0 0 0,-1-1 1 0 0,1 1-1 0 0,0-1 0 0 0,0 1 0 0 0,-1-1 1 0 0,1 1-1 0 0,0 0 0 0 0,0 0 1 0 0,0-1-1 0 0,0 1 0 0 0,-1 0 0 0 0,1 0 1 0 0,0 0-1 0 0,0 0 0 0 0,0 0 0 0 0,0 0 1 0 0,0 0-1 0 0,-1 0 0 0 0,1 0 1 0 0,0 1-1 0 0,0-1 0 0 0,0 0 0 0 0,0 0 1 0 0,-1 1-1 0 0,1-1 0 0 0,0 1 1 0 0,0-1-1 0 0,-1 1 0 0 0,1-1 0 0 0,0 1 1 0 0,0-1-1 0 0,0 1 0 0 0,22 23 132 0 0,-16-10 46 0 0,-1 0 1 0 0,0 0-1 0 0,-1 1 0 0 0,0-1 1 0 0,-2 1-1 0 0,5 30 0 0 0,-3-16-107 0 0,1-1 0 0 0,9 28-1 0 0,-14-54-486 0 0,13 3-714 0 0,-13-5 451 0 0,1 0 0 0 0,0 1 0 0 0,-1-1 0 0 0,1 0 0 0 0,0 0 0 0 0,-1-1 0 0 0,1 1 0 0 0,0 0 0 0 0,-1 0 0 0 0,1-1 0 0 0,-1 1 0 0 0,1-1 0 0 0,-1 0 0 0 0,1 1 0 0 0,-1-1 0 0 0,1 0 0 0 0,1-1 0 0 0,6-5-3688 0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12.2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19 548 0 0,'0'0'6952'0'0,"10"0"-6151"0"0,427-5 4931 0 0,-230-2-4393 0 0,-43 6-383 0 0,92-4 1006 0 0,-214 5-1585 0 0,-42 0-435 0 0,0 0 0 0 0,0 0 1 0 0,0 0-1 0 0,0 0 1 0 0,0 0-1 0 0,0 0 1 0 0,0 0-1 0 0,0 0 1 0 0,0 0-1 0 0,0 0 1 0 0,0 1-1 0 0,0-1 1 0 0,0 0-1 0 0,0 0 1 0 0,0 0-1 0 0,0 0 1 0 0,-26 5-4895 0 0,10-2 131 0 0,2-1 369 0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42.6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1 198 308 0 0,'0'0'971'0'0,"4"-1"-64"0"0,49-18 1926 0 0,-24 10-1987 0 0,1-1 0 0 0,-1-1 1 0 0,-1-2-1 0 0,45-27 0 0 0,-70 38-746 0 0,0 0 0 0 0,0 0 0 0 0,0-1-1 0 0,0 1 1 0 0,0-1 0 0 0,-1 1 0 0 0,1-1 0 0 0,-1 0-1 0 0,0 0 1 0 0,0 0 0 0 0,0 0 0 0 0,0 0 0 0 0,0-1-1 0 0,-1 1 1 0 0,1 0 0 0 0,-1-1 0 0 0,0 1 0 0 0,0-1-1 0 0,0 0 1 0 0,-1 1 0 0 0,1-1 0 0 0,-1 0-1 0 0,0 1 1 0 0,0-8 0 0 0,-1 10-58 0 0,0 0 0 0 0,0 0-1 0 0,0 0 1 0 0,0 1 0 0 0,0-1 0 0 0,0 0 0 0 0,-1 0-1 0 0,1 1 1 0 0,0-1 0 0 0,0 1 0 0 0,0-1-1 0 0,-1 1 1 0 0,1-1 0 0 0,0 1 0 0 0,-1 0 0 0 0,1 0-1 0 0,0 0 1 0 0,0 0 0 0 0,-1 0 0 0 0,1 0-1 0 0,0 0 1 0 0,-1 0 0 0 0,1 0 0 0 0,0 0 0 0 0,-1 1-1 0 0,-1 0 1 0 0,-4 1 77 0 0,-1 0 0 0 0,1 1-1 0 0,0 0 1 0 0,0 0 0 0 0,0 1-1 0 0,0 0 1 0 0,0 0 0 0 0,1 0-1 0 0,0 1 1 0 0,0 0 0 0 0,0 0-1 0 0,1 1 1 0 0,-1-1 0 0 0,-7 13-1 0 0,6-9 80 0 0,1 1 0 0 0,0 0-1 0 0,0 1 1 0 0,1-1 0 0 0,1 1-1 0 0,0 0 1 0 0,0 0 0 0 0,1 0 0 0 0,-3 17-1 0 0,6-25-158 0 0,-1 1 0 0 0,1-1 0 0 0,0 1-1 0 0,0-1 1 0 0,0 1 0 0 0,0-1 0 0 0,1 1 0 0 0,0-1 0 0 0,-1 1-1 0 0,1-1 1 0 0,0 0 0 0 0,1 1 0 0 0,-1-1 0 0 0,0 0 0 0 0,1 0-1 0 0,0 0 1 0 0,0 0 0 0 0,0 0 0 0 0,0 0 0 0 0,0 0-1 0 0,1-1 1 0 0,-1 1 0 0 0,1-1 0 0 0,-1 0 0 0 0,1 1 0 0 0,0-1-1 0 0,0-1 1 0 0,0 1 0 0 0,0 0 0 0 0,0-1 0 0 0,1 1-1 0 0,-1-1 1 0 0,0 0 0 0 0,4 0 0 0 0,2 2-462 0 0,-1-2-1 0 0,1 1 1 0 0,0-1 0 0 0,0 0 0 0 0,12-1 0 0 0,37-10-8282 0 0,-43 5 4912 0 0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42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0 156 0 0,'-19'1'3416'0'0,"4"3"-2878"0"0,1 0-1 0 0,0 0 1 0 0,1 2-1 0 0,0 0 1 0 0,-1 0-1 0 0,2 1 0 0 0,-1 1 1 0 0,1 0-1 0 0,0 1 1 0 0,1 0-1 0 0,0 1 1 0 0,1 0-1 0 0,-1 1 1 0 0,2 0-1 0 0,0 0 1 0 0,0 1-1 0 0,1 0 0 0 0,1 1 1 0 0,-7 13-1 0 0,13-23-465 0 0,0-1-1 0 0,0 1 1 0 0,0 0-1 0 0,0-1 1 0 0,0 1-1 0 0,0 0 1 0 0,1 0 0 0 0,0 0-1 0 0,-1 0 1 0 0,1-1-1 0 0,0 1 1 0 0,0 0-1 0 0,1 0 1 0 0,-1 0-1 0 0,1 0 1 0 0,-1 0-1 0 0,1-1 1 0 0,0 1-1 0 0,0 0 1 0 0,0-1-1 0 0,0 1 1 0 0,3 3-1 0 0,-1-3-15 0 0,-1-1-1 0 0,1 0 1 0 0,0 1-1 0 0,0-1 1 0 0,0 0-1 0 0,0-1 1 0 0,0 1-1 0 0,0-1 1 0 0,0 1-1 0 0,1-1 0 0 0,-1 0 1 0 0,0 0-1 0 0,1 0 1 0 0,-1-1-1 0 0,7 1 1 0 0,1 0-211 0 0,1-1-1 0 0,-1 0 1 0 0,0-1 0 0 0,0 0 0 0 0,1-1 0 0 0,-1 0 0 0 0,0-1 0 0 0,-1 0 0 0 0,1-1 0 0 0,16-8-1 0 0,9-18-2574 0 0,-7-7-3596 0 0,-15 16 2899 0 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43.3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70 540 0 0,'-2'-25'1481'0'0,"-5"-19"9961"0"0,7 44-11365 0 0,-2 23 171 0 0,0 52 1124 0 0,3 0 0 0 0,4 0 0 0 0,21 108 0 0 0,2-42 539 0 0,-28-140-1785 0 0,0-1-111 0 0,0 1 0 0 0,0-1-1 0 0,0 0 1 0 0,0 0 0 0 0,0 1 0 0 0,0-1-1 0 0,0 0 1 0 0,0 0 0 0 0,0 1 0 0 0,0-1-1 0 0,0 0 1 0 0,0 1 0 0 0,0-1 0 0 0,0 0-1 0 0,0 0 1 0 0,0 1 0 0 0,0-1-1 0 0,0 0 1 0 0,0 0 0 0 0,1 1 0 0 0,-1-1-1 0 0,0 0 1 0 0,0 0 0 0 0,0 0 0 0 0,1 1-1 0 0,-1-1 1 0 0,0 0 0 0 0,0 0 0 0 0,0 0-1 0 0,1 0 1 0 0,-1 1 0 0 0,0-1 0 0 0,0 0-1 0 0,1 0 1 0 0,-1 0 0 0 0,0 0-1 0 0,0 0 1 0 0,1 0 0 0 0,-1 0 0 0 0,0 0-1 0 0,1 0 1 0 0,13-6 140 0 0,10-18-53 0 0,-9 1-32 0 0,-2 0 0 0 0,-1-1 1 0 0,13-37-1 0 0,-14 34-27 0 0,1 0 0 0 0,19-32 0 0 0,-31 59-46 0 0,1 0-1 0 0,-1-1 1 0 0,0 1 0 0 0,0 0 0 0 0,1-1-1 0 0,-1 1 1 0 0,0 0 0 0 0,1 0 0 0 0,-1-1-1 0 0,0 1 1 0 0,1 0 0 0 0,-1 0 0 0 0,0-1-1 0 0,1 1 1 0 0,-1 0 0 0 0,0 0 0 0 0,1 0 0 0 0,-1 0-1 0 0,1 0 1 0 0,-1 0 0 0 0,0 0 0 0 0,1 0-1 0 0,-1-1 1 0 0,1 1 0 0 0,-1 0 0 0 0,0 1-1 0 0,1-1 1 0 0,-1 0 0 0 0,1 0 0 0 0,-1 0 0 0 0,0 0-1 0 0,1 0 1 0 0,-1 0 0 0 0,0 0 0 0 0,1 1-1 0 0,-1-1 1 0 0,1 0 0 0 0,16 17-33 0 0,7 23 28 0 0,-12-12 53 0 0,24 38-1 0 0,-32-60-507 0 0,0 0 0 0 0,0 0-1 0 0,1 0 1 0 0,-1 0 0 0 0,1-1-1 0 0,0 0 1 0 0,1 0 0 0 0,-1-1-1 0 0,1 1 1 0 0,0-1 0 0 0,0 0-1 0 0,8 3 1 0 0,-3-4-3995 0 0,-1-2 2326 0 0,-4-2 588 0 0,12 0-3160 0 0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46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40 956 0 0,'-19'-4'3510'0'0,"9"5"-2961"0"0,0 1 0 0 0,0 0-1 0 0,0 1 1 0 0,0 0-1 0 0,0 0 1 0 0,1 1-1 0 0,-1 1 1 0 0,1-1-1 0 0,-11 8 1 0 0,11-5-316 0 0,0-1 1 0 0,1 2-1 0 0,0-1 0 0 0,0 1 0 0 0,0 0 1 0 0,1 1-1 0 0,0-1 0 0 0,1 1 0 0 0,0 1 1 0 0,0-1-1 0 0,1 1 0 0 0,0 0 1 0 0,-6 19-1 0 0,10-27-207 0 0,1 0 1 0 0,-1 0 0 0 0,0 0-1 0 0,1 0 1 0 0,-1 0-1 0 0,1 0 1 0 0,0 0-1 0 0,0 0 1 0 0,0 0-1 0 0,0 0 1 0 0,0 0-1 0 0,0 0 1 0 0,0 0-1 0 0,1 0 1 0 0,-1 0 0 0 0,1 0-1 0 0,-1 0 1 0 0,1 0-1 0 0,0-1 1 0 0,0 1-1 0 0,0 0 1 0 0,0 0-1 0 0,0-1 1 0 0,0 1-1 0 0,0 0 1 0 0,1-1-1 0 0,-1 1 1 0 0,1-1 0 0 0,-1 0-1 0 0,1 1 1 0 0,-1-1-1 0 0,1 0 1 0 0,0 0-1 0 0,-1 0 1 0 0,1 0-1 0 0,0 0 1 0 0,0-1-1 0 0,0 1 1 0 0,0 0 0 0 0,2 0-1 0 0,3 0 21 0 0,0 0 1 0 0,0 0-1 0 0,0-1 1 0 0,0 1-1 0 0,0-1 0 0 0,0-1 1 0 0,-1 0-1 0 0,1 0 1 0 0,0 0-1 0 0,8-3 0 0 0,-8 2-29 0 0,0-1 0 0 0,0 0-1 0 0,-1 0 1 0 0,1-1 0 0 0,-1 0 0 0 0,0 0-1 0 0,0 0 1 0 0,0-1 0 0 0,0 0-1 0 0,-1 0 1 0 0,0-1 0 0 0,0 1 0 0 0,0-1-1 0 0,-1 0 1 0 0,0 0 0 0 0,0-1-1 0 0,0 1 1 0 0,3-11 0 0 0,1-5 53 0 0,-2-1 1 0 0,0 0-1 0 0,-2 0 1 0 0,3-34-1 0 0,-3 35 308 0 0,-1 19 51 0 0,7 29 356 0 0,2 12-491 0 0,-5-28-213 0 0,0-1 1 0 0,0 0-1 0 0,1 0 0 0 0,0-1 1 0 0,1 0-1 0 0,0 0 0 0 0,0-1 1 0 0,0 0-1 0 0,18 9 0 0 0,-15-10-671 0 0,0 0-1 0 0,0-1 1 0 0,0 0-1 0 0,23 5 1 0 0,-14-9-6931 0 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47.9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1 440 0 0,'-1'2'9127'0'0,"-4"19"-8841"0"0,6 12 700 0 0,0-1 1 0 0,2 1-1 0 0,1-1 0 0 0,2 1 0 0 0,13 39 1 0 0,-12-42-278 0 0,-6-28-590 0 0,6 16 2264 0 0,7-72-2152 0 0,-12 40-201 0 0,1 0-1 0 0,0 0 1 0 0,2 0-1 0 0,-1 0 1 0 0,2 1-1 0 0,0 0 0 0 0,0 0 1 0 0,1 0-1 0 0,1 1 1 0 0,12-16-1 0 0,-12 18-30 0 0,-7 8-1 0 0,1 0 1 0 0,-1 0-1 0 0,0 1 1 0 0,1-1 0 0 0,-1 0-1 0 0,1 1 1 0 0,-1 0-1 0 0,1-1 1 0 0,0 1-1 0 0,-1 0 1 0 0,1 0 0 0 0,0 0-1 0 0,0 0 1 0 0,0 0-1 0 0,0 0 1 0 0,0 0 0 0 0,0 1-1 0 0,0-1 1 0 0,0 1-1 0 0,0 0 1 0 0,4-1-1 0 0,-4 1-20 0 0,28 24 14 0 0,-21-10 32 0 0,-1 0-1 0 0,0 1 0 0 0,-1 0 0 0 0,-1 0 0 0 0,8 31 0 0 0,0-2 50 0 0,-9-18-1898 0 0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48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0 300 0 0,'0'3'9658'0'0,"-2"8"-9779"0"0,0 2 702 0 0,0 0 38 0 0,0 0 1 0 0,1 1 0 0 0,1-1-1 0 0,0 1 1 0 0,1-1-1 0 0,1 1 1 0 0,6 25 0 0 0,0-14 319 0 0,1 1 1 0 0,21 39 0 0 0,-30-64-1053 0 0,0 0-1 0 0,1-1 1 0 0,-1 1 0 0 0,1-1 0 0 0,-1 1 0 0 0,1-1 0 0 0,-1 1 0 0 0,1-1-1 0 0,-1 1 1 0 0,1-1 0 0 0,-1 1 0 0 0,1-1 0 0 0,0 0 0 0 0,-1 1 0 0 0,1-1-1 0 0,-1 0 1 0 0,1 0 0 0 0,0 0 0 0 0,0 1 0 0 0,-1-1 0 0 0,1 0 0 0 0,0 0 0 0 0,-1 0-1 0 0,1 0 1 0 0,0 0 0 0 0,-1 0 0 0 0,1 0 0 0 0,0 0 0 0 0,0-1 0 0 0,0 1-184 0 0,0 0 0 0 0,-1 0 0 0 0,1 0 0 0 0,0-1 0 0 0,0 1 0 0 0,-1 0 0 0 0,1-1 0 0 0,0 1 0 0 0,-1 0 0 0 0,1-1 0 0 0,-1 1 0 0 0,1-1 0 0 0,0 1 0 0 0,-1-1 0 0 0,1 1 0 0 0,-1-1 0 0 0,1 0 0 0 0,-1 1 1 0 0,0-1-1 0 0,1 0 0 0 0,-1 1 0 0 0,0-1 0 0 0,1 0 0 0 0,-1 1 0 0 0,0-1 0 0 0,1-1 0 0 0,0-8-3517 0 0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50.6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52 732 0 0,'-29'16'5107'0'0,"29"-16"-5010"0"0,-1 1 1 0 0,1-1 0 0 0,-1 1-1 0 0,0-1 1 0 0,1 1 0 0 0,-1-1 0 0 0,0 0-1 0 0,1 1 1 0 0,-1-1 0 0 0,0 0 0 0 0,0 0-1 0 0,1 1 1 0 0,-1-1 0 0 0,0 0-1 0 0,0 0 1 0 0,1 0 0 0 0,-1 0 0 0 0,0 0-1 0 0,0 0 1 0 0,1 0 0 0 0,-1 0 0 0 0,0-1-1 0 0,0 1 1 0 0,1 0 0 0 0,-1 0-1 0 0,0 0 1 0 0,1-1 0 0 0,-1 1 0 0 0,0 0-1 0 0,1-1 1 0 0,-1 1 0 0 0,0-1-1 0 0,1 1 1 0 0,-1-1 0 0 0,1 1 0 0 0,-1-1-1 0 0,1 1 1 0 0,-1-1 0 0 0,0 0 0 0 0,1-1-38 0 0,0 0 0 0 0,0 0 0 0 0,1 0 0 0 0,-1 0 0 0 0,0 0 0 0 0,1 0 1 0 0,-1 0-1 0 0,1 0 0 0 0,0 0 0 0 0,-1 1 0 0 0,1-1 0 0 0,0 0 0 0 0,0 0 1 0 0,0 1-1 0 0,1-1 0 0 0,-1 1 0 0 0,0-1 0 0 0,3-2 0 0 0,22-23 382 0 0,-24 26-273 0 0,-10 26-580 0 0,6-20-37 0 0,1 7-1424 0 0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51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165 1 844 0 0,'0'0'2064'0'0,"-4"3"-1116"0"0,-57 40 2340 0 0,51-37-2889 0 0,0-1 0 0 0,0 2 0 0 0,1-1 1 0 0,0 1-1 0 0,0 1 0 0 0,0 0 0 0 0,1 0 1 0 0,-14 18-1 0 0,22-24-355 0 0,-1-1 0 0 0,1 1 0 0 0,-1-1 0 0 0,1 1 0 0 0,-1-1 0 0 0,1 1 0 0 0,0 0 0 0 0,0-1 0 0 0,0 1 0 0 0,0-1 0 0 0,0 1 0 0 0,0 0 0 0 0,0-1 1 0 0,0 1-1 0 0,1-1 0 0 0,-1 1 0 0 0,1-1 0 0 0,-1 1 0 0 0,1-1 0 0 0,-1 1 0 0 0,1-1 0 0 0,0 1 0 0 0,0-1 0 0 0,0 0 0 0 0,0 0 0 0 0,0 1 0 0 0,0-1 0 0 0,0 0 0 0 0,0 0 0 0 0,0 0 0 0 0,1 0 0 0 0,-1 0 0 0 0,0 0 0 0 0,1 0 0 0 0,-1-1 0 0 0,1 1 0 0 0,-1 0 0 0 0,3 0 1 0 0,10 6 163 0 0,1-1 0 0 0,0-1 1 0 0,17 4-1 0 0,-7-1 224 0 0,-22-7-375 0 0,62 28 1036 0 0,-62-27-976 0 0,0 0 0 0 0,-1 0 0 0 0,1 0 0 0 0,0 0 0 0 0,-1 0 0 0 0,1 0 0 0 0,-1 1 0 0 0,0-1 0 0 0,0 1 0 0 0,0 0 0 0 0,0 0 0 0 0,0-1 0 0 0,0 1 0 0 0,-1 0 0 0 0,1 0 0 0 0,-1 1 0 0 0,1 4 0 0 0,-2-5-36 0 0,0 0-1 0 0,-1 0 0 0 0,0 0 1 0 0,1-1-1 0 0,-1 1 0 0 0,0 0 1 0 0,0 0-1 0 0,-1-1 0 0 0,1 1 1 0 0,0-1-1 0 0,-1 1 0 0 0,0-1 1 0 0,0 1-1 0 0,1-1 0 0 0,-1 0 0 0 0,-1 0 1 0 0,1 0-1 0 0,0 0 0 0 0,0 0 1 0 0,-1-1-1 0 0,-3 3 0 0 0,-5 4-133 0 0,-1-1-1 0 0,0 0 0 0 0,-17 7 0 0 0,23-12-368 0 0,-20 7-1211 0 0,8-6-3018 0 0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51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4 496 0 0,'1'0'137'0'0,"-1"-1"0"0"0,1 0 1367 0 0,-1 1-1367 0 0,0-1-1 0 0,0 1 1 0 0,1 0 0 0 0,-1 0 0 0 0,0 0-1 0 0,0 0 1 0 0,0 0 0 0 0,0 0 0 0 0,1 0-1 0 0,-1 0 1 0 0,0 0 0 0 0,0 0-1 0 0,0 0 1 0 0,1 0 0 0 0,-1 0 0 0 0,0 0-1 0 0,0 0 1 0 0,0 0 0 0 0,1 0 0 0 0,-1 0-1 0 0,0 0 1 0 0,0 0 0 0 0,0 0 0 0 0,1 0-1 0 0,0 1 1369 0 0,-1 0-1369 0 0,1-1 1 0 0,-1 0 0 0 0,0 0 0 0 0,0 0-1 0 0,0 0 1 0 0,0 1 0 0 0,0-1 0 0 0,0 0-1 0 0,0 0 1 0 0,0 1 0 0 0,8 20 2059 0 0,-1 26-1163 0 0,6 56 1274 0 0,-6-57-907 0 0,0 54-1 0 0,-7-99-1329 0 0,-1 1 0 0 0,1 0-1 0 0,0-1 1 0 0,0 1 0 0 0,0 0 0 0 0,0-1-1 0 0,1 1 1 0 0,-1 0 0 0 0,0-1 0 0 0,1 1-1 0 0,-1-1 1 0 0,1 1 0 0 0,-1 0 0 0 0,1-1-1 0 0,0 1 1 0 0,-1-1 0 0 0,1 0 0 0 0,0 1-1 0 0,2 1 1 0 0,-2-2-28 0 0,0-1 1 0 0,0 0-1 0 0,0 0 1 0 0,0 0-1 0 0,0 0 0 0 0,0 0 1 0 0,0-1-1 0 0,-1 1 0 0 0,1 0 1 0 0,0 0-1 0 0,0-1 0 0 0,0 1 1 0 0,0 0-1 0 0,0-1 0 0 0,0 1 1 0 0,-1-1-1 0 0,1 1 0 0 0,0-1 1 0 0,0 1-1 0 0,-1-1 0 0 0,1 0 1 0 0,0 1-1 0 0,-1-1 0 0 0,2-1 1 0 0,8-10 242 0 0,0 0 0 0 0,16-25 1 0 0,-22 30-339 0 0,28-42 152 0 0,-2 1 130 0 0,56-68 0 0 0,-84 115-208 0 0,-1 1-49 0 0,0 1 28 0 0,0-1-1 0 0,0 1 1 0 0,0-1 0 0 0,0 1-1 0 0,0-1 1 0 0,0 1-1 0 0,-1 0 1 0 0,1-1-1 0 0,0 1 1 0 0,0 0-1 0 0,0 0 1 0 0,-1 0-1 0 0,1 0 1 0 0,0 0-1 0 0,-1 0 1 0 0,1 0-1 0 0,-1 0 1 0 0,1 0-1 0 0,-1 0 1 0 0,0 0 0 0 0,1 0-1 0 0,-1 0 1 0 0,0 2-1 0 0,8 27 8 0 0,4 85 187 0 0,-12-115-111 0 0,0 1-74 0 0,1-1 0 0 0,-1 0 1 0 0,1 1-1 0 0,-1-1 0 0 0,0 0 0 0 0,1 0 1 0 0,-1 0-1 0 0,1 0 0 0 0,-1 1 0 0 0,1-1 1 0 0,-1 0-1 0 0,1 0 0 0 0,-1 0 0 0 0,1 0 1 0 0,-1 0-1 0 0,0 0 0 0 0,1 0 0 0 0,-1 0 0 0 0,1 0 1 0 0,-1 0-1 0 0,1-1 0 0 0,-1 1 0 0 0,1 0 1 0 0,-1 0-1 0 0,1 0 0 0 0,-1 0 0 0 0,1-1 1 0 0,19-13 61 0 0,0 0 0 0 0,-1-1 0 0 0,23-24 0 0 0,38-30 68 0 0,-78 67-117 0 0,1 1-1 0 0,-1-1 1 0 0,1 1 0 0 0,0-1 0 0 0,-1 1-1 0 0,1 0 1 0 0,0 0 0 0 0,0 0-1 0 0,0 0 1 0 0,0 0 0 0 0,0 1-1 0 0,0 0 1 0 0,0-1 0 0 0,0 1 0 0 0,0 0-1 0 0,0 0 1 0 0,0 1 0 0 0,0-1-1 0 0,0 1 1 0 0,0-1 0 0 0,0 1-1 0 0,0 0 1 0 0,0 0 0 0 0,-1 0 0 0 0,1 1-1 0 0,0-1 1 0 0,0 1 0 0 0,-1-1-1 0 0,1 1 1 0 0,-1 0 0 0 0,0 0-1 0 0,4 3 1 0 0,6 8 84 0 0,0 1 0 0 0,-1 0 1 0 0,0 0-1 0 0,13 25 0 0 0,1-1-119 0 0,16 15-2311 0 0,-26-36-1252 0 0,1-1-3598 0 0,-5-5 1572 0 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41:05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15 604 0 0,'62'-14'7302'0'0,"-60"14"-6683"0"0,20 3 5369 0 0,-207 21-5201 0 0,-74 14-240 0 0,243-35-527 0 0,1 1 0 0 0,0 1-1 0 0,0 0 1 0 0,0 1 0 0 0,-16 8-1 0 0,28-12-4 0 0,-1 1 0 0 0,0-1 0 0 0,1 1 0 0 0,0 0 0 0 0,-1 0 0 0 0,1 0 0 0 0,0 0 0 0 0,1 0 0 0 0,-1 1 0 0 0,0-1 0 0 0,1 1 0 0 0,0 0 0 0 0,0 0 0 0 0,0 0 0 0 0,0 0 0 0 0,1 0 0 0 0,0 0-1 0 0,0 0 1 0 0,0 0 0 0 0,0 1 0 0 0,0-1 0 0 0,1 0 0 0 0,0 6 0 0 0,3 38 243 0 0,2-1-1 0 0,3 0 1 0 0,1 0-1 0 0,24 70 0 0 0,-15-56 153 0 0,18 107-1 0 0,-29-102-169 0 0,-3-18-119 0 0,2 0 1 0 0,2 0 0 0 0,3-1 0 0 0,27 80-1 0 0,-12-85-2472 0 0,-25-40 1864 0 0,7 0-427 0 0,10-12-8364 0 0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8:56.5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1157 952 0 0,'0'0'16694'0'0,"2"-6"-16476"0"0,136-259 1114 0 0,-56 115-1128 0 0,307-522 244 0 0,-355 611-314 0 0,-33 61-135 0 0,-1-1 1 0 0,1 1-1 0 0,-1 0 0 0 0,1 0 1 0 0,0-1-1 0 0,-1 1 0 0 0,1 0 1 0 0,-1 0-1 0 0,1 0 1 0 0,0-1-1 0 0,-1 1 0 0 0,1 0 1 0 0,-1 0-1 0 0,1 0 0 0 0,0 0 1 0 0,-1 0-1 0 0,1 0 1 0 0,0 1-1 0 0,-1-1 0 0 0,1 0 1 0 0,-1 0-1 0 0,1 0 0 0 0,0 1 1 0 0,-1-1-1 0 0,1 0 1 0 0,-1 0-1 0 0,1 1 0 0 0,-1-1 1 0 0,1 0-1 0 0,-1 1 0 0 0,1-1 1 0 0,-1 1-1 0 0,1-1 1 0 0,-1 1-1 0 0,0-1 0 0 0,1 1 1 0 0,-1-1-1 0 0,0 1 0 0 0,1-1 1 0 0,-1 1-1 0 0,1 0 1 0 0,17 22-6 0 0,2 21 189 0 0,-2 1 0 0 0,-2 1 0 0 0,-2 0 0 0 0,12 71 0 0 0,-7-31 101 0 0,116 406 837 0 0,-108-421-819 0 0,-27-70-279 0 0,0-1 0 0 0,0 0 0 0 0,0 0-1 0 0,0 1 1 0 0,0-1 0 0 0,0 0 0 0 0,0 0 0 0 0,0 1-1 0 0,0-1 1 0 0,1 0 0 0 0,-1 0 0 0 0,0 1 0 0 0,0-1-1 0 0,0 0 1 0 0,0 0 0 0 0,0 0 0 0 0,1 1 0 0 0,-1-1 0 0 0,0 0-1 0 0,0 0 1 0 0,0 0 0 0 0,1 0 0 0 0,-1 1 0 0 0,0-1-1 0 0,0 0 1 0 0,0 0 0 0 0,1 0 0 0 0,-1 0 0 0 0,0 0-1 0 0,0 0 1 0 0,1 0 0 0 0,-1 0 0 0 0,0 0 0 0 0,0 0 0 0 0,1 0-1 0 0,-1 0 1 0 0,0 0 0 0 0,0 0 0 0 0,1 0 0 0 0,-1 0-1 0 0,0 0 1 0 0,0 0 0 0 0,1 0 0 0 0,-1 0 0 0 0,0 0 0 0 0,0 0-1 0 0,1 0 1 0 0,-1 0 0 0 0,0-1 0 0 0,0 1 0 0 0,1 0-1 0 0,-1 0 1 0 0,0 0 0 0 0,0 0 0 0 0,0-1 0 0 0,0 1-1 0 0,1 0 1 0 0,-1 0 0 0 0,0 0 0 0 0,0-1 0 0 0,0 1 0 0 0,0 0-1 0 0,0 0 1 0 0,0-1 0 0 0,1 1 0 0 0,-1 0 0 0 0,0-1-1 0 0,8-13-41 0 0,-3 0 130 0 0,0-1 0 0 0,-1 0 0 0 0,4-25 1 0 0,3-11 19 0 0,65-182 178 0 0,111-227 0 0 0,-181 445-308 0 0,-2 4-4 0 0,1-1 0 0 0,0 1 0 0 0,1 0 0 0 0,0 0-1 0 0,15-19 1 0 0,-20 30 2 0 0,0-1 0 0 0,-1 1 0 0 0,1 0 0 0 0,0-1 0 0 0,-1 1 0 0 0,1 0 0 0 0,0-1 0 0 0,0 1-1 0 0,-1 0 1 0 0,1 0 0 0 0,0 0 0 0 0,0 0 0 0 0,0-1 0 0 0,-1 1 0 0 0,1 0 0 0 0,0 0 0 0 0,0 1-1 0 0,-1-1 1 0 0,1 0 0 0 0,0 0 0 0 0,0 0 0 0 0,0 0 0 0 0,-1 1 0 0 0,1-1 0 0 0,0 0 0 0 0,-1 1 0 0 0,1-1-1 0 0,0 0 1 0 0,-1 1 0 0 0,1-1 0 0 0,0 1 0 0 0,-1-1 0 0 0,1 1 0 0 0,-1 0 0 0 0,1-1 0 0 0,-1 1 0 0 0,1-1-1 0 0,-1 1 1 0 0,1 1 0 0 0,19 28 2 0 0,-19-28-2 0 0,17 35 60 0 0,-2 0 0 0 0,-1 1 0 0 0,17 75 1 0 0,13 129 259 0 0,-11-50-134 0 0,-22-133-119 0 0,16 68 66 0 0,-24-112-132 0 0,1 0 0 0 0,1 0 0 0 0,0 0 0 0 0,1-1 1 0 0,15 23-1 0 0,-22-36-75 0 0,0-1 1 0 0,0 1 0 0 0,1 0-1 0 0,-1-1 1 0 0,0 1 0 0 0,0-1-1 0 0,1 1 1 0 0,-1 0-1 0 0,0-1 1 0 0,1 1 0 0 0,-1-1-1 0 0,1 1 1 0 0,-1-1 0 0 0,1 1-1 0 0,-1-1 1 0 0,1 1 0 0 0,-1-1-1 0 0,1 0 1 0 0,-1 1 0 0 0,1-1-1 0 0,-1 0 1 0 0,1 1-1 0 0,0-1 1 0 0,-1 0 0 0 0,1 0-1 0 0,-1 0 1 0 0,1 1 0 0 0,0-1-1 0 0,-1 0 1 0 0,1 0 0 0 0,0 0-1 0 0,-1 0 1 0 0,1 0-1 0 0,0 0 1 0 0,-1 0 0 0 0,1-1-1 0 0,1 1 1 0 0,6-23-5992 0 0,-2 5-1222 0 0,-2 5 1668 0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41:05.5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71 644 0 0,'0'0'3460'0'0,"7"-17"491"0"0,-2 14-3563 0 0,-1-1 1 0 0,1 1 0 0 0,1 1-1 0 0,-1-1 1 0 0,0 0 0 0 0,1 1-1 0 0,-1 0 1 0 0,1 1-1 0 0,-1-1 1 0 0,9 0 0 0 0,68-9 1561 0 0,-70 10-1651 0 0,115-10 1900 0 0,239 8 0 0 0,-366 3-2236 0 0,1 0 0 0 0,0 0 0 0 0,-1-1 0 0 0,1 1 0 0 0,0 0 0 0 0,-1 0 0 0 0,1 0 0 0 0,0 0 0 0 0,-1 0 0 0 0,1 0 0 0 0,0 0 0 0 0,-1 0 0 0 0,1 1 0 0 0,0-1 0 0 0,-1 0 0 0 0,1 0 0 0 0,0 0 0 0 0,-1 1 0 0 0,1-1 0 0 0,0 0 0 0 0,-1 1 0 0 0,1-1 1 0 0,-1 1-1 0 0,1-1 0 0 0,-1 0 0 0 0,1 1 0 0 0,-1-1 0 0 0,1 1 0 0 0,-1-1 0 0 0,0 1 0 0 0,1 0 0 0 0,-1-1 0 0 0,0 1 0 0 0,1-1 0 0 0,-1 1 0 0 0,0 0 0 0 0,0-1 0 0 0,0 1 0 0 0,1 0 0 0 0,-2 2-75 0 0,0-1 0 0 0,-1 0 0 0 0,1 0 0 0 0,0-1 0 0 0,-1 1 0 0 0,1 0 0 0 0,-1 0 0 0 0,0-1 0 0 0,0 1 0 0 0,1-1 0 0 0,-4 3 0 0 0,-69 40-2914 0 0,70-42 2691 0 0,-49 25-5984 0 0,28-12 2677 0 0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41:05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28 1100 0 0,'-5'1'15035'0'0,"37"-9"-14346"0"0,0 1 0 0 0,0 1 0 0 0,0 2-1 0 0,37 0 1 0 0,141 10 802 0 0,-51-1-5750 0 0,-152-5-216 0 0,-2-2 2305 0 0,-2 1 512 0 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41:06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14 512 0 0,'9'-14'12055'0'0,"0"48"-10942"0"0,-1 1 0 0 0,-1 0 0 0 0,-2 0 0 0 0,-2 0-1 0 0,-2 48 1 0 0,1-31 368 0 0,12 88 1 0 0,10 13 198 0 0,-18-99-1126 0 0,2 0-1 0 0,3-1 1 0 0,2 0-1 0 0,28 73 0 0 0,-35-114-535 0 0,0 0 0 0 0,0-1-1 0 0,1 0 1 0 0,10 14-1 0 0,-15-25-192 0 0,0 1 0 0 0,-1-1 0 0 0,1 0-1 0 0,0 0 1 0 0,0 1 0 0 0,-1-1-1 0 0,1 0 1 0 0,0-1 0 0 0,0 1 0 0 0,0 0-1 0 0,-1 0 1 0 0,1-1 0 0 0,0 1 0 0 0,-1-1-1 0 0,1 0 1 0 0,0 1 0 0 0,-1-1-1 0 0,3-1 1 0 0,-1 0-546 0 0,16-9-1343 0 0,-12 6-1778 0 0,11-11-8839 0 0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41:07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48 652 0 0,'0'0'8025'0'0,"8"-1"-7143"0"0,440-16 6370 0 0,-237 15-5535 0 0,227-18 2315 0 0,-381 14-1718 0 0,-48 5-6896 0 0,-40 8-11302 0 0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45:42.86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47 24575,'1'0'0,"0"1"0,0 0 0,1 0 0,-1 0 0,0-1 0,0 1 0,0-1 0,0 1 0,1-1 0,-1 1 0,0-1 0,1 0 0,-1 0 0,0 1 0,0-1 0,1 0 0,-1 0 0,0 0 0,1 0 0,0-1 0,31 0 0,5-3 0,54-14 0,-56 4 37,-29 11-237,0 0 0,0 0-1,0 1 1,0 0 0,1 1-1,8-2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45:46.11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 24575,'1'-1'0,"0"0"0,0 1 0,-1-1 0,1 0 0,0 0 0,0 0 0,0 0 0,0 1 0,0-1 0,0 1 0,0-1 0,0 0 0,0 1 0,0 0 0,0-1 0,1 1 0,-1 0 0,0-1 0,0 1 0,0 0 0,0 0 0,1 0 0,1 0 0,30-1 0,159 1-1365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45:46.97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24575,'51'2'-64,"-37"0"-99,1-1 1,0-1-1,0 0 0,0-1 1,0 0-1,0-2 1,21-5-1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45:47.72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24575,'33'-1'0,"46"-8"0,-13 0 0,-61 8-113,-1 1-12,0-1 0,1 1 0,-1-1-1,0 1 1,0 1 0,0-1 0,1 0-1,-1 1 1,8 2 0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45:48.56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24575,'78'-2'0,"82"4"0,-144 2-1365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45:49.33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24575,'146'-13'0,"-92"8"-1365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8:57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1206 908 0 0,'0'0'276'0'0,"0"1"0"0"0,0 0 0 0 0,0-1-1 0 0,1 1 1 0 0,-1 0 0 0 0,0 0 0 0 0,0-1 0 0 0,0 1-1 0 0,0 0 1 0 0,0-1 0 0 0,0 1 0 0 0,0 0 0 0 0,-1-1 0 0 0,1 1-1 0 0,0 0 1 0 0,0-1 0 0 0,0 1 0 0 0,-1 0 0 0 0,1-1 0 0 0,0 1-1 0 0,-1 0 1 0 0,1-1 0 0 0,0 1 0 0 0,-1-1 0 0 0,1 1-1 0 0,-1-1 1 0 0,1 1 0 0 0,-1-1 0 0 0,1 1 0 0 0,-1-1 0 0 0,0 0-1 0 0,0 1 1 0 0,-26-3 2436 0 0,-25-23-1897 0 0,51 25-577 0 0,-14-9-97 0 0,1-1 0 0 0,0-1 0 0 0,1 0 0 0 0,0-1 0 0 0,1 0 0 0 0,0-1 0 0 0,1 0 0 0 0,0-1 0 0 0,1 0 0 0 0,1-1 0 0 0,0 0 0 0 0,1 0 0 0 0,1-1 0 0 0,0 0 0 0 0,1 0 1 0 0,1-1-1 0 0,0 0 0 0 0,-2-19 0 0 0,2 5-85 0 0,2 0 1 0 0,1-1-1 0 0,1 1 1 0 0,2 0-1 0 0,1 0 1 0 0,2 0-1 0 0,0 0 1 0 0,3 0-1 0 0,11-37 1 0 0,-4 31-42 0 0,2 0 0 0 0,1 1 0 0 0,1 1 1 0 0,3 0-1 0 0,0 1 0 0 0,2 2 1 0 0,2 0-1 0 0,1 2 0 0 0,1 0 1 0 0,2 2-1 0 0,0 1 0 0 0,2 2 0 0 0,1 1 1 0 0,1 1-1 0 0,1 2 0 0 0,0 1 1 0 0,63-25-1 0 0,-88 41-18 0 0,1 1 0 0 0,-1 0 0 0 0,1 1 0 0 0,0 0 0 0 0,0 0 1 0 0,0 1-1 0 0,0 0 0 0 0,0 1 0 0 0,0 0 0 0 0,0 1 0 0 0,0 0 0 0 0,0 1 0 0 0,-1 0 1 0 0,15 4-1 0 0,-11-1-7 0 0,0 1 1 0 0,-1 0-1 0 0,0 1 1 0 0,0 0 0 0 0,0 1-1 0 0,-1 1 1 0 0,0-1 0 0 0,-1 2-1 0 0,14 15 1 0 0,-5-2 27 0 0,-1 1 1 0 0,-1 1-1 0 0,-1 1 1 0 0,-2 0-1 0 0,0 1 0 0 0,-2 0 1 0 0,-1 1-1 0 0,-1 1 1 0 0,7 32-1 0 0,-13-35 115 0 0,0 0 0 0 0,-2 0-1 0 0,0 0 1 0 0,-2 0 0 0 0,-1 0-1 0 0,-2 1 1 0 0,0-1 0 0 0,-8 29-1 0 0,2-20 204 0 0,-1-2-1 0 0,-2 1 0 0 0,-1-2 1 0 0,-2 0-1 0 0,-27 46 1 0 0,21-49 112 0 0,-1-1 0 0 0,-1-1 1 0 0,-1 0-1 0 0,-1-2 0 0 0,-2-1 1 0 0,0-1-1 0 0,-52 32 1 0 0,68-48-211 0 0,-1 0 0 0 0,0-1 0 0 0,-1-1 1 0 0,1 0-1 0 0,-1 0 0 0 0,0-1 0 0 0,-1-1 1 0 0,1 0-1 0 0,-1-1 0 0 0,-17 1 0 0 0,25-4-149 0 0,0 1-1 0 0,1-1 0 0 0,-1 0 0 0 0,0 0 0 0 0,1 0 1 0 0,-1-1-1 0 0,1 0 0 0 0,-7-3 0 0 0,10 4-216 0 0,1 0 0 0 0,-1 0-1 0 0,0 1 1 0 0,0-2 0 0 0,0 1-1 0 0,1 0 1 0 0,-1 0 0 0 0,1 0-1 0 0,-1-1 1 0 0,1 1 0 0 0,-1-1-1 0 0,1 1 1 0 0,0-1 0 0 0,0 0-1 0 0,0 0 1 0 0,0 1 0 0 0,0-1-1 0 0,0 0 1 0 0,0 0 0 0 0,1 0-1 0 0,-1 0 1 0 0,1 0 0 0 0,-1-2-1 0 0,1 2-906 0 0,0-1 687 0 0,1 0 0 0 0,0 1 0 0 0,0-1 0 0 0,0 1 0 0 0,0 0 0 0 0,0-1 0 0 0,1 1 0 0 0,-1 0 0 0 0,1 0 0 0 0,2-3 0 0 0,3-5-3855 0 0,-1 2-1628 0 0,2-1 446 0 0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45:50.06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24575,'34'0'0,"0"-2"0,-1-1 0,52-11 0,-34 11-1365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45:51.04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24575,'49'2'0,"-34"0"0,-1-1 0,1-1 0,0 0 0,0-1 0,0-1 0,-1 0 0,26-7 0,-35 6-1365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46:34.6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0 24575,'-9'1'15,"0"0"0,0 0 0,0 1 0,0 0-1,0 1 1,0 0 0,-14 7 0,-30 10-1499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57:37.826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47 24575,'1'0'0,"0"1"0,0 0 0,1 0 0,-1 0 0,0-1 0,0 1 0,0-1 0,0 1 0,1-1 0,-1 1 0,0-1 0,1 0 0,-1 0 0,0 1 0,0-1 0,1 0 0,-1 0 0,0 0 0,1 0 0,0-1 0,31 0 0,5-3 0,54-14 0,-56 4 37,-29 11-237,0 0 0,0 0-1,0 1 1,0 0 0,1 1-1,8-2 1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57:37.827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14 24575,'1'-1'0,"0"0"0,0 1 0,-1-1 0,1 0 0,0 0 0,0 0 0,0 0 0,0 1 0,0-1 0,0 1 0,0-1 0,0 0 0,0 1 0,0 0 0,0-1 0,1 1 0,-1 0 0,0-1 0,0 1 0,0 0 0,0 0 0,1 0 0,1 0 0,30-1 0,159 1-1365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57:37.828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8 24575,'51'2'-64,"-37"0"-99,1-1 1,0-1-1,0 0 0,0-1 1,0 0-1,0-2 1,21-5-1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57:37.829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24575,'33'-1'0,"46"-8"0,-13 0 0,-61 8-113,-1 1-12,0-1 0,1 1 0,-1-1-1,0 1 1,0 1 0,0-1 0,1 0-1,-1 1 1,8 2 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57:37.830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2 24575,'78'-2'0,"82"4"0,-144 2-1365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57:37.831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0 19 24575,'146'-13'0,"-92"8"-1365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57:37.832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22 24575,'34'0'0,"0"-2"0,-1-1 0,52-11 0,-34 11-1365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00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688 1 752 0 0,'0'0'6853'0'0,"-4"-1"-6151"0"0,-2 1-519 0 0,1 0 0 0 0,0 0 1 0 0,-1 1-1 0 0,1 0 0 0 0,0 0 1 0 0,0 0-1 0 0,0 0 0 0 0,-1 1 1 0 0,2 0-1 0 0,-1 0 0 0 0,0 0 1 0 0,-6 4-1 0 0,-64 42 947 0 0,55-34-804 0 0,-233 175 1982 0 0,208-150-1896 0 0,2 3 1 0 0,1 1-1 0 0,-45 60 0 0 0,82-96-334 0 0,-1 1 0 0 0,1 0-1 0 0,1 0 1 0 0,-1 0 0 0 0,1 0 0 0 0,1 1 0 0 0,0-1 0 0 0,0 1 0 0 0,0 0 0 0 0,-1 14 0 0 0,4-18-42 0 0,0-1 0 0 0,0 1 1 0 0,0-1-1 0 0,1 1 0 0 0,-1-1 1 0 0,1 1-1 0 0,0-1 0 0 0,1 1 1 0 0,-1-1-1 0 0,1 0 0 0 0,0 1 1 0 0,0-1-1 0 0,0 0 0 0 0,1 0 1 0 0,-1-1-1 0 0,1 1 1 0 0,0 0-1 0 0,0-1 0 0 0,0 0 1 0 0,1 1-1 0 0,-1-1 0 0 0,8 4 1 0 0,14 9 85 0 0,2-2 1 0 0,0 0 0 0 0,1-2-1 0 0,0-1 1 0 0,56 14-1 0 0,-55-18 10 0 0,-1 1-1 0 0,0 2 1 0 0,0 1-1 0 0,-1 1 0 0 0,-1 1 1 0 0,31 20-1 0 0,-51-29-22 0 0,0 1-1 0 0,0 0 1 0 0,-1 0-1 0 0,1 1 1 0 0,-1 0-1 0 0,-1 0 1 0 0,1 0-1 0 0,-1 0 1 0 0,0 1-1 0 0,0-1 0 0 0,-1 1 1 0 0,1 0-1 0 0,-2 0 1 0 0,1 0-1 0 0,-1 1 1 0 0,2 8-1 0 0,-3-6 94 0 0,-1 1 0 0 0,1-1 0 0 0,-2 1 0 0 0,1 0 0 0 0,-2-1 0 0 0,1 1 0 0 0,-1-1 0 0 0,-1 1 0 0 0,0-1 0 0 0,-6 15 0 0 0,-3-1 194 0 0,0-1-1 0 0,-1 0 1 0 0,-2-1-1 0 0,0 0 1 0 0,-1-2-1 0 0,-1 1 1 0 0,-1-2 0 0 0,-32 26-1 0 0,-204 145 2518 0 0,253-190-2830 0 0,-6 4 247 0 0,7-4-394 0 0,0 0 0 0 0,0-1 0 0 0,0 1-1 0 0,0 0 1 0 0,0 0 0 0 0,0 0-1 0 0,0 0 1 0 0,0 0 0 0 0,0 0 0 0 0,0 0-1 0 0,0 0 1 0 0,0 0 0 0 0,0 0 0 0 0,0-1-1 0 0,0 1 1 0 0,0 0 0 0 0,0 0-1 0 0,0 0 1 0 0,-2-1-1543 0 0,18-17-126 0 0,1 0-1 0 0,25-19 0 0 0,19-7-9506 0 0,-30 23 4978 0 0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57:37.833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 12 24575,'49'2'0,"-34"0"0,-1-1 0,1-1 0,0 0 0,0-1 0,0-1 0,-1 0 0,26-7 0,-35 6-1365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5T19:57:37.834"/>
    </inkml:context>
    <inkml:brush xml:id="br0">
      <inkml:brushProperty name="width" value="0.05" units="cm"/>
      <inkml:brushProperty name="height" value="0.05" units="cm"/>
      <inkml:brushProperty name="color" value="#00A0D7"/>
    </inkml:brush>
  </inkml:definitions>
  <inkml:trace contextRef="#ctx0" brushRef="#br0">139 0 24575,'-9'1'15,"0"0"0,0 0 0,0 1 0,0 0-1,0 1 1,0 0 0,-14 7 0,-30 10-1499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9:07:00.50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7 312 24575,'-6'-311'-1365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9:07:01.429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0 180 24575,'2'-6'0,"0"0"0,0 0 0,0 0 0,0 0 0,1 0 0,0 1 0,0 0 0,1-1 0,0 1 0,-1 0 0,2 1 0,-1-1 0,0 1 0,9-7 0,0-1 0,55-53 0,-64 62 0,0 1 0,0 0 0,-1 0 0,2 1 0,-1-1 0,0 1 0,0 0 0,0 0 0,1 0 0,-1 1 0,0-1 0,1 1 0,-1 0 0,0 0 0,1 1 0,-1-1 0,0 1 0,1 0 0,-1 0 0,0 1 0,0-1 0,0 1 0,0 0 0,0 0 0,4 3 0,7 16 0,11 10 0,-23-28-114,0 0 1,0 0-1,0 1 0,-1-1 0,1 1 1,-1 0-1,0 0 0,0 0 0,0 0 1,-1 0-1,3 6 0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9:07:02.570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1 391 24575,'0'-390'-1365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4-28T19:07:03.488"/>
    </inkml:context>
    <inkml:brush xml:id="br0">
      <inkml:brushProperty name="width" value="0.05" units="cm"/>
      <inkml:brushProperty name="height" value="0.05" units="cm"/>
      <inkml:brushProperty name="color" value="#AB008B"/>
    </inkml:brush>
  </inkml:definitions>
  <inkml:trace contextRef="#ctx0" brushRef="#br0">0 172 24575,'1'-4'0,"0"-1"0,0 1 0,0-1 0,1 1 0,-1 0 0,1 0 0,0 0 0,0 0 0,1 0 0,-1 0 0,1 0 0,0 1 0,0-1 0,0 1 0,0 0 0,0 0 0,1 0 0,0 0 0,5-3 0,7-4 0,-1 1 0,2 1 0,24-10 0,-4 1 0,-30 13 0,0-1 0,0 2 0,1-1 0,-1 1 0,1 0 0,0 1 0,0 0 0,0 0 0,0 1 0,0 0 0,0 0 0,11 1 0,-14 2 0,-1 1 0,0-1 0,0 1 0,0 0 0,0 1 0,0-1 0,0 1 0,-1-1 0,0 1 0,4 5 0,7 7 0,20 34 117,-14-18-1599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21:18:09.9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 1084 0 0,'4'-1'1085'0'0,"68"-10"3223"0"0,96-4 1 0 0,200 27 937 0 0,-89 1-2811 0 0,36 4-809 0 0,-161-1-1029 0 0,390 64 810 0 0,-189 16-743 0 0,-48 19 597 0 0,-287-107-1122 0 0,-5-2-63 0 0,0 0-1 0 0,0 0 1 0 0,-1 2 0 0 0,0-1-1 0 0,-1 2 1 0 0,19 15 0 0 0,-15-15 1 0 0,-15-8-68 0 0,1 0 1 0 0,-1 0-1 0 0,0 0 1 0 0,0 0-1 0 0,0 1 0 0 0,0-1 1 0 0,0 0-1 0 0,0 1 1 0 0,0-1-1 0 0,-1 1 0 0 0,1 0 1 0 0,2 3-1 0 0,-4-4 176 0 0,-7-5-6353 0 0,7 3 6072 0 0,-1 0 0 0 0,0 1 1 0 0,1-1-1 0 0,-1 0 1 0 0,1 1-1 0 0,-1-1 0 0 0,1 0 1 0 0,0 0-1 0 0,-1-1 1 0 0,-9-11-4129 0 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21:18:10.5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132 9 412 0 0,'3'-9'13250'0'0,"10"41"-12434"0"0,2-1 1 0 0,1-1-1 0 0,1-1 1 0 0,2 0-1 0 0,0-1 1 0 0,2-1-1 0 0,2-1 1 0 0,0-1-1 0 0,41 35 1 0 0,-29-33 2833 0 0,-35-26-3629 0 0,-1 0-1 0 0,1 0 1 0 0,-1 0-1 0 0,0 0 1 0 0,1-1 0 0 0,-1 1-1 0 0,0 0 1 0 0,0 0 0 0 0,1-1-1 0 0,-1 1 1 0 0,0 0-1 0 0,0-1 1 0 0,0 1 0 0 0,0-1-1 0 0,0 1 1 0 0,0-1 0 0 0,0 1-1 0 0,0-1 1 0 0,0 0-1 0 0,0 1 1 0 0,-2-1 0 0 0,-35 10 299 0 0,18-6-167 0 0,-174 53 631 0 0,99-31-335 0 0,92-25-962 0 0,-21 5 1982 0 0,18-6-3704 0 0,12-18-5783 0 0,-6 6-100 0 0,-3 4 2368 0 0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21:18:13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13 1180 0 0,'-13'-12'13796'0'0,"13"12"-13664"0"0,-16 70 2405 0 0,3 1 1 0 0,-6 101-1 0 0,19-172-2536 0 0,-4 68 292 0 0,9 124 0 0 0,-3-206-7251 0 0,-5-22 4037 0 0,-3 19-2957 0 0,-1 3 1632 0 0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21:18:22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93 372 0 0,'-6'4'11974'0'0,"364"-58"-4998"0"0,-196 34-5260 0 0,49-1 1491 0 0,-210 21-3040 0 0,9-1-547 0 0,-19 1-1961 0 0,-13 2 570 0 0,15-1 572 0 0,-4 2-2239 0 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19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0 280 0 0,'0'0'7066'0'0,"3"5"-6690"0"0,7 20 84 0 0,-1 0-1 0 0,-1 1 1 0 0,-1 0 0 0 0,6 43-1 0 0,5 17 173 0 0,-9-51-402 0 0,1-1 1 0 0,2 0 0 0 0,2-1 0 0 0,0-1 0 0 0,3 0 0 0 0,0-1-1 0 0,2-1 1 0 0,2 0 0 0 0,0-2 0 0 0,29 29 0 0 0,-33-40-125 0 0,0-1 1 0 0,2-1 0 0 0,0 0-1 0 0,0-1 1 0 0,2-2-1 0 0,-1 0 1 0 0,2-1-1 0 0,-1 0 1 0 0,1-2 0 0 0,1-1-1 0 0,0-1 1 0 0,0-1-1 0 0,0-1 1 0 0,1-1-1 0 0,47 3 1 0 0,-23-8-9 0 0,-1-2 1 0 0,0-2-1 0 0,0-1 1 0 0,0-3-1 0 0,-1-2 1 0 0,80-30-1 0 0,250-138 124 0 0,-239 108-144 0 0,-54 29-40 0 0,3 4-1 0 0,139-43 1 0 0,-220 79-42 0 0,0 1 1 0 0,0 0-1 0 0,0 0 0 0 0,0 0 0 0 0,0 0 1 0 0,1 1-1 0 0,-1 0 0 0 0,0 0 0 0 0,0 1 1 0 0,0-1-1 0 0,0 1 0 0 0,1 0 0 0 0,-1 0 1 0 0,0 1-1 0 0,5 1 0 0 0,-7-1 0 0 0,0 0 0 0 0,-1 1 0 0 0,1-1 0 0 0,0 0 1 0 0,-1 1-1 0 0,0 0 0 0 0,1-1 0 0 0,-1 1 0 0 0,0 0 0 0 0,0 0 0 0 0,-1 0 0 0 0,1 1 0 0 0,-1-1 0 0 0,1 0 0 0 0,-1 0 1 0 0,0 1-1 0 0,0-1 0 0 0,-1 1 0 0 0,1-1 0 0 0,-1 1 0 0 0,1-1 0 0 0,-1 6 0 0 0,0 34-3 0 0,-2 0 0 0 0,-2 0 1 0 0,-9 45-1 0 0,12-85 34 0 0,1-1 0 0 0,-1 1 0 0 0,1-1-1 0 0,0 1 1 0 0,0 0 0 0 0,0-1 0 0 0,0 1 0 0 0,0-1 0 0 0,1 1 0 0 0,-1-1 0 0 0,2 5 0 0 0,-1-6-6 0 0,-1 0 0 0 0,1 0 0 0 0,-1-1 0 0 0,1 1 0 0 0,-1 0 0 0 0,1-1 0 0 0,-1 1 0 0 0,1-1 0 0 0,0 1 0 0 0,-1 0 0 0 0,1-1 0 0 0,0 0 0 0 0,-1 1 0 0 0,1-1 0 0 0,0 1 0 0 0,0-1 0 0 0,-1 0-1 0 0,1 1 1 0 0,0-1 0 0 0,0 0 0 0 0,0 0 0 0 0,-1 0 0 0 0,3 0 0 0 0,3 0 52 0 0,1-1-1 0 0,-1-1 1 0 0,0 1-1 0 0,0-1 1 0 0,0 0 0 0 0,0-1-1 0 0,9-4 1 0 0,89-36 51 0 0,2 5 0 0 0,2 4 1 0 0,1 6-1 0 0,1 3 0 0 0,217-17 1 0 0,-177 37-96 0 0,162 15 0 0 0,112-3-57 0 0,-328-23 1952 0 0,-106 2-1787 0 0,10 13-122 0 0,-1-1 0 0 0,1 1 0 0 0,-1 0 0 0 0,1 0 0 0 0,-1 0 1 0 0,0-1-1 0 0,1 1 0 0 0,-1 0 0 0 0,0 0 0 0 0,0 0 0 0 0,0 0 0 0 0,0 0 0 0 0,0 1 0 0 0,0-1 0 0 0,-1-1 1 0 0,-8-4-436 0 0,-5-20-11041 0 0,15 25 10470 0 0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21:18:23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 20 844 0 0,'0'0'2075'0'0,"-3"-13"-66"0"0,3 13-1880 0 0,0 0 0 0 0,0 0 0 0 0,0-1 1 0 0,0 1-1 0 0,0 0 0 0 0,0 0 1 0 0,0 0-1 0 0,0-1 0 0 0,0 1 1 0 0,0 0-1 0 0,0 0 0 0 0,0 0 1 0 0,0-1-1 0 0,0 1 0 0 0,0 0 1 0 0,0 0-1 0 0,0-1 0 0 0,0 1 0 0 0,0 0 1 0 0,-1 0-1 0 0,1 0 0 0 0,0 0 1 0 0,0-1-1 0 0,0 1 0 0 0,0 0 1 0 0,0 0-1 0 0,0 0 0 0 0,-1 0 1 0 0,1-1-1 0 0,0 1 0 0 0,0 0 1 0 0,0 0-1 0 0,0 0 0 0 0,-1 0 1 0 0,1 0-1 0 0,0 0 0 0 0,0 0 0 0 0,0 0 1 0 0,-1-1-1 0 0,1 1 0 0 0,0 0 1 0 0,0 0-1 0 0,-1 0 0 0 0,1 0 1 0 0,0 0-1 0 0,0 0 0 0 0,0 0 1 0 0,-1 0-1 0 0,1 0 0 0 0,0 0 1 0 0,0 1-1 0 0,0-1 0 0 0,-1 0 0 0 0,1 0 1 0 0,0 0-1 0 0,-6 15 268 0 0,1 0 1 0 0,0 0-1 0 0,1 1 0 0 0,1-1 1 0 0,0 1-1 0 0,1 0 0 0 0,1 30 0 0 0,-2-4 98 0 0,1 27 806 0 0,10 119 0 0 0,-2-108-560 0 0,-5-65-579 0 0,2 27 600 0 0,7 44 0 0 0,-2-62 596 0 0,-8-24-1336 0 0,0 0 1 0 0,0 1-1 0 0,0-1 0 0 0,0 0 1 0 0,0 0-1 0 0,0 0 0 0 0,0 1 1 0 0,0-1-1 0 0,1 0 0 0 0,-1 0 1 0 0,0 0-1 0 0,0 0 0 0 0,0 0 1 0 0,0 1-1 0 0,0-1 0 0 0,1 0 1 0 0,-1 0-1 0 0,0 0 0 0 0,0 0 1 0 0,0 0-1 0 0,0 0 1 0 0,1 0-1 0 0,-1 1 0 0 0,0-1 1 0 0,0 0-1 0 0,0 0 0 0 0,1 0 1 0 0,-1 0-1 0 0,0 0 0 0 0,0 0 1 0 0,0 0-1 0 0,1 0 0 0 0,-1 0 1 0 0,0 0-1 0 0,0 0 0 0 0,0 0 1 0 0,1 0-1 0 0,-1 0 0 0 0,0-1 1 0 0,0 1-1 0 0,0 0 1 0 0,0 0-1 0 0,1 0 0 0 0,-1 0 1 0 0,15-32 1018 0 0,-3 2-1015 0 0,11-12 6 0 0,1 0 0 0 0,2 2-1 0 0,35-43 1 0 0,-7 16-228 0 0,-53 67 193 0 0,0-1 0 0 0,-1 1 0 0 0,1 0 0 0 0,-1-1 0 0 0,1 1 0 0 0,0 0 0 0 0,-1-1 0 0 0,1 1 0 0 0,0 0 0 0 0,-1 0 0 0 0,1-1 0 0 0,0 1 0 0 0,-1 0 0 0 0,1 0 0 0 0,0 0 0 0 0,0 0 0 0 0,-1 0 0 0 0,1 0 1 0 0,0 0-1 0 0,-1 1 0 0 0,1-1 0 0 0,0 0 0 0 0,0 0 0 0 0,-1 0 0 0 0,1 1 0 0 0,0-1 0 0 0,-1 0 0 0 0,1 1 0 0 0,-1-1 0 0 0,1 0 0 0 0,-1 1 0 0 0,1-1 0 0 0,0 1 0 0 0,-1-1 0 0 0,1 1 0 0 0,-1-1 0 0 0,0 1 0 0 0,1 0 0 0 0,-1-1 0 0 0,1 1 0 0 0,-1-1 0 0 0,0 1 0 0 0,0 0 0 0 0,1-1 0 0 0,-1 1 0 0 0,0 1 0 0 0,12 27-5 0 0,-8-5 113 0 0,0 1 1 0 0,-2 0-1 0 0,-2 47 0 0 0,2 22-276 0 0,-2-93-22 0 0,0 0 0 0 0,0 1 0 0 0,0-1 0 0 0,0 0 0 0 0,0 0 0 0 0,0 1 0 0 0,0-1 0 0 0,0 0 0 0 0,0 0 0 0 0,1 1 0 0 0,-1-1 0 0 0,0 0 0 0 0,1 0 0 0 0,-1 0 0 0 0,1 1 0 0 0,-1-1 0 0 0,1 0 0 0 0,0 0 0 0 0,0 0 0 0 0,-1 0 0 0 0,1 0 0 0 0,0 0-1 0 0,0 0 1 0 0,0-1 0 0 0,0 1 0 0 0,0 0 0 0 0,0 0 0 0 0,0-1 0 0 0,0 1 0 0 0,0 0 0 0 0,0-1 0 0 0,1 1 0 0 0,1 0 0 0 0,-1-1-1488 0 0,18-7-6277 0 0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21:18:26.4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89 157 368 0 0,'0'0'3944'0'0,"41"13"223"0"0,-32-11-3936 0 0,0-1-1 0 0,1 0 0 0 0,-1-1 0 0 0,1 0 0 0 0,0 0 0 0 0,-1-1 1 0 0,1 0-1 0 0,-1-1 0 0 0,0 0 0 0 0,0 0 0 0 0,1-1 0 0 0,-1 0 0 0 0,-1-1 1 0 0,1 0-1 0 0,-1 0 0 0 0,1-1 0 0 0,-1 0 0 0 0,0-1 0 0 0,-1 1 1 0 0,0-2-1 0 0,1 1 0 0 0,-2-1 0 0 0,1 0 0 0 0,10-15 0 0 0,-16 19-217 0 0,-1 1-1 0 0,0 0 1 0 0,1-1 0 0 0,-1 1-1 0 0,0-1 1 0 0,0 1-1 0 0,0 0 1 0 0,0-1-1 0 0,-1 1 1 0 0,1-1 0 0 0,-1 1-1 0 0,0 0 1 0 0,1-1-1 0 0,-1 1 1 0 0,0 0-1 0 0,0 0 1 0 0,0-1 0 0 0,-1 1-1 0 0,1 0 1 0 0,0 0-1 0 0,-1 0 1 0 0,1 1-1 0 0,-1-1 1 0 0,0 0 0 0 0,0 1-1 0 0,0-1 1 0 0,-3-2-1 0 0,-2 2-10 0 0,0-1 0 0 0,-1 1 0 0 0,1 0-1 0 0,0 0 1 0 0,-1 1 0 0 0,0 0 0 0 0,1 0-1 0 0,-1 1 1 0 0,0 0 0 0 0,0 0 0 0 0,1 1 0 0 0,-14 2-1 0 0,6 1-13 0 0,-1 0-1 0 0,1 2 1 0 0,-27 12-1 0 0,31-13 7 0 0,1 1 1 0 0,-1 0-1 0 0,1 1 0 0 0,1 1 1 0 0,-1-1-1 0 0,1 1 0 0 0,1 1 1 0 0,-1 0-1 0 0,-11 16 0 0 0,17-21 42 0 0,1 0-1 0 0,-1 0 0 0 0,1 1 1 0 0,0-1-1 0 0,0 1 0 0 0,0-1 1 0 0,0 1-1 0 0,1 0 0 0 0,0-1 1 0 0,0 1-1 0 0,0 0 1 0 0,1 0-1 0 0,0 0 0 0 0,-1 0 1 0 0,2-1-1 0 0,-1 1 0 0 0,1 0 1 0 0,-1 0-1 0 0,1 0 0 0 0,1 0 1 0 0,-1-1-1 0 0,1 1 1 0 0,-1-1-1 0 0,1 1 0 0 0,1-1 1 0 0,-1 0-1 0 0,4 5 0 0 0,1-1 112 0 0,0 0 0 0 0,0 0 0 0 0,1-1 0 0 0,0 0 0 0 0,1 0 0 0 0,-1-1 0 0 0,1 0 0 0 0,1-1 0 0 0,-1 0 0 0 0,18 7 0 0 0,-12-6 58 0 0,0-1-1 0 0,1-1 1 0 0,-1 0 0 0 0,1-1 0 0 0,0 0 0 0 0,21 0 0 0 0,-29-3-223 0 0,-1-1 0 0 0,1 0-1 0 0,0 0 1 0 0,0 0 0 0 0,-1-1 0 0 0,1 0 0 0 0,12-6 0 0 0,1-5-3345 0 0,-6-5-4738 0 0,-11 10 4200 0 0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21:18:32.9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2 312 0 0,'2'-1'11417'0'0,"3"19"-9104"0"0,2 30-1946 0 0,-11 306 5342 0 0,0-197-3773 0 0,4-127-1492 0 0,4 154 1998 0 0,-2-150-191 0 0,0 2-5493 0 0,-2-20-2219 0 0,-1-39 1058 0 0,1 13-927 0 0,4-2 407 0 0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21:18:3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0 314 404 0 0,'0'0'12121'0'0,"5"-4"-11227"0"0,37-26 673 0 0,1 2 1 0 0,2 2 0 0 0,79-33 0 0 0,-23 11-49 0 0,-17-1-297 0 0,-54 31-384 0 0,1 0 1 0 0,40-15-1 0 0,-70 32-868 0 0,-26 13-6834 0 0,-36 18 2767 0 0,28-12-2427 0 0,14-9 2345 0 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21:18:3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1 760 0 0,'0'0'1182'0'0,"1"20"8195"0"0,0-12-8725 0 0,18 17 2034 0 0,0 0 0 0 0,36 35 0 0 0,-11-20 110 0 0,84 60 1 0 0,-42-36 6 0 0,-85-63-2647 0 0,1-7-5185 0 0,-9-11 3606 0 0,2 6-2260 0 0,0-1-4816 0 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21:18:41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12 336 0 0,'-4'-11'12434'0'0,"2"157"-8187"0"0,3 72-659 0 0,14 65-505 0 0,-14-164-5281 0 0,-6-94-267 0 0,2-16-223 0 0,2 1-5030 0 0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21:18:42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10 132 0 0,'-3'4'1127'0'0,"-7"3"332"0"0,1 0 0 0 0,-1-1 1 0 0,0 0-1 0 0,-1 0 0 0 0,-15 6 0 0 0,24-12-933 0 0,-12 0 1838 0 0,14 0-2337 0 0,0 0 1 0 0,-1 0 0 0 0,1 0 0 0 0,0 0-1 0 0,-1 0 1 0 0,1 0 0 0 0,0 0-1 0 0,-1 0 1 0 0,1 0 0 0 0,0 0-1 0 0,-1 0 1 0 0,1-1 0 0 0,0 1-1 0 0,-1 0 1 0 0,1 0 0 0 0,0 0 0 0 0,0 0-1 0 0,-1-1 1 0 0,1 1 0 0 0,0 0-1 0 0,0 0 1 0 0,-1 0 0 0 0,1-1-1 0 0,0 1 1 0 0,0 0 0 0 0,0-1-1 0 0,0 1 1 0 0,-1 0 0 0 0,1 0 0 0 0,0-1-1 0 0,0 1 1 0 0,0 0 0 0 0,0-1-1 0 0,0 1 1 0 0,0 0 0 0 0,0-1-1 0 0,0 1 1 0 0,0 0 0 0 0,0-1-1 0 0,0 1 1 0 0,0 0 0 0 0,0 0 0 0 0,0-1-1 0 0,0 1 1 0 0,0 0 0 0 0,0-1-1 0 0,6-5 101 0 0,-1 1 0 0 0,1-1 0 0 0,1 1-1 0 0,-1 1 1 0 0,1-1 0 0 0,0 1 0 0 0,0 0 0 0 0,11-4-1 0 0,-17 8 81 0 0,15 2 537 0 0,-16-1-680 0 0,1 0 0 0 0,-1 0 0 0 0,1 0 0 0 0,-1 0 1 0 0,0 1-1 0 0,1-1 0 0 0,-1 0 0 0 0,0 0 0 0 0,0 0 0 0 0,0 1 0 0 0,0-1 0 0 0,0 0 0 0 0,0 0 0 0 0,0 0 0 0 0,0 1 0 0 0,-1-1 1 0 0,1 0-1 0 0,0 0 0 0 0,-1 0 0 0 0,1 0 0 0 0,-1 0 0 0 0,1 1 0 0 0,-1-1 0 0 0,1 0 0 0 0,-1 0 0 0 0,0 0 0 0 0,0 0 0 0 0,0-1 1 0 0,1 1-1 0 0,-1 0 0 0 0,0 0 0 0 0,0 0 0 0 0,-2 1 0 0 0,-19 9-1560 0 0,0-7-7842 0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24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0 624 0 0,'-2'0'5556'0'0,"-16"6"-5147"0"0,-24 17 447 0 0,2 3 0 0 0,0 1-1 0 0,2 1 1 0 0,-54 53 0 0 0,89-79-808 0 0,1 0 0 0 0,0 1 0 0 0,0-1 0 0 0,0 1 0 0 0,0-1 0 0 0,0 1 0 0 0,1-1 0 0 0,-1 1 0 0 0,-2 6 0 0 0,4-8-33 0 0,0 0 0 0 0,0 0 0 0 0,0 0 0 0 0,-1 0-1 0 0,1 0 1 0 0,0 0 0 0 0,0 0 0 0 0,1 0 0 0 0,-1 0 0 0 0,0 0-1 0 0,0 0 1 0 0,0 0 0 0 0,1 0 0 0 0,-1 0 0 0 0,0 0-1 0 0,1 0 1 0 0,-1 0 0 0 0,1 0 0 0 0,-1 0 0 0 0,2 1 0 0 0,1 1 7 0 0,1 1 0 0 0,0-1 1 0 0,0-1-1 0 0,0 1 0 0 0,0 0 1 0 0,1-1-1 0 0,-1 0 0 0 0,1 0 0 0 0,-1-1 1 0 0,10 3-1 0 0,3 1 33 0 0,0 0 0 0 0,-1 1 0 0 0,1 1 0 0 0,-1 1 0 0 0,25 15 0 0 0,-38-20 0 0 0,0-1 1 0 0,0 1-1 0 0,0 0 1 0 0,0-1-1 0 0,0 2 1 0 0,0-1-1 0 0,-1 0 1 0 0,0 0-1 0 0,1 1 0 0 0,-1-1 1 0 0,0 1-1 0 0,-1 0 1 0 0,1 0-1 0 0,-1-1 1 0 0,0 1-1 0 0,0 0 1 0 0,0 0-1 0 0,0 0 1 0 0,0 1-1 0 0,-1-1 0 0 0,0 0 1 0 0,0 0-1 0 0,0 0 1 0 0,-1 0-1 0 0,1 0 1 0 0,-1 0-1 0 0,0 0 1 0 0,0 0-1 0 0,0 0 0 0 0,-3 6 1 0 0,-3 6 43 0 0,-1-1 0 0 0,0 0 1 0 0,-1 0-1 0 0,0-1 0 0 0,-1 0 0 0 0,-1-1 1 0 0,0 0-1 0 0,-1-1 0 0 0,0 0 0 0 0,-1-1 1 0 0,-1 0-1 0 0,-19 12 0 0 0,24-19 15 0 0,26-31-12936 0 0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2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 5 764 0 0,'0'0'105'0'0,"0"0"0"0"0,0-1 0 0 0,0 1 0 0 0,0 0 0 0 0,0 0 1 0 0,0 0-1 0 0,0 0 0 0 0,0-1 0 0 0,0 1 0 0 0,0 0 0 0 0,0 0 0 0 0,0 0 0 0 0,0 0 0 0 0,0 0 0 0 0,0-1 0 0 0,0 1 0 0 0,0 0 0 0 0,1-1 841 0 0,-1 1-841 0 0,1 0 0 0 0,-1 0 0 0 0,0 0 1 0 0,0 0-1 0 0,0-1 0 0 0,0 1 0 0 0,0 0 0 0 0,1 0 0 0 0,-1 0 0 0 0,0 0 0 0 0,0 0 0 0 0,0 0 0 0 0,0 0 0 0 0,0 0 0 0 0,1 0 0 0 0,-1 0 1 0 0,0 0-1 0 0,0 0 0 0 0,0 0 0 0 0,0 0 0 0 0,1 0 0 0 0,-1 0 0 0 0,0 0 0 0 0,0 0 0 0 0,0 1 0 0 0,0-1 0 0 0,0 0 0 0 0,1 0 0 0 0,-1 0 1 0 0,0 0-1 0 0,0 0 0 0 0,3 14 1387 0 0,-3 24-552 0 0,-15 66 1755 0 0,6-50-1195 0 0,-4 88 0 0 0,13-139-1595 0 0,0 0 0 0 0,0 0 0 0 0,-1-1 0 0 0,1 1 0 0 0,-1 0 0 0 0,1 0 0 0 0,-1 0 0 0 0,0-1 0 0 0,0 1 0 0 0,-2 4 0 0 0,-7 1-7946 0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  <inkml:channel name="OA" type="integer" max="360" units="deg"/>
          <inkml:channel name="OE" type="integer" max="90" units="deg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  <inkml:channelProperty channel="OA" name="resolution" value="1000" units="1/deg"/>
          <inkml:channelProperty channel="OE" name="resolution" value="1000" units="1/deg"/>
        </inkml:channelProperties>
      </inkml:inkSource>
      <inkml:timestamp xml:id="ts0" timeString="2024-06-08T19:39:25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0 133 664 0 0,'3'-6'417'0'0,"0"0"0"0"0,0-1 0 0 0,0 1 0 0 0,0 0 0 0 0,1 1 0 0 0,0-1 0 0 0,0 1 0 0 0,1 0 0 0 0,-1 0 0 0 0,1 0 0 0 0,0 0 0 0 0,1 1 0 0 0,-1 0 0 0 0,1 0 0 0 0,0 0 0 0 0,6-2 0 0 0,3-2-51 0 0,-1 1-1 0 0,1 1 1 0 0,1 0-1 0 0,-1 1 1 0 0,26-5-1 0 0,-38 10-478 0 0,0-1-1 0 0,0 1 0 0 0,0 0 1 0 0,0 0-1 0 0,0 0 1 0 0,0 0-1 0 0,0 1 1 0 0,0-1-1 0 0,5 2 0 0 0,7 5-4454 0 0,-2 1 2182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Head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68B591-7161-4959-8B1A-8CC397ADAD9F}" type="datetimeFigureOut">
              <a:rPr lang="en-US" smtClean="0"/>
              <a:t>6/10/2024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Foot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44491F-87E9-4149-9693-D55E28E6E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464518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4491F-87E9-4149-9693-D55E28E6E1D3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54823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F44491F-87E9-4149-9693-D55E28E6E1D3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2247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E98F67-2B88-76E8-1CC2-7946AF7EC60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641E2E-CFA6-2DFE-877C-BF8C99C049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8C1312-652B-87BD-210E-6C9CEBEE06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842F69-C678-4283-B665-F9067EFA29AC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B520C-E82F-3906-8AE4-A046C3497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B11A3-F698-7CF7-0450-41E21971F4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23739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F8167E-033E-FF83-48C4-B204BBE6F8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AAAABFA-46EC-2528-8353-EE0FE29CAF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795448-59E7-B455-FBB1-FDCAD81DE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75AF40-3207-4D75-B1F5-66A9FB86AE98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7304FC-A098-0B1F-B371-EF7A0A9A6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B44263-6C8C-390C-4C15-EB0D220B0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3542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5A8742E-C006-0AB3-64EC-7329598593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3B9CBA-15DB-6DFB-3D97-13C60E1F223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2318C-B1BC-7712-B12E-40E3CD67A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E0B177-707D-4F73-A60D-F2CBE7B492C4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CF67A-8009-3991-99F4-FC16CF234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E5D187-A2CA-B44B-42DE-E4C50D4D9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23973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EF54B2-D3D5-11BF-9A33-D2FD843559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74AF9E-53B2-AF48-421D-3BBF9C4EBA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59A241-1A73-FCBC-EC77-72B666CEB6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DEDE06-6B3F-4930-8AB1-C6D129E8ABEB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8C5F1-6FED-02B5-9C77-0265D26B80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ADE20B-EA45-B4BE-28DB-57C43B40D4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169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8B0BA6-8086-5C68-DECD-3C3BA9872B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E81628-C84A-0E00-1E40-71931ECBBB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BA007A-291A-A72D-1708-2844ECFB2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A42EFD-9135-4BAE-A8A0-917D51588A77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C8F226-D45F-FDA3-E8FA-E802EBF404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0629AE-A086-F391-F2CC-6CB849E5C0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353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4F1C57-8CA9-B354-DCC6-28376C92A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CBEF01E-E9D0-DE78-6C07-B7E9D5A900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D22A1EB-1803-6B0A-D019-00F49F2B52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0AD72B-6265-CBB7-3A19-543434C54D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94DFE1-E0B1-4B22-9CC2-3B80167B537F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90C5CF1-8481-981B-7D26-C96123B2B1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918919-97C0-166D-8691-9D230448CE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9861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7D6E26-C4BD-E220-AC33-CC7C892686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BF2A2CE-D5E2-7112-8B3C-39CC866BC3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DEEABB-7F92-068F-3E92-3118E5DD4D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B5E7615-D041-A41C-695E-23206D42D3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2B2628-189E-11F5-AAE6-B84C40587A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8DD63A3-720D-9B86-72B2-FD607C331B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A47EBB-3390-4DA6-A962-714D3E49EB52}" type="datetime1">
              <a:rPr lang="en-US" smtClean="0"/>
              <a:t>6/10/2024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74977A9-157A-2187-5DA5-B9CA81B23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34D2F8-3CD4-EE1A-96B7-F54962240D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5132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5A0B1-E2E7-36EF-1215-3A6DDF888C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4C5FACC-1DF0-B1A9-76F4-ED7BC38BD4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363A14-3461-483D-844B-1F495EB11983}" type="datetime1">
              <a:rPr lang="en-US" smtClean="0"/>
              <a:t>6/10/2024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611438-4B3D-D474-45DF-8B855ED26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FA7260-228E-35D1-16CB-F2E251B73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0047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7C5E7F0-8606-05DD-B72E-4BDB5EEEE3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A4541B-F91B-477F-B1B6-B1314C1C0559}" type="datetime1">
              <a:rPr lang="en-US" smtClean="0"/>
              <a:t>6/10/2024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CD9EA-9352-303E-C9E1-9BEBEC923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DFDB1F-0F12-F68C-D2F1-4DEC22B06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2494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BD424C-ED24-0A6E-2FB6-E064D9835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57A5AC-0A5E-8C18-E9A8-5CA11850C2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A1FDC18-5C36-77F7-1F37-7880ECAC03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86782F-C56B-47A4-78E2-C3C42405CE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CCEB43-08BF-4B88-BA46-1A86E8FE0BAD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866923-071B-8321-C573-B468713F1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2DF234-ED40-FBAF-8FF2-3ADEEBBF40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8582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A05D7-A74B-0577-4619-05DF6157C3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2577411-4D9A-17F6-B122-01FBDCF375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47E204-3096-B420-D649-B07F0F5F34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4B9D19-F5D9-E8D3-90E2-8413F79A40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EC2188-8E23-4E71-BEBB-A4C732AE9BDD}" type="datetime1">
              <a:rPr lang="en-US" smtClean="0"/>
              <a:t>6/10/2024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D8BC31-3891-0E1C-5C14-4BA3C1F90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E49296-5A74-8CA5-907D-7C7FE2BB7B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08901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E7A3C49-0F13-75A9-66EA-B9D00BAD2D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0D02ED-729F-8F8F-0F06-C8E382BD74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E3C1D0-0161-DB4B-8AAC-B1B33AC3FC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972BB28-E76F-4DD2-8793-68CA3A79F488}" type="datetime1">
              <a:rPr lang="en-US" smtClean="0"/>
              <a:t>6/10/2024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23232-CE0C-270E-1AE1-EDB244E545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8653A7-586C-114D-709E-C27869AB97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976477-D84E-49B6-A72A-99BDC3A1F6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3013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3" Type="http://schemas.openxmlformats.org/officeDocument/2006/relationships/image" Target="../media/image140.png"/><Relationship Id="rId18" Type="http://schemas.openxmlformats.org/officeDocument/2006/relationships/customXml" Target="../ink/ink42.xml"/><Relationship Id="rId26" Type="http://schemas.openxmlformats.org/officeDocument/2006/relationships/customXml" Target="../ink/ink49.xml"/><Relationship Id="rId3" Type="http://schemas.openxmlformats.org/officeDocument/2006/relationships/image" Target="../media/image90.png"/><Relationship Id="rId21" Type="http://schemas.openxmlformats.org/officeDocument/2006/relationships/customXml" Target="../ink/ink44.xml"/><Relationship Id="rId34" Type="http://schemas.openxmlformats.org/officeDocument/2006/relationships/image" Target="../media/image191.png"/><Relationship Id="rId7" Type="http://schemas.openxmlformats.org/officeDocument/2006/relationships/image" Target="../media/image110.png"/><Relationship Id="rId12" Type="http://schemas.openxmlformats.org/officeDocument/2006/relationships/customXml" Target="../ink/ink39.xml"/><Relationship Id="rId17" Type="http://schemas.openxmlformats.org/officeDocument/2006/relationships/image" Target="../media/image160.png"/><Relationship Id="rId25" Type="http://schemas.openxmlformats.org/officeDocument/2006/relationships/customXml" Target="../ink/ink48.xml"/><Relationship Id="rId33" Type="http://schemas.openxmlformats.org/officeDocument/2006/relationships/customXml" Target="../ink/ink54.xml"/><Relationship Id="rId2" Type="http://schemas.openxmlformats.org/officeDocument/2006/relationships/customXml" Target="../ink/ink34.xml"/><Relationship Id="rId16" Type="http://schemas.openxmlformats.org/officeDocument/2006/relationships/customXml" Target="../ink/ink41.xml"/><Relationship Id="rId20" Type="http://schemas.openxmlformats.org/officeDocument/2006/relationships/customXml" Target="../ink/ink43.xml"/><Relationship Id="rId29" Type="http://schemas.openxmlformats.org/officeDocument/2006/relationships/customXml" Target="../ink/ink52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6.xml"/><Relationship Id="rId11" Type="http://schemas.openxmlformats.org/officeDocument/2006/relationships/image" Target="../media/image130.png"/><Relationship Id="rId24" Type="http://schemas.openxmlformats.org/officeDocument/2006/relationships/customXml" Target="../ink/ink47.xml"/><Relationship Id="rId32" Type="http://schemas.openxmlformats.org/officeDocument/2006/relationships/image" Target="../media/image181.png"/><Relationship Id="rId5" Type="http://schemas.openxmlformats.org/officeDocument/2006/relationships/image" Target="../media/image100.png"/><Relationship Id="rId15" Type="http://schemas.openxmlformats.org/officeDocument/2006/relationships/image" Target="../media/image150.png"/><Relationship Id="rId23" Type="http://schemas.openxmlformats.org/officeDocument/2006/relationships/customXml" Target="../ink/ink46.xml"/><Relationship Id="rId28" Type="http://schemas.openxmlformats.org/officeDocument/2006/relationships/customXml" Target="../ink/ink51.xml"/><Relationship Id="rId36" Type="http://schemas.openxmlformats.org/officeDocument/2006/relationships/image" Target="../media/image201.png"/><Relationship Id="rId10" Type="http://schemas.openxmlformats.org/officeDocument/2006/relationships/customXml" Target="../ink/ink38.xml"/><Relationship Id="rId19" Type="http://schemas.openxmlformats.org/officeDocument/2006/relationships/image" Target="../media/image170.png"/><Relationship Id="rId31" Type="http://schemas.openxmlformats.org/officeDocument/2006/relationships/customXml" Target="../ink/ink53.xml"/><Relationship Id="rId4" Type="http://schemas.openxmlformats.org/officeDocument/2006/relationships/customXml" Target="../ink/ink35.xml"/><Relationship Id="rId9" Type="http://schemas.openxmlformats.org/officeDocument/2006/relationships/image" Target="../media/image120.png"/><Relationship Id="rId14" Type="http://schemas.openxmlformats.org/officeDocument/2006/relationships/customXml" Target="../ink/ink40.xml"/><Relationship Id="rId22" Type="http://schemas.openxmlformats.org/officeDocument/2006/relationships/customXml" Target="../ink/ink45.xml"/><Relationship Id="rId27" Type="http://schemas.openxmlformats.org/officeDocument/2006/relationships/customXml" Target="../ink/ink50.xml"/><Relationship Id="rId30" Type="http://schemas.openxmlformats.org/officeDocument/2006/relationships/image" Target="../media/image161.png"/><Relationship Id="rId35" Type="http://schemas.openxmlformats.org/officeDocument/2006/relationships/customXml" Target="../ink/ink55.xml"/><Relationship Id="rId8" Type="http://schemas.openxmlformats.org/officeDocument/2006/relationships/customXml" Target="../ink/ink3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customXml" Target="../ink/ink58.xml"/><Relationship Id="rId13" Type="http://schemas.openxmlformats.org/officeDocument/2006/relationships/image" Target="../media/image43.png"/><Relationship Id="rId18" Type="http://schemas.openxmlformats.org/officeDocument/2006/relationships/customXml" Target="../ink/ink63.xml"/><Relationship Id="rId26" Type="http://schemas.openxmlformats.org/officeDocument/2006/relationships/image" Target="../media/image50.png"/><Relationship Id="rId3" Type="http://schemas.openxmlformats.org/officeDocument/2006/relationships/image" Target="../media/image391.png"/><Relationship Id="rId21" Type="http://schemas.openxmlformats.org/officeDocument/2006/relationships/image" Target="../media/image47.png"/><Relationship Id="rId7" Type="http://schemas.openxmlformats.org/officeDocument/2006/relationships/image" Target="../media/image40.png"/><Relationship Id="rId12" Type="http://schemas.openxmlformats.org/officeDocument/2006/relationships/customXml" Target="../ink/ink60.xml"/><Relationship Id="rId17" Type="http://schemas.openxmlformats.org/officeDocument/2006/relationships/image" Target="../media/image45.png"/><Relationship Id="rId25" Type="http://schemas.openxmlformats.org/officeDocument/2006/relationships/image" Target="../media/image49.png"/><Relationship Id="rId2" Type="http://schemas.openxmlformats.org/officeDocument/2006/relationships/notesSlide" Target="../notesSlides/notesSlide2.xml"/><Relationship Id="rId16" Type="http://schemas.openxmlformats.org/officeDocument/2006/relationships/customXml" Target="../ink/ink62.xml"/><Relationship Id="rId20" Type="http://schemas.openxmlformats.org/officeDocument/2006/relationships/customXml" Target="../ink/ink64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57.xml"/><Relationship Id="rId11" Type="http://schemas.openxmlformats.org/officeDocument/2006/relationships/image" Target="../media/image42.png"/><Relationship Id="rId24" Type="http://schemas.openxmlformats.org/officeDocument/2006/relationships/customXml" Target="../ink/ink66.xml"/><Relationship Id="rId5" Type="http://schemas.openxmlformats.org/officeDocument/2006/relationships/image" Target="../media/image390.png"/><Relationship Id="rId15" Type="http://schemas.openxmlformats.org/officeDocument/2006/relationships/image" Target="../media/image44.png"/><Relationship Id="rId23" Type="http://schemas.openxmlformats.org/officeDocument/2006/relationships/image" Target="../media/image48.png"/><Relationship Id="rId10" Type="http://schemas.openxmlformats.org/officeDocument/2006/relationships/customXml" Target="../ink/ink59.xml"/><Relationship Id="rId19" Type="http://schemas.openxmlformats.org/officeDocument/2006/relationships/image" Target="../media/image46.png"/><Relationship Id="rId4" Type="http://schemas.openxmlformats.org/officeDocument/2006/relationships/customXml" Target="../ink/ink56.xml"/><Relationship Id="rId9" Type="http://schemas.openxmlformats.org/officeDocument/2006/relationships/image" Target="../media/image41.png"/><Relationship Id="rId14" Type="http://schemas.openxmlformats.org/officeDocument/2006/relationships/customXml" Target="../ink/ink61.xml"/><Relationship Id="rId22" Type="http://schemas.openxmlformats.org/officeDocument/2006/relationships/customXml" Target="../ink/ink65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jpe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6" Type="http://schemas.openxmlformats.org/officeDocument/2006/relationships/image" Target="../media/image13.png"/><Relationship Id="rId21" Type="http://schemas.openxmlformats.org/officeDocument/2006/relationships/customXml" Target="../ink/ink10.xml"/><Relationship Id="rId34" Type="http://schemas.openxmlformats.org/officeDocument/2006/relationships/image" Target="../media/image17.png"/><Relationship Id="rId42" Type="http://schemas.openxmlformats.org/officeDocument/2006/relationships/image" Target="../media/image21.png"/><Relationship Id="rId47" Type="http://schemas.openxmlformats.org/officeDocument/2006/relationships/customXml" Target="../ink/ink23.xml"/><Relationship Id="rId50" Type="http://schemas.openxmlformats.org/officeDocument/2006/relationships/image" Target="../media/image25.png"/><Relationship Id="rId55" Type="http://schemas.openxmlformats.org/officeDocument/2006/relationships/customXml" Target="../ink/ink27.xml"/><Relationship Id="rId63" Type="http://schemas.openxmlformats.org/officeDocument/2006/relationships/customXml" Target="../ink/ink31.xml"/><Relationship Id="rId68" Type="http://schemas.openxmlformats.org/officeDocument/2006/relationships/image" Target="../media/image34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8.png"/><Relationship Id="rId29" Type="http://schemas.openxmlformats.org/officeDocument/2006/relationships/customXml" Target="../ink/ink14.xml"/><Relationship Id="rId11" Type="http://schemas.openxmlformats.org/officeDocument/2006/relationships/customXml" Target="../ink/ink5.xml"/><Relationship Id="rId24" Type="http://schemas.openxmlformats.org/officeDocument/2006/relationships/image" Target="../media/image12.png"/><Relationship Id="rId32" Type="http://schemas.openxmlformats.org/officeDocument/2006/relationships/image" Target="../media/image16.png"/><Relationship Id="rId37" Type="http://schemas.openxmlformats.org/officeDocument/2006/relationships/customXml" Target="../ink/ink18.xml"/><Relationship Id="rId40" Type="http://schemas.openxmlformats.org/officeDocument/2006/relationships/image" Target="../media/image20.png"/><Relationship Id="rId45" Type="http://schemas.openxmlformats.org/officeDocument/2006/relationships/customXml" Target="../ink/ink22.xml"/><Relationship Id="rId53" Type="http://schemas.openxmlformats.org/officeDocument/2006/relationships/customXml" Target="../ink/ink26.xml"/><Relationship Id="rId58" Type="http://schemas.openxmlformats.org/officeDocument/2006/relationships/image" Target="../media/image29.png"/><Relationship Id="rId66" Type="http://schemas.openxmlformats.org/officeDocument/2006/relationships/image" Target="../media/image33.png"/><Relationship Id="rId5" Type="http://schemas.openxmlformats.org/officeDocument/2006/relationships/customXml" Target="../ink/ink2.xml"/><Relationship Id="rId61" Type="http://schemas.openxmlformats.org/officeDocument/2006/relationships/customXml" Target="../ink/ink30.xml"/><Relationship Id="rId19" Type="http://schemas.openxmlformats.org/officeDocument/2006/relationships/customXml" Target="../ink/ink9.xml"/><Relationship Id="rId14" Type="http://schemas.openxmlformats.org/officeDocument/2006/relationships/image" Target="../media/image7.png"/><Relationship Id="rId22" Type="http://schemas.openxmlformats.org/officeDocument/2006/relationships/image" Target="../media/image11.png"/><Relationship Id="rId27" Type="http://schemas.openxmlformats.org/officeDocument/2006/relationships/customXml" Target="../ink/ink13.xml"/><Relationship Id="rId30" Type="http://schemas.openxmlformats.org/officeDocument/2006/relationships/image" Target="../media/image15.png"/><Relationship Id="rId35" Type="http://schemas.openxmlformats.org/officeDocument/2006/relationships/customXml" Target="../ink/ink17.xml"/><Relationship Id="rId43" Type="http://schemas.openxmlformats.org/officeDocument/2006/relationships/customXml" Target="../ink/ink21.xml"/><Relationship Id="rId48" Type="http://schemas.openxmlformats.org/officeDocument/2006/relationships/image" Target="../media/image24.png"/><Relationship Id="rId56" Type="http://schemas.openxmlformats.org/officeDocument/2006/relationships/image" Target="../media/image28.png"/><Relationship Id="rId64" Type="http://schemas.openxmlformats.org/officeDocument/2006/relationships/image" Target="../media/image32.png"/><Relationship Id="rId8" Type="http://schemas.openxmlformats.org/officeDocument/2006/relationships/image" Target="../media/image4.png"/><Relationship Id="rId51" Type="http://schemas.openxmlformats.org/officeDocument/2006/relationships/customXml" Target="../ink/ink25.xml"/><Relationship Id="rId3" Type="http://schemas.openxmlformats.org/officeDocument/2006/relationships/customXml" Target="../ink/ink1.xml"/><Relationship Id="rId12" Type="http://schemas.openxmlformats.org/officeDocument/2006/relationships/image" Target="../media/image6.png"/><Relationship Id="rId17" Type="http://schemas.openxmlformats.org/officeDocument/2006/relationships/customXml" Target="../ink/ink8.xml"/><Relationship Id="rId25" Type="http://schemas.openxmlformats.org/officeDocument/2006/relationships/customXml" Target="../ink/ink12.xml"/><Relationship Id="rId33" Type="http://schemas.openxmlformats.org/officeDocument/2006/relationships/customXml" Target="../ink/ink16.xml"/><Relationship Id="rId38" Type="http://schemas.openxmlformats.org/officeDocument/2006/relationships/image" Target="../media/image19.png"/><Relationship Id="rId46" Type="http://schemas.openxmlformats.org/officeDocument/2006/relationships/image" Target="../media/image23.png"/><Relationship Id="rId59" Type="http://schemas.openxmlformats.org/officeDocument/2006/relationships/customXml" Target="../ink/ink29.xml"/><Relationship Id="rId67" Type="http://schemas.openxmlformats.org/officeDocument/2006/relationships/customXml" Target="../ink/ink33.xml"/><Relationship Id="rId20" Type="http://schemas.openxmlformats.org/officeDocument/2006/relationships/image" Target="../media/image10.png"/><Relationship Id="rId41" Type="http://schemas.openxmlformats.org/officeDocument/2006/relationships/customXml" Target="../ink/ink20.xml"/><Relationship Id="rId54" Type="http://schemas.openxmlformats.org/officeDocument/2006/relationships/image" Target="../media/image27.png"/><Relationship Id="rId6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.png"/><Relationship Id="rId15" Type="http://schemas.openxmlformats.org/officeDocument/2006/relationships/customXml" Target="../ink/ink7.xml"/><Relationship Id="rId23" Type="http://schemas.openxmlformats.org/officeDocument/2006/relationships/customXml" Target="../ink/ink11.xml"/><Relationship Id="rId28" Type="http://schemas.openxmlformats.org/officeDocument/2006/relationships/image" Target="../media/image14.png"/><Relationship Id="rId36" Type="http://schemas.openxmlformats.org/officeDocument/2006/relationships/image" Target="../media/image18.png"/><Relationship Id="rId49" Type="http://schemas.openxmlformats.org/officeDocument/2006/relationships/customXml" Target="../ink/ink24.xml"/><Relationship Id="rId57" Type="http://schemas.openxmlformats.org/officeDocument/2006/relationships/customXml" Target="../ink/ink28.xml"/><Relationship Id="rId10" Type="http://schemas.openxmlformats.org/officeDocument/2006/relationships/image" Target="../media/image5.png"/><Relationship Id="rId31" Type="http://schemas.openxmlformats.org/officeDocument/2006/relationships/customXml" Target="../ink/ink15.xml"/><Relationship Id="rId44" Type="http://schemas.openxmlformats.org/officeDocument/2006/relationships/image" Target="../media/image22.png"/><Relationship Id="rId52" Type="http://schemas.openxmlformats.org/officeDocument/2006/relationships/image" Target="../media/image26.png"/><Relationship Id="rId60" Type="http://schemas.openxmlformats.org/officeDocument/2006/relationships/image" Target="../media/image30.png"/><Relationship Id="rId65" Type="http://schemas.openxmlformats.org/officeDocument/2006/relationships/customXml" Target="../ink/ink32.xml"/><Relationship Id="rId4" Type="http://schemas.openxmlformats.org/officeDocument/2006/relationships/image" Target="../media/image2.png"/><Relationship Id="rId9" Type="http://schemas.openxmlformats.org/officeDocument/2006/relationships/customXml" Target="../ink/ink4.xml"/><Relationship Id="rId13" Type="http://schemas.openxmlformats.org/officeDocument/2006/relationships/customXml" Target="../ink/ink6.xml"/><Relationship Id="rId18" Type="http://schemas.openxmlformats.org/officeDocument/2006/relationships/image" Target="../media/image9.png"/><Relationship Id="rId39" Type="http://schemas.openxmlformats.org/officeDocument/2006/relationships/customXml" Target="../ink/ink19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B3D9-5C3A-7628-845C-778497317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800" dirty="0"/>
              <a:t>Polysilicon vs Metal: A Glimpse on MOSFETs’ Design Challenges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D6E61EF-0633-333B-CA37-03677B237F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Rastin Maleki</a:t>
            </a:r>
          </a:p>
          <a:p>
            <a:endParaRPr lang="en-US" sz="1800" dirty="0"/>
          </a:p>
          <a:p>
            <a:endParaRPr lang="en-US" sz="1800" dirty="0"/>
          </a:p>
          <a:p>
            <a:r>
              <a:rPr lang="en-US" sz="1600" dirty="0"/>
              <a:t>Supervisor: Dr. Mahdi </a:t>
            </a:r>
            <a:r>
              <a:rPr lang="en-US" sz="1600" dirty="0" err="1"/>
              <a:t>Aminian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0CE8-F64B-23B2-2718-478EE37A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718EBC-578F-E26C-4BAC-915045985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University of </a:t>
            </a:r>
            <a:r>
              <a:rPr lang="en-US" dirty="0" err="1"/>
              <a:t>Guilan</a:t>
            </a:r>
            <a:r>
              <a:rPr lang="en-US" dirty="0"/>
              <a:t> - Department of Computer Engineering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1498A-D8DB-5744-7CF0-0936FE826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BCEAB1-141D-4684-B3D5-117C99808CAB}" type="datetime1">
              <a:rPr lang="en-US" smtClean="0"/>
              <a:t>6/10/2024</a:t>
            </a:fld>
            <a:endParaRPr lang="en-US" dirty="0"/>
          </a:p>
        </p:txBody>
      </p:sp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E8AAB151-C511-DE9E-5C89-65D821F437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1688" y="516605"/>
            <a:ext cx="972312" cy="10476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622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Gates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Aluminum has a melting point of 660 degrees and annealing in Diffusing requires about 1000 degrees. So Aluminum would melt as mask.</a:t>
            </a:r>
          </a:p>
          <a:p>
            <a:pPr marL="0" indent="0">
              <a:buNone/>
            </a:pPr>
            <a:r>
              <a:rPr lang="en-US" dirty="0"/>
              <a:t>Since Poly Silicon has a melting point of 1400 degrees, it would be a suitable replacements.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000" i="1" dirty="0"/>
              <a:t>Other reasons: High Threshold voltage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8953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B3D9-5C3A-7628-845C-778497317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Resolved Challenges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0CE8-F64B-23B2-2718-478EE37A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28659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Resolved Challenges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transistors scaled down, many challenge arose. Yet, not all challenges lead to Gate material reconsideration.</a:t>
            </a:r>
          </a:p>
          <a:p>
            <a:pPr marL="0" indent="0">
              <a:buNone/>
            </a:pPr>
            <a:r>
              <a:rPr lang="en-US" dirty="0"/>
              <a:t>Some of which were solved brilliantly. We will be discussing:</a:t>
            </a:r>
          </a:p>
          <a:p>
            <a:pPr lvl="1"/>
            <a:r>
              <a:rPr lang="en-US" dirty="0"/>
              <a:t>Velocity Saturation &amp; Mobility Degradation</a:t>
            </a:r>
          </a:p>
          <a:p>
            <a:pPr lvl="1"/>
            <a:r>
              <a:rPr lang="en-US" dirty="0"/>
              <a:t>Junction Parasitic Capacitors</a:t>
            </a:r>
            <a:endParaRPr lang="en-US" i="1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52055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Velocity Saturation &amp; Mobility Degradation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technologies scaled down, moving around became difficult for carriers.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Idea is simple: Creating more space!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132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Strained Silicon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Strained </a:t>
            </a:r>
            <a:r>
              <a:rPr lang="en-US" dirty="0" err="1"/>
              <a:t>Silicons</a:t>
            </a:r>
            <a:r>
              <a:rPr lang="en-US" dirty="0"/>
              <a:t> are literally Strained!</a:t>
            </a:r>
          </a:p>
          <a:p>
            <a:pPr marL="0" indent="0">
              <a:buNone/>
            </a:pPr>
            <a:r>
              <a:rPr lang="en-US" dirty="0"/>
              <a:t>This is how they’re made: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14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20F66B-0B7E-CD4C-BCFB-3437C487E64D}"/>
              </a:ext>
            </a:extLst>
          </p:cNvPr>
          <p:cNvSpPr/>
          <p:nvPr/>
        </p:nvSpPr>
        <p:spPr>
          <a:xfrm>
            <a:off x="4829175" y="4860926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80B6E7-2254-232F-A739-C103E047E552}"/>
              </a:ext>
            </a:extLst>
          </p:cNvPr>
          <p:cNvSpPr/>
          <p:nvPr/>
        </p:nvSpPr>
        <p:spPr>
          <a:xfrm>
            <a:off x="5667375" y="4860926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846A44-81E1-5C11-6AB7-5007B7E703AA}"/>
              </a:ext>
            </a:extLst>
          </p:cNvPr>
          <p:cNvSpPr/>
          <p:nvPr/>
        </p:nvSpPr>
        <p:spPr>
          <a:xfrm>
            <a:off x="4829175" y="5586413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8BBF0C-5B16-83C2-F318-EBEB98ED0131}"/>
              </a:ext>
            </a:extLst>
          </p:cNvPr>
          <p:cNvSpPr/>
          <p:nvPr/>
        </p:nvSpPr>
        <p:spPr>
          <a:xfrm>
            <a:off x="5667375" y="5586413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2F06C4-8991-42D8-FE4C-672E3D5F601C}"/>
              </a:ext>
            </a:extLst>
          </p:cNvPr>
          <p:cNvSpPr/>
          <p:nvPr/>
        </p:nvSpPr>
        <p:spPr>
          <a:xfrm>
            <a:off x="5219704" y="3875088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5960A9-BDB6-667A-FE61-B0A70CE6291C}"/>
              </a:ext>
            </a:extLst>
          </p:cNvPr>
          <p:cNvSpPr/>
          <p:nvPr/>
        </p:nvSpPr>
        <p:spPr>
          <a:xfrm>
            <a:off x="5738816" y="3875088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E07DED-A469-55A1-1C7A-50664BACA9F1}"/>
              </a:ext>
            </a:extLst>
          </p:cNvPr>
          <p:cNvSpPr/>
          <p:nvPr/>
        </p:nvSpPr>
        <p:spPr>
          <a:xfrm>
            <a:off x="5219704" y="3325019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FE8B3E-0453-ED98-2D96-873F693857A3}"/>
              </a:ext>
            </a:extLst>
          </p:cNvPr>
          <p:cNvSpPr/>
          <p:nvPr/>
        </p:nvSpPr>
        <p:spPr>
          <a:xfrm>
            <a:off x="5738815" y="3325018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238AD4-F498-1087-C5DB-73A5457C4E3F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5667379" y="3548856"/>
            <a:ext cx="7143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7AB2D6-5940-C37C-9BC7-361DF1D635AA}"/>
              </a:ext>
            </a:extLst>
          </p:cNvPr>
          <p:cNvCxnSpPr>
            <a:cxnSpLocks/>
            <a:stCxn id="24" idx="4"/>
            <a:endCxn id="21" idx="0"/>
          </p:cNvCxnSpPr>
          <p:nvPr/>
        </p:nvCxnSpPr>
        <p:spPr>
          <a:xfrm>
            <a:off x="5443542" y="3772694"/>
            <a:ext cx="0" cy="1023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5BD318-DAAF-29BE-2BA4-1E013758E15D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>
            <a:off x="5962653" y="3772693"/>
            <a:ext cx="1" cy="102395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A3A88B-8F4C-A77D-41CE-B9F80EA4E6B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419725" y="5156201"/>
            <a:ext cx="2476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0B1106-89E4-6175-203C-CA69377CF318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5962650" y="5451476"/>
            <a:ext cx="0" cy="134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671F15-7F97-6DE5-E88E-E4089128793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5124450" y="5451476"/>
            <a:ext cx="0" cy="134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1F9D17-C6D6-6BCB-00F9-2C05CF9477B0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419725" y="5881688"/>
            <a:ext cx="2476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27FC9CB8-9988-F047-8779-3878FEA44831}"/>
              </a:ext>
            </a:extLst>
          </p:cNvPr>
          <p:cNvSpPr/>
          <p:nvPr/>
        </p:nvSpPr>
        <p:spPr>
          <a:xfrm>
            <a:off x="6505575" y="4860926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A038B6F-B607-E5CC-250B-04C9A3B6FC35}"/>
              </a:ext>
            </a:extLst>
          </p:cNvPr>
          <p:cNvCxnSpPr>
            <a:cxnSpLocks/>
            <a:stCxn id="13" idx="6"/>
            <a:endCxn id="91" idx="2"/>
          </p:cNvCxnSpPr>
          <p:nvPr/>
        </p:nvCxnSpPr>
        <p:spPr>
          <a:xfrm>
            <a:off x="6257925" y="5156201"/>
            <a:ext cx="2476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A7687A8-6775-2272-5DF8-E5ABB6964E7D}"/>
              </a:ext>
            </a:extLst>
          </p:cNvPr>
          <p:cNvSpPr/>
          <p:nvPr/>
        </p:nvSpPr>
        <p:spPr>
          <a:xfrm>
            <a:off x="6505575" y="5586413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B6ACB5F-439C-D771-B47A-0D6DDF030ED0}"/>
              </a:ext>
            </a:extLst>
          </p:cNvPr>
          <p:cNvCxnSpPr>
            <a:cxnSpLocks/>
            <a:stCxn id="91" idx="4"/>
            <a:endCxn id="99" idx="0"/>
          </p:cNvCxnSpPr>
          <p:nvPr/>
        </p:nvCxnSpPr>
        <p:spPr>
          <a:xfrm>
            <a:off x="6800850" y="5451476"/>
            <a:ext cx="0" cy="134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D29C42-15D3-6296-DEE8-C300E00AF198}"/>
              </a:ext>
            </a:extLst>
          </p:cNvPr>
          <p:cNvCxnSpPr>
            <a:cxnSpLocks/>
            <a:stCxn id="17" idx="6"/>
            <a:endCxn id="99" idx="2"/>
          </p:cNvCxnSpPr>
          <p:nvPr/>
        </p:nvCxnSpPr>
        <p:spPr>
          <a:xfrm>
            <a:off x="6257925" y="5881688"/>
            <a:ext cx="2476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0C601B9-69EB-F15D-1742-F969302B5AA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>
            <a:off x="5667379" y="4098926"/>
            <a:ext cx="71437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4D1D1BC-9C01-5FA2-FC41-E4F377C2CACC}"/>
              </a:ext>
            </a:extLst>
          </p:cNvPr>
          <p:cNvSpPr/>
          <p:nvPr/>
        </p:nvSpPr>
        <p:spPr>
          <a:xfrm>
            <a:off x="6257926" y="3875086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4A67034-8AE1-FC09-561C-79ADCA706B4E}"/>
              </a:ext>
            </a:extLst>
          </p:cNvPr>
          <p:cNvCxnSpPr>
            <a:cxnSpLocks/>
            <a:stCxn id="22" idx="6"/>
            <a:endCxn id="127" idx="2"/>
          </p:cNvCxnSpPr>
          <p:nvPr/>
        </p:nvCxnSpPr>
        <p:spPr>
          <a:xfrm flipV="1">
            <a:off x="6186491" y="4098924"/>
            <a:ext cx="71435" cy="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49B6120-3ACD-0151-BD59-3F0635D2881E}"/>
              </a:ext>
            </a:extLst>
          </p:cNvPr>
          <p:cNvCxnSpPr>
            <a:cxnSpLocks/>
            <a:stCxn id="25" idx="6"/>
            <a:endCxn id="135" idx="2"/>
          </p:cNvCxnSpPr>
          <p:nvPr/>
        </p:nvCxnSpPr>
        <p:spPr>
          <a:xfrm flipV="1">
            <a:off x="6186490" y="3548855"/>
            <a:ext cx="7143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A4094451-8D3A-C42B-048E-760E84ADBDEF}"/>
              </a:ext>
            </a:extLst>
          </p:cNvPr>
          <p:cNvSpPr/>
          <p:nvPr/>
        </p:nvSpPr>
        <p:spPr>
          <a:xfrm>
            <a:off x="6257925" y="3325017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0F36B23-C337-AF9E-982B-667AAB44B205}"/>
              </a:ext>
            </a:extLst>
          </p:cNvPr>
          <p:cNvCxnSpPr>
            <a:cxnSpLocks/>
            <a:stCxn id="135" idx="4"/>
            <a:endCxn id="127" idx="0"/>
          </p:cNvCxnSpPr>
          <p:nvPr/>
        </p:nvCxnSpPr>
        <p:spPr>
          <a:xfrm>
            <a:off x="6481763" y="3772692"/>
            <a:ext cx="1" cy="1023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345152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10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5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0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1000" fill="hold"/>
                                        <p:tgtEl>
                                          <p:spTgt spid="1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" presetID="47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1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47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1000" fill="hold"/>
                                        <p:tgtEl>
                                          <p:spTgt spid="1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5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0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0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1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5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10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1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05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10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0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1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15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6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0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1000" fill="hold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25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6" dur="1000" fill="hold"/>
                                        <p:tgtEl>
                                          <p:spTgt spid="9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10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0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1000" fill="hold"/>
                                        <p:tgtEl>
                                          <p:spTgt spid="1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10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5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6" dur="1000" fill="hold"/>
                                        <p:tgtEl>
                                          <p:spTgt spid="10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6" grpId="0" animBg="1"/>
      <p:bldP spid="17" grpId="0" animBg="1"/>
      <p:bldP spid="21" grpId="0" animBg="1"/>
      <p:bldP spid="22" grpId="0" animBg="1"/>
      <p:bldP spid="24" grpId="0" animBg="1"/>
      <p:bldP spid="25" grpId="0" animBg="1"/>
      <p:bldP spid="91" grpId="0" animBg="1"/>
      <p:bldP spid="99" grpId="0" animBg="1"/>
      <p:bldP spid="127" grpId="0" animBg="1"/>
      <p:bldP spid="13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Strained Silicon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Figure below is a Tensile Strain.</a:t>
            </a:r>
          </a:p>
          <a:p>
            <a:pPr marL="0" indent="0">
              <a:buNone/>
            </a:pPr>
            <a:r>
              <a:rPr lang="en-US" dirty="0"/>
              <a:t>There are two types of Strained Silicon:</a:t>
            </a:r>
          </a:p>
          <a:p>
            <a:pPr lvl="1"/>
            <a:r>
              <a:rPr lang="en-US" dirty="0"/>
              <a:t>Compressive Strain</a:t>
            </a:r>
          </a:p>
          <a:p>
            <a:pPr lvl="1"/>
            <a:r>
              <a:rPr lang="en-US" dirty="0"/>
              <a:t>Tensile Strain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15</a:t>
            </a:fld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E420F66B-0B7E-CD4C-BCFB-3437C487E64D}"/>
              </a:ext>
            </a:extLst>
          </p:cNvPr>
          <p:cNvSpPr/>
          <p:nvPr/>
        </p:nvSpPr>
        <p:spPr>
          <a:xfrm>
            <a:off x="4829175" y="4860926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9180B6E7-2254-232F-A739-C103E047E552}"/>
              </a:ext>
            </a:extLst>
          </p:cNvPr>
          <p:cNvSpPr/>
          <p:nvPr/>
        </p:nvSpPr>
        <p:spPr>
          <a:xfrm>
            <a:off x="5667375" y="4860926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4846A44-81E1-5C11-6AB7-5007B7E703AA}"/>
              </a:ext>
            </a:extLst>
          </p:cNvPr>
          <p:cNvSpPr/>
          <p:nvPr/>
        </p:nvSpPr>
        <p:spPr>
          <a:xfrm>
            <a:off x="4829175" y="5586413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8B8BBF0C-5B16-83C2-F318-EBEB98ED0131}"/>
              </a:ext>
            </a:extLst>
          </p:cNvPr>
          <p:cNvSpPr/>
          <p:nvPr/>
        </p:nvSpPr>
        <p:spPr>
          <a:xfrm>
            <a:off x="5667375" y="5586413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212F06C4-8991-42D8-FE4C-672E3D5F601C}"/>
              </a:ext>
            </a:extLst>
          </p:cNvPr>
          <p:cNvSpPr/>
          <p:nvPr/>
        </p:nvSpPr>
        <p:spPr>
          <a:xfrm>
            <a:off x="4900612" y="4278314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25960A9-BDB6-667A-FE61-B0A70CE6291C}"/>
              </a:ext>
            </a:extLst>
          </p:cNvPr>
          <p:cNvSpPr/>
          <p:nvPr/>
        </p:nvSpPr>
        <p:spPr>
          <a:xfrm>
            <a:off x="5738811" y="4278313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A4E07DED-A469-55A1-1C7A-50664BACA9F1}"/>
              </a:ext>
            </a:extLst>
          </p:cNvPr>
          <p:cNvSpPr/>
          <p:nvPr/>
        </p:nvSpPr>
        <p:spPr>
          <a:xfrm>
            <a:off x="4900611" y="3703645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4FFE8B3E-0453-ED98-2D96-873F693857A3}"/>
              </a:ext>
            </a:extLst>
          </p:cNvPr>
          <p:cNvSpPr/>
          <p:nvPr/>
        </p:nvSpPr>
        <p:spPr>
          <a:xfrm>
            <a:off x="5738811" y="3703644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7B238AD4-F498-1087-C5DB-73A5457C4E3F}"/>
              </a:ext>
            </a:extLst>
          </p:cNvPr>
          <p:cNvCxnSpPr>
            <a:cxnSpLocks/>
            <a:stCxn id="24" idx="6"/>
            <a:endCxn id="25" idx="2"/>
          </p:cNvCxnSpPr>
          <p:nvPr/>
        </p:nvCxnSpPr>
        <p:spPr>
          <a:xfrm flipV="1">
            <a:off x="5348286" y="3927482"/>
            <a:ext cx="390525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467AB2D6-5940-C37C-9BC7-361DF1D635AA}"/>
              </a:ext>
            </a:extLst>
          </p:cNvPr>
          <p:cNvCxnSpPr>
            <a:cxnSpLocks/>
            <a:stCxn id="24" idx="4"/>
            <a:endCxn id="21" idx="0"/>
          </p:cNvCxnSpPr>
          <p:nvPr/>
        </p:nvCxnSpPr>
        <p:spPr>
          <a:xfrm>
            <a:off x="5124449" y="4151320"/>
            <a:ext cx="1" cy="1269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835BD318-DAAF-29BE-2BA4-1E013758E15D}"/>
              </a:ext>
            </a:extLst>
          </p:cNvPr>
          <p:cNvCxnSpPr>
            <a:cxnSpLocks/>
            <a:stCxn id="25" idx="4"/>
            <a:endCxn id="22" idx="0"/>
          </p:cNvCxnSpPr>
          <p:nvPr/>
        </p:nvCxnSpPr>
        <p:spPr>
          <a:xfrm>
            <a:off x="5962649" y="4151319"/>
            <a:ext cx="0" cy="1269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20A3A88B-8F4C-A77D-41CE-B9F80EA4E6BE}"/>
              </a:ext>
            </a:extLst>
          </p:cNvPr>
          <p:cNvCxnSpPr>
            <a:cxnSpLocks/>
            <a:stCxn id="12" idx="6"/>
            <a:endCxn id="13" idx="2"/>
          </p:cNvCxnSpPr>
          <p:nvPr/>
        </p:nvCxnSpPr>
        <p:spPr>
          <a:xfrm>
            <a:off x="5419725" y="5156201"/>
            <a:ext cx="2476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0A0B1106-89E4-6175-203C-CA69377CF318}"/>
              </a:ext>
            </a:extLst>
          </p:cNvPr>
          <p:cNvCxnSpPr>
            <a:cxnSpLocks/>
            <a:stCxn id="13" idx="4"/>
            <a:endCxn id="17" idx="0"/>
          </p:cNvCxnSpPr>
          <p:nvPr/>
        </p:nvCxnSpPr>
        <p:spPr>
          <a:xfrm>
            <a:off x="5962650" y="5451476"/>
            <a:ext cx="0" cy="134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A8671F15-7F97-6DE5-E88E-E4089128793F}"/>
              </a:ext>
            </a:extLst>
          </p:cNvPr>
          <p:cNvCxnSpPr>
            <a:cxnSpLocks/>
            <a:stCxn id="12" idx="4"/>
            <a:endCxn id="16" idx="0"/>
          </p:cNvCxnSpPr>
          <p:nvPr/>
        </p:nvCxnSpPr>
        <p:spPr>
          <a:xfrm>
            <a:off x="5124450" y="5451476"/>
            <a:ext cx="0" cy="134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B21F9D17-C6D6-6BCB-00F9-2C05CF9477B0}"/>
              </a:ext>
            </a:extLst>
          </p:cNvPr>
          <p:cNvCxnSpPr>
            <a:cxnSpLocks/>
            <a:stCxn id="16" idx="6"/>
            <a:endCxn id="17" idx="2"/>
          </p:cNvCxnSpPr>
          <p:nvPr/>
        </p:nvCxnSpPr>
        <p:spPr>
          <a:xfrm>
            <a:off x="5419725" y="5881688"/>
            <a:ext cx="2476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1" name="Oval 90">
            <a:extLst>
              <a:ext uri="{FF2B5EF4-FFF2-40B4-BE49-F238E27FC236}">
                <a16:creationId xmlns:a16="http://schemas.microsoft.com/office/drawing/2014/main" id="{27FC9CB8-9988-F047-8779-3878FEA44831}"/>
              </a:ext>
            </a:extLst>
          </p:cNvPr>
          <p:cNvSpPr/>
          <p:nvPr/>
        </p:nvSpPr>
        <p:spPr>
          <a:xfrm>
            <a:off x="6505575" y="4860926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2" name="Straight Connector 91">
            <a:extLst>
              <a:ext uri="{FF2B5EF4-FFF2-40B4-BE49-F238E27FC236}">
                <a16:creationId xmlns:a16="http://schemas.microsoft.com/office/drawing/2014/main" id="{1A038B6F-B607-E5CC-250B-04C9A3B6FC35}"/>
              </a:ext>
            </a:extLst>
          </p:cNvPr>
          <p:cNvCxnSpPr>
            <a:cxnSpLocks/>
            <a:stCxn id="13" idx="6"/>
            <a:endCxn id="91" idx="2"/>
          </p:cNvCxnSpPr>
          <p:nvPr/>
        </p:nvCxnSpPr>
        <p:spPr>
          <a:xfrm>
            <a:off x="6257925" y="5156201"/>
            <a:ext cx="2476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9" name="Oval 98">
            <a:extLst>
              <a:ext uri="{FF2B5EF4-FFF2-40B4-BE49-F238E27FC236}">
                <a16:creationId xmlns:a16="http://schemas.microsoft.com/office/drawing/2014/main" id="{9A7687A8-6775-2272-5DF8-E5ABB6964E7D}"/>
              </a:ext>
            </a:extLst>
          </p:cNvPr>
          <p:cNvSpPr/>
          <p:nvPr/>
        </p:nvSpPr>
        <p:spPr>
          <a:xfrm>
            <a:off x="6505575" y="5586413"/>
            <a:ext cx="590550" cy="590550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0" name="Straight Connector 99">
            <a:extLst>
              <a:ext uri="{FF2B5EF4-FFF2-40B4-BE49-F238E27FC236}">
                <a16:creationId xmlns:a16="http://schemas.microsoft.com/office/drawing/2014/main" id="{AB6ACB5F-439C-D771-B47A-0D6DDF030ED0}"/>
              </a:ext>
            </a:extLst>
          </p:cNvPr>
          <p:cNvCxnSpPr>
            <a:cxnSpLocks/>
            <a:stCxn id="91" idx="4"/>
            <a:endCxn id="99" idx="0"/>
          </p:cNvCxnSpPr>
          <p:nvPr/>
        </p:nvCxnSpPr>
        <p:spPr>
          <a:xfrm>
            <a:off x="6800850" y="5451476"/>
            <a:ext cx="0" cy="134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Connector 100">
            <a:extLst>
              <a:ext uri="{FF2B5EF4-FFF2-40B4-BE49-F238E27FC236}">
                <a16:creationId xmlns:a16="http://schemas.microsoft.com/office/drawing/2014/main" id="{8CD29C42-15D3-6296-DEE8-C300E00AF198}"/>
              </a:ext>
            </a:extLst>
          </p:cNvPr>
          <p:cNvCxnSpPr>
            <a:cxnSpLocks/>
            <a:stCxn id="17" idx="6"/>
            <a:endCxn id="99" idx="2"/>
          </p:cNvCxnSpPr>
          <p:nvPr/>
        </p:nvCxnSpPr>
        <p:spPr>
          <a:xfrm>
            <a:off x="6257925" y="5881688"/>
            <a:ext cx="247650" cy="0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4" name="Straight Connector 103">
            <a:extLst>
              <a:ext uri="{FF2B5EF4-FFF2-40B4-BE49-F238E27FC236}">
                <a16:creationId xmlns:a16="http://schemas.microsoft.com/office/drawing/2014/main" id="{90C601B9-69EB-F15D-1742-F969302B5AA7}"/>
              </a:ext>
            </a:extLst>
          </p:cNvPr>
          <p:cNvCxnSpPr>
            <a:cxnSpLocks/>
            <a:stCxn id="21" idx="6"/>
            <a:endCxn id="22" idx="2"/>
          </p:cNvCxnSpPr>
          <p:nvPr/>
        </p:nvCxnSpPr>
        <p:spPr>
          <a:xfrm flipV="1">
            <a:off x="5348287" y="4502151"/>
            <a:ext cx="390524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7" name="Oval 126">
            <a:extLst>
              <a:ext uri="{FF2B5EF4-FFF2-40B4-BE49-F238E27FC236}">
                <a16:creationId xmlns:a16="http://schemas.microsoft.com/office/drawing/2014/main" id="{14D1D1BC-9C01-5FA2-FC41-E4F377C2CACC}"/>
              </a:ext>
            </a:extLst>
          </p:cNvPr>
          <p:cNvSpPr/>
          <p:nvPr/>
        </p:nvSpPr>
        <p:spPr>
          <a:xfrm>
            <a:off x="6577012" y="4278314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8" name="Straight Connector 127">
            <a:extLst>
              <a:ext uri="{FF2B5EF4-FFF2-40B4-BE49-F238E27FC236}">
                <a16:creationId xmlns:a16="http://schemas.microsoft.com/office/drawing/2014/main" id="{B4A67034-8AE1-FC09-561C-79ADCA706B4E}"/>
              </a:ext>
            </a:extLst>
          </p:cNvPr>
          <p:cNvCxnSpPr>
            <a:cxnSpLocks/>
            <a:stCxn id="22" idx="6"/>
            <a:endCxn id="127" idx="2"/>
          </p:cNvCxnSpPr>
          <p:nvPr/>
        </p:nvCxnSpPr>
        <p:spPr>
          <a:xfrm>
            <a:off x="6186486" y="4502151"/>
            <a:ext cx="390526" cy="1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4" name="Straight Connector 133">
            <a:extLst>
              <a:ext uri="{FF2B5EF4-FFF2-40B4-BE49-F238E27FC236}">
                <a16:creationId xmlns:a16="http://schemas.microsoft.com/office/drawing/2014/main" id="{449B6120-3ACD-0151-BD59-3F0635D2881E}"/>
              </a:ext>
            </a:extLst>
          </p:cNvPr>
          <p:cNvCxnSpPr>
            <a:cxnSpLocks/>
            <a:stCxn id="25" idx="6"/>
            <a:endCxn id="135" idx="2"/>
          </p:cNvCxnSpPr>
          <p:nvPr/>
        </p:nvCxnSpPr>
        <p:spPr>
          <a:xfrm flipV="1">
            <a:off x="6186486" y="3925888"/>
            <a:ext cx="390526" cy="1594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Oval 134">
            <a:extLst>
              <a:ext uri="{FF2B5EF4-FFF2-40B4-BE49-F238E27FC236}">
                <a16:creationId xmlns:a16="http://schemas.microsoft.com/office/drawing/2014/main" id="{A4094451-8D3A-C42B-048E-760E84ADBDEF}"/>
              </a:ext>
            </a:extLst>
          </p:cNvPr>
          <p:cNvSpPr/>
          <p:nvPr/>
        </p:nvSpPr>
        <p:spPr>
          <a:xfrm>
            <a:off x="6577012" y="3702050"/>
            <a:ext cx="447675" cy="447675"/>
          </a:xfrm>
          <a:prstGeom prst="ellipse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50F36B23-C337-AF9E-982B-667AAB44B205}"/>
              </a:ext>
            </a:extLst>
          </p:cNvPr>
          <p:cNvCxnSpPr>
            <a:cxnSpLocks/>
            <a:stCxn id="135" idx="4"/>
            <a:endCxn id="127" idx="0"/>
          </p:cNvCxnSpPr>
          <p:nvPr/>
        </p:nvCxnSpPr>
        <p:spPr>
          <a:xfrm>
            <a:off x="6800850" y="4149725"/>
            <a:ext cx="0" cy="128589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301D22A1-4337-7AE8-86A0-7F53991C253A}"/>
              </a:ext>
            </a:extLst>
          </p:cNvPr>
          <p:cNvCxnSpPr>
            <a:cxnSpLocks/>
            <a:stCxn id="21" idx="4"/>
            <a:endCxn id="12" idx="0"/>
          </p:cNvCxnSpPr>
          <p:nvPr/>
        </p:nvCxnSpPr>
        <p:spPr>
          <a:xfrm>
            <a:off x="5124450" y="4725989"/>
            <a:ext cx="0" cy="134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487A2FB7-C3FF-331E-9024-5F1A69042588}"/>
              </a:ext>
            </a:extLst>
          </p:cNvPr>
          <p:cNvCxnSpPr>
            <a:cxnSpLocks/>
            <a:stCxn id="127" idx="4"/>
            <a:endCxn id="91" idx="0"/>
          </p:cNvCxnSpPr>
          <p:nvPr/>
        </p:nvCxnSpPr>
        <p:spPr>
          <a:xfrm>
            <a:off x="6800850" y="4725989"/>
            <a:ext cx="0" cy="134937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A68167-D149-CE4B-DDEB-B52EC39FB06F}"/>
              </a:ext>
            </a:extLst>
          </p:cNvPr>
          <p:cNvCxnSpPr>
            <a:cxnSpLocks/>
            <a:stCxn id="22" idx="4"/>
            <a:endCxn id="13" idx="0"/>
          </p:cNvCxnSpPr>
          <p:nvPr/>
        </p:nvCxnSpPr>
        <p:spPr>
          <a:xfrm>
            <a:off x="5962649" y="4725988"/>
            <a:ext cx="1" cy="134938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836048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Strained Silicon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Si on Si-Ge is the key.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16</a:t>
            </a:fld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D90D46C-8472-8AF5-FB9F-8F388BBB90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80943" y="3000127"/>
            <a:ext cx="5830114" cy="26864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0FAF98E-D7FE-A7BD-BD49-53B59FE423A1}"/>
              </a:ext>
            </a:extLst>
          </p:cNvPr>
          <p:cNvSpPr txBox="1"/>
          <p:nvPr/>
        </p:nvSpPr>
        <p:spPr>
          <a:xfrm>
            <a:off x="3048000" y="5686552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Tensile Strained Silicon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553250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Junction Parasitic Capacitors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P-N junctions form Parasitic Capacitors.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The idea is once again simple: Getting rid of the p!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17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1EF1A-D142-0F98-D477-BC8758B37548}"/>
              </a:ext>
            </a:extLst>
          </p:cNvPr>
          <p:cNvSpPr/>
          <p:nvPr/>
        </p:nvSpPr>
        <p:spPr>
          <a:xfrm>
            <a:off x="4198144" y="4471920"/>
            <a:ext cx="3795712" cy="1569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81B0F7-7AA3-7BC8-5B93-BE97A2C44799}"/>
              </a:ext>
            </a:extLst>
          </p:cNvPr>
          <p:cNvSpPr/>
          <p:nvPr/>
        </p:nvSpPr>
        <p:spPr>
          <a:xfrm>
            <a:off x="5670541" y="4022402"/>
            <a:ext cx="795336" cy="320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8F9599-3661-64FA-AAE9-92717C97F63E}"/>
              </a:ext>
            </a:extLst>
          </p:cNvPr>
          <p:cNvSpPr/>
          <p:nvPr/>
        </p:nvSpPr>
        <p:spPr>
          <a:xfrm>
            <a:off x="5672137" y="4342777"/>
            <a:ext cx="795337" cy="129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Oxide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9DEFD8-C395-9777-E31E-F4FD4C832F2A}"/>
              </a:ext>
            </a:extLst>
          </p:cNvPr>
          <p:cNvSpPr/>
          <p:nvPr/>
        </p:nvSpPr>
        <p:spPr>
          <a:xfrm>
            <a:off x="4939683" y="4471365"/>
            <a:ext cx="733987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9A8B54-4A25-8C1F-501E-C3DBBBF0412A}"/>
              </a:ext>
            </a:extLst>
          </p:cNvPr>
          <p:cNvSpPr/>
          <p:nvPr/>
        </p:nvSpPr>
        <p:spPr>
          <a:xfrm>
            <a:off x="6465876" y="4471365"/>
            <a:ext cx="733987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A141EEC-C07C-0778-B93C-B9A141287B03}"/>
              </a:ext>
            </a:extLst>
          </p:cNvPr>
          <p:cNvSpPr/>
          <p:nvPr/>
        </p:nvSpPr>
        <p:spPr>
          <a:xfrm>
            <a:off x="6472237" y="475106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6550EB1-A51E-BCC3-C6B3-1F474F57B590}"/>
              </a:ext>
            </a:extLst>
          </p:cNvPr>
          <p:cNvSpPr/>
          <p:nvPr/>
        </p:nvSpPr>
        <p:spPr>
          <a:xfrm rot="10800000">
            <a:off x="6360070" y="4471366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9F205239-2129-EDCD-1C3A-2EB55D86D96A}"/>
              </a:ext>
            </a:extLst>
          </p:cNvPr>
          <p:cNvSpPr/>
          <p:nvPr/>
        </p:nvSpPr>
        <p:spPr>
          <a:xfrm rot="10800000" flipH="1">
            <a:off x="5488962" y="4471366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2754685E-F641-506A-5459-077F3F46C88C}"/>
              </a:ext>
            </a:extLst>
          </p:cNvPr>
          <p:cNvSpPr/>
          <p:nvPr/>
        </p:nvSpPr>
        <p:spPr>
          <a:xfrm rot="10800000">
            <a:off x="4650702" y="4471366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A042F2E-7CEA-8CC9-A106-578730CFCA82}"/>
              </a:ext>
            </a:extLst>
          </p:cNvPr>
          <p:cNvSpPr/>
          <p:nvPr/>
        </p:nvSpPr>
        <p:spPr>
          <a:xfrm rot="10800000" flipH="1">
            <a:off x="7199427" y="4471366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83F3D0F8-5F8F-EA13-2484-431B7132C23C}"/>
              </a:ext>
            </a:extLst>
          </p:cNvPr>
          <p:cNvCxnSpPr>
            <a:cxnSpLocks/>
          </p:cNvCxnSpPr>
          <p:nvPr/>
        </p:nvCxnSpPr>
        <p:spPr>
          <a:xfrm>
            <a:off x="4939683" y="4999510"/>
            <a:ext cx="7308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36C8F17F-5E39-8C3A-7900-43F85358BC82}"/>
              </a:ext>
            </a:extLst>
          </p:cNvPr>
          <p:cNvCxnSpPr>
            <a:cxnSpLocks/>
          </p:cNvCxnSpPr>
          <p:nvPr/>
        </p:nvCxnSpPr>
        <p:spPr>
          <a:xfrm>
            <a:off x="4939683" y="5068566"/>
            <a:ext cx="7308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04956DDF-67C6-702B-68F3-064634897C7F}"/>
              </a:ext>
            </a:extLst>
          </p:cNvPr>
          <p:cNvCxnSpPr>
            <a:cxnSpLocks/>
          </p:cNvCxnSpPr>
          <p:nvPr/>
        </p:nvCxnSpPr>
        <p:spPr>
          <a:xfrm>
            <a:off x="6465876" y="5000776"/>
            <a:ext cx="7308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FC741E41-19BE-67C3-E9B4-BEF9B262A97A}"/>
              </a:ext>
            </a:extLst>
          </p:cNvPr>
          <p:cNvCxnSpPr>
            <a:cxnSpLocks/>
          </p:cNvCxnSpPr>
          <p:nvPr/>
        </p:nvCxnSpPr>
        <p:spPr>
          <a:xfrm>
            <a:off x="6465876" y="5069832"/>
            <a:ext cx="730858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94523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Silicon on Insulator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 thin Silicon Layer is enough for carriers, the rest is waste.</a:t>
            </a:r>
          </a:p>
          <a:p>
            <a:pPr marL="0" indent="0">
              <a:buNone/>
            </a:pPr>
            <a:r>
              <a:rPr lang="en-US" dirty="0"/>
              <a:t>Two types:</a:t>
            </a:r>
          </a:p>
          <a:p>
            <a:pPr lvl="1"/>
            <a:r>
              <a:rPr lang="en-US" dirty="0"/>
              <a:t>Fully Depleted </a:t>
            </a:r>
          </a:p>
          <a:p>
            <a:pPr lvl="1"/>
            <a:r>
              <a:rPr lang="en-US" dirty="0"/>
              <a:t>Partially Depleted (Also Called Ultra-Thin Body SOI)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18</a:t>
            </a:fld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311EF1A-D142-0F98-D477-BC8758B37548}"/>
              </a:ext>
            </a:extLst>
          </p:cNvPr>
          <p:cNvSpPr/>
          <p:nvPr/>
        </p:nvSpPr>
        <p:spPr>
          <a:xfrm>
            <a:off x="4198144" y="4471920"/>
            <a:ext cx="3795712" cy="47093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2981B0F7-7AA3-7BC8-5B93-BE97A2C44799}"/>
              </a:ext>
            </a:extLst>
          </p:cNvPr>
          <p:cNvSpPr/>
          <p:nvPr/>
        </p:nvSpPr>
        <p:spPr>
          <a:xfrm>
            <a:off x="5670541" y="4022402"/>
            <a:ext cx="795336" cy="320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Gate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B8F9599-3661-64FA-AAE9-92717C97F63E}"/>
              </a:ext>
            </a:extLst>
          </p:cNvPr>
          <p:cNvSpPr/>
          <p:nvPr/>
        </p:nvSpPr>
        <p:spPr>
          <a:xfrm>
            <a:off x="5672137" y="4342777"/>
            <a:ext cx="795337" cy="129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Oxide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A9DEFD8-C395-9777-E31E-F4FD4C832F2A}"/>
              </a:ext>
            </a:extLst>
          </p:cNvPr>
          <p:cNvSpPr/>
          <p:nvPr/>
        </p:nvSpPr>
        <p:spPr>
          <a:xfrm>
            <a:off x="4939683" y="4471365"/>
            <a:ext cx="733987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69A8B54-4A25-8C1F-501E-C3DBBBF0412A}"/>
              </a:ext>
            </a:extLst>
          </p:cNvPr>
          <p:cNvSpPr/>
          <p:nvPr/>
        </p:nvSpPr>
        <p:spPr>
          <a:xfrm>
            <a:off x="6465876" y="4471365"/>
            <a:ext cx="733987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1A141EEC-C07C-0778-B93C-B9A141287B03}"/>
              </a:ext>
            </a:extLst>
          </p:cNvPr>
          <p:cNvSpPr/>
          <p:nvPr/>
        </p:nvSpPr>
        <p:spPr>
          <a:xfrm>
            <a:off x="6472237" y="475106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ight Triangle 28">
            <a:extLst>
              <a:ext uri="{FF2B5EF4-FFF2-40B4-BE49-F238E27FC236}">
                <a16:creationId xmlns:a16="http://schemas.microsoft.com/office/drawing/2014/main" id="{56550EB1-A51E-BCC3-C6B3-1F474F57B590}"/>
              </a:ext>
            </a:extLst>
          </p:cNvPr>
          <p:cNvSpPr/>
          <p:nvPr/>
        </p:nvSpPr>
        <p:spPr>
          <a:xfrm rot="10800000">
            <a:off x="6360070" y="4471366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ight Triangle 29">
            <a:extLst>
              <a:ext uri="{FF2B5EF4-FFF2-40B4-BE49-F238E27FC236}">
                <a16:creationId xmlns:a16="http://schemas.microsoft.com/office/drawing/2014/main" id="{9F205239-2129-EDCD-1C3A-2EB55D86D96A}"/>
              </a:ext>
            </a:extLst>
          </p:cNvPr>
          <p:cNvSpPr/>
          <p:nvPr/>
        </p:nvSpPr>
        <p:spPr>
          <a:xfrm rot="10800000" flipH="1">
            <a:off x="5488962" y="4471366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ight Triangle 30">
            <a:extLst>
              <a:ext uri="{FF2B5EF4-FFF2-40B4-BE49-F238E27FC236}">
                <a16:creationId xmlns:a16="http://schemas.microsoft.com/office/drawing/2014/main" id="{2754685E-F641-506A-5459-077F3F46C88C}"/>
              </a:ext>
            </a:extLst>
          </p:cNvPr>
          <p:cNvSpPr/>
          <p:nvPr/>
        </p:nvSpPr>
        <p:spPr>
          <a:xfrm rot="10800000">
            <a:off x="4650702" y="4471366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Right Triangle 31">
            <a:extLst>
              <a:ext uri="{FF2B5EF4-FFF2-40B4-BE49-F238E27FC236}">
                <a16:creationId xmlns:a16="http://schemas.microsoft.com/office/drawing/2014/main" id="{5A042F2E-7CEA-8CC9-A106-578730CFCA82}"/>
              </a:ext>
            </a:extLst>
          </p:cNvPr>
          <p:cNvSpPr/>
          <p:nvPr/>
        </p:nvSpPr>
        <p:spPr>
          <a:xfrm rot="10800000" flipH="1">
            <a:off x="7199427" y="4471366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1AA4F36-B6D3-9E07-0C0E-6972C393C7E7}"/>
              </a:ext>
            </a:extLst>
          </p:cNvPr>
          <p:cNvSpPr/>
          <p:nvPr/>
        </p:nvSpPr>
        <p:spPr>
          <a:xfrm>
            <a:off x="4198144" y="4942854"/>
            <a:ext cx="3795712" cy="82294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Buried Oxide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1C35565A-7B9C-4AB4-AE75-DF5F3989B3F2}"/>
              </a:ext>
            </a:extLst>
          </p:cNvPr>
          <p:cNvSpPr/>
          <p:nvPr/>
        </p:nvSpPr>
        <p:spPr>
          <a:xfrm>
            <a:off x="4198144" y="5765800"/>
            <a:ext cx="3795712" cy="275543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Substrate</a:t>
            </a:r>
          </a:p>
        </p:txBody>
      </p:sp>
    </p:spTree>
    <p:extLst>
      <p:ext uri="{BB962C8B-B14F-4D97-AF65-F5344CB8AC3E}">
        <p14:creationId xmlns:p14="http://schemas.microsoft.com/office/powerpoint/2010/main" val="5388233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Silicon on Insulator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>
                <a:solidFill>
                  <a:schemeClr val="accent6"/>
                </a:solidFill>
              </a:rPr>
              <a:t>Less dynamic delay and power</a:t>
            </a:r>
          </a:p>
          <a:p>
            <a:pPr lvl="1"/>
            <a:r>
              <a:rPr lang="en-US" dirty="0">
                <a:solidFill>
                  <a:schemeClr val="accent6"/>
                </a:solidFill>
              </a:rPr>
              <a:t>Less leakage currents at subthreshold voltages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FD SOIs are difficult to make</a:t>
            </a:r>
          </a:p>
          <a:p>
            <a:pPr lvl="1"/>
            <a:r>
              <a:rPr lang="en-US" dirty="0">
                <a:solidFill>
                  <a:srgbClr val="FF0000"/>
                </a:solidFill>
              </a:rPr>
              <a:t>Heating also is a downside, leading to mobility and current  degradation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19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D62B658-F9C8-BAC3-826B-F74B761B4F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7348" y="3342968"/>
            <a:ext cx="3577303" cy="275177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B2D5B9B-BA69-4F4A-8CD7-17477F11CDE4}"/>
              </a:ext>
            </a:extLst>
          </p:cNvPr>
          <p:cNvSpPr txBox="1"/>
          <p:nvPr/>
        </p:nvSpPr>
        <p:spPr>
          <a:xfrm>
            <a:off x="3581400" y="6094740"/>
            <a:ext cx="5029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SOI device in details</a:t>
            </a:r>
          </a:p>
        </p:txBody>
      </p:sp>
    </p:spTree>
    <p:extLst>
      <p:ext uri="{BB962C8B-B14F-4D97-AF65-F5344CB8AC3E}">
        <p14:creationId xmlns:p14="http://schemas.microsoft.com/office/powerpoint/2010/main" val="3327627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350C0E-5043-20F8-0A5A-BE5CDC41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9D2130-399F-8241-7BB8-3A775DD4C2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2</a:t>
            </a:fld>
            <a:endParaRPr lang="en-US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AA063789-7D54-FEC4-26EE-7A0E0C3004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dirty="0"/>
              <a:t>Introduction</a:t>
            </a:r>
          </a:p>
          <a:p>
            <a:r>
              <a:rPr lang="en-US" dirty="0"/>
              <a:t>Polysilicon Replacing Metals</a:t>
            </a:r>
          </a:p>
          <a:p>
            <a:pPr lvl="1"/>
            <a:r>
              <a:rPr lang="en-US" dirty="0"/>
              <a:t>The Problem: Unwanted Gate-Active Capacitors</a:t>
            </a:r>
          </a:p>
          <a:p>
            <a:pPr lvl="1"/>
            <a:r>
              <a:rPr lang="en-US" dirty="0"/>
              <a:t>The Solution: Self-Aligned Process</a:t>
            </a:r>
          </a:p>
          <a:p>
            <a:r>
              <a:rPr lang="en-US" dirty="0"/>
              <a:t>Resolved Challenges</a:t>
            </a:r>
          </a:p>
          <a:p>
            <a:pPr lvl="1"/>
            <a:r>
              <a:rPr lang="en-US" dirty="0"/>
              <a:t>The Problem: Velocity Saturation &amp; Mobility Degradation</a:t>
            </a:r>
          </a:p>
          <a:p>
            <a:pPr lvl="1"/>
            <a:r>
              <a:rPr lang="en-US" dirty="0"/>
              <a:t>The Solution: Strained Silicon</a:t>
            </a:r>
          </a:p>
          <a:p>
            <a:pPr lvl="1"/>
            <a:r>
              <a:rPr lang="en-US" dirty="0"/>
              <a:t>The Problem: Junction Parasitic Capacitors</a:t>
            </a:r>
          </a:p>
          <a:p>
            <a:pPr lvl="1"/>
            <a:r>
              <a:rPr lang="en-US" dirty="0"/>
              <a:t>The Solution: Silicon on Insulator</a:t>
            </a:r>
          </a:p>
          <a:p>
            <a:r>
              <a:rPr lang="en-US" dirty="0"/>
              <a:t>Metal Gates Return</a:t>
            </a:r>
          </a:p>
          <a:p>
            <a:pPr lvl="1"/>
            <a:r>
              <a:rPr lang="en-US" dirty="0"/>
              <a:t>The Problem: Gate Leakage</a:t>
            </a:r>
          </a:p>
          <a:p>
            <a:pPr lvl="1"/>
            <a:r>
              <a:rPr lang="en-US" dirty="0"/>
              <a:t>The Solution: High-K Gate Materials</a:t>
            </a:r>
          </a:p>
          <a:p>
            <a:r>
              <a:rPr lang="en-US" dirty="0"/>
              <a:t>Conclusion &amp; Final Notes</a:t>
            </a:r>
          </a:p>
          <a:p>
            <a:r>
              <a:rPr lang="en-US" dirty="0"/>
              <a:t>References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DB6C628-36BA-11AB-F872-DA463460B4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5744" y="1027906"/>
            <a:ext cx="3898055" cy="38980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9894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B3D9-5C3A-7628-845C-778497317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Metal Gates Return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0CE8-F64B-23B2-2718-478EE37A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53931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Metal Gates Return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For the first time, Intel launched their 45-nm parts on Nov 12 2007 using metal gates with a high-k dielectric layer.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So why the switch back?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7328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Gate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Technologies scaled down, the dielectric became thinner.</a:t>
            </a:r>
          </a:p>
          <a:p>
            <a:pPr marL="0" indent="0">
              <a:buNone/>
            </a:pPr>
            <a:r>
              <a:rPr lang="en-US" dirty="0"/>
              <a:t>The thinner the dielectric, the easier it is for Electrons to tunnel through it. </a:t>
            </a:r>
          </a:p>
          <a:p>
            <a:pPr marL="0" indent="0">
              <a:buNone/>
            </a:pPr>
            <a:r>
              <a:rPr lang="en-US" i="1" dirty="0"/>
              <a:t>What if we don’t scale it?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22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A830675-F93A-7C91-24A9-AC07B4FD099E}"/>
              </a:ext>
            </a:extLst>
          </p:cNvPr>
          <p:cNvSpPr/>
          <p:nvPr/>
        </p:nvSpPr>
        <p:spPr>
          <a:xfrm>
            <a:off x="3529625" y="4138633"/>
            <a:ext cx="5132750" cy="203833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369E10B-764A-D8FC-C105-FDC89AF941C1}"/>
              </a:ext>
            </a:extLst>
          </p:cNvPr>
          <p:cNvSpPr/>
          <p:nvPr/>
        </p:nvSpPr>
        <p:spPr>
          <a:xfrm>
            <a:off x="5421830" y="3283210"/>
            <a:ext cx="1348341" cy="636797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Gate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ADCF10CB-D55B-BDED-0929-6B42AC498F46}"/>
              </a:ext>
            </a:extLst>
          </p:cNvPr>
          <p:cNvSpPr/>
          <p:nvPr/>
        </p:nvSpPr>
        <p:spPr>
          <a:xfrm>
            <a:off x="5421830" y="3910483"/>
            <a:ext cx="1348341" cy="228705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00" dirty="0"/>
              <a:t>Oxide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E365974-C8CC-FF2C-0FDD-A9FDBC072710}"/>
              </a:ext>
            </a:extLst>
          </p:cNvPr>
          <p:cNvSpPr/>
          <p:nvPr/>
        </p:nvSpPr>
        <p:spPr>
          <a:xfrm>
            <a:off x="4411981" y="4138633"/>
            <a:ext cx="1009849" cy="6789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50F0CD5F-D3F9-8706-7A2A-9C77AD86FEDF}"/>
              </a:ext>
            </a:extLst>
          </p:cNvPr>
          <p:cNvSpPr/>
          <p:nvPr/>
        </p:nvSpPr>
        <p:spPr>
          <a:xfrm>
            <a:off x="6472238" y="4418333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788F052-5422-75EA-0EA9-CC6E9745BC17}"/>
              </a:ext>
            </a:extLst>
          </p:cNvPr>
          <p:cNvSpPr/>
          <p:nvPr/>
        </p:nvSpPr>
        <p:spPr>
          <a:xfrm>
            <a:off x="6770171" y="4138633"/>
            <a:ext cx="1009849" cy="678922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A6839EBA-663A-FB44-364F-DF97E1BD6239}"/>
                  </a:ext>
                </a:extLst>
              </p14:cNvPr>
              <p14:cNvContentPartPr/>
              <p14:nvPr/>
            </p14:nvContentPartPr>
            <p14:xfrm>
              <a:off x="5514821" y="4347841"/>
              <a:ext cx="102960" cy="20160"/>
            </p14:xfrm>
          </p:contentPart>
        </mc:Choice>
        <mc:Fallback xmlns=""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A6839EBA-663A-FB44-364F-DF97E1BD6239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5821" y="4338841"/>
                <a:ext cx="120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F469E2B5-ADB6-7663-6970-8698D92E1C18}"/>
                  </a:ext>
                </a:extLst>
              </p14:cNvPr>
              <p14:cNvContentPartPr/>
              <p14:nvPr/>
            </p14:nvContentPartPr>
            <p14:xfrm>
              <a:off x="5676821" y="4207081"/>
              <a:ext cx="90720" cy="5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F469E2B5-ADB6-7663-6970-8698D92E1C18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7821" y="4198441"/>
                <a:ext cx="1083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CC378E1A-BE0D-F058-779F-165146562E14}"/>
                  </a:ext>
                </a:extLst>
              </p14:cNvPr>
              <p14:cNvContentPartPr/>
              <p14:nvPr/>
            </p14:nvContentPartPr>
            <p14:xfrm>
              <a:off x="5831621" y="4380961"/>
              <a:ext cx="69120" cy="5040"/>
            </p14:xfrm>
          </p:contentPart>
        </mc:Choice>
        <mc:Fallback xmlns=""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CC378E1A-BE0D-F058-779F-165146562E14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22621" y="4371961"/>
                <a:ext cx="86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74F78B28-ADB2-C139-2B22-E5CB196153C5}"/>
                  </a:ext>
                </a:extLst>
              </p14:cNvPr>
              <p14:cNvContentPartPr/>
              <p14:nvPr/>
            </p14:nvContentPartPr>
            <p14:xfrm>
              <a:off x="6026741" y="4204201"/>
              <a:ext cx="84240" cy="8280"/>
            </p14:xfrm>
          </p:contentPart>
        </mc:Choice>
        <mc:Fallback xmlns=""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74F78B28-ADB2-C139-2B22-E5CB196153C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8101" y="4195201"/>
                <a:ext cx="1018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D1C16093-933B-7EF3-61A3-DE599196619C}"/>
                  </a:ext>
                </a:extLst>
              </p14:cNvPr>
              <p14:cNvContentPartPr/>
              <p14:nvPr/>
            </p14:nvContentPartPr>
            <p14:xfrm>
              <a:off x="6184061" y="4387801"/>
              <a:ext cx="91800" cy="21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D1C16093-933B-7EF3-61A3-DE599196619C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75061" y="4378801"/>
                <a:ext cx="1094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2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9E23BF1-1D8B-7C34-E3FE-7BD0EA9EC1F8}"/>
                  </a:ext>
                </a:extLst>
              </p14:cNvPr>
              <p14:cNvContentPartPr/>
              <p14:nvPr/>
            </p14:nvContentPartPr>
            <p14:xfrm>
              <a:off x="6369821" y="4200601"/>
              <a:ext cx="72360" cy="6840"/>
            </p14:xfrm>
          </p:contentPart>
        </mc:Choice>
        <mc:Fallback xmlns=""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9E23BF1-1D8B-7C34-E3FE-7BD0EA9EC1F8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60821" y="4191961"/>
                <a:ext cx="90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4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76063075-0634-A210-32FE-8D99D7596DB7}"/>
                  </a:ext>
                </a:extLst>
              </p14:cNvPr>
              <p14:cNvContentPartPr/>
              <p14:nvPr/>
            </p14:nvContentPartPr>
            <p14:xfrm>
              <a:off x="6503021" y="4395001"/>
              <a:ext cx="85680" cy="7920"/>
            </p14:xfrm>
          </p:contentPart>
        </mc:Choice>
        <mc:Fallback xmlns=""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76063075-0634-A210-32FE-8D99D7596DB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94381" y="4386001"/>
                <a:ext cx="1033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F7CB9CC8-A229-2886-DFDE-4AD23314BFA0}"/>
                  </a:ext>
                </a:extLst>
              </p14:cNvPr>
              <p14:cNvContentPartPr/>
              <p14:nvPr/>
            </p14:nvContentPartPr>
            <p14:xfrm>
              <a:off x="6674381" y="4203121"/>
              <a:ext cx="71280" cy="6480"/>
            </p14:xfrm>
          </p:contentPart>
        </mc:Choice>
        <mc:Fallback xmlns=""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F7CB9CC8-A229-2886-DFDE-4AD23314BFA0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65741" y="4194121"/>
                <a:ext cx="88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B17B03F4-1C62-BE7F-9E41-6C2094228007}"/>
                  </a:ext>
                </a:extLst>
              </p14:cNvPr>
              <p14:cNvContentPartPr/>
              <p14:nvPr/>
            </p14:nvContentPartPr>
            <p14:xfrm>
              <a:off x="5431643" y="4198069"/>
              <a:ext cx="50400" cy="15840"/>
            </p14:xfrm>
          </p:contentPart>
        </mc:Choice>
        <mc:Fallback xmlns=""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B17B03F4-1C62-BE7F-9E41-6C2094228007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22643" y="4189069"/>
                <a:ext cx="68040" cy="33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38BB47B8-A3D9-34CD-3753-B42E4A855838}"/>
                  </a:ext>
                </a:extLst>
              </p14:cNvPr>
              <p14:cNvContentPartPr/>
              <p14:nvPr/>
            </p14:nvContentPartPr>
            <p14:xfrm>
              <a:off x="5509366" y="3836289"/>
              <a:ext cx="102960" cy="20160"/>
            </p14:xfrm>
          </p:contentPart>
        </mc:Choice>
        <mc:Fallback xmlns=""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38BB47B8-A3D9-34CD-3753-B42E4A855838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500366" y="3827289"/>
                <a:ext cx="120600" cy="3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1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68A62756-A1E5-0999-8D0C-7351A7E1BEBF}"/>
                  </a:ext>
                </a:extLst>
              </p14:cNvPr>
              <p14:cNvContentPartPr/>
              <p14:nvPr/>
            </p14:nvContentPartPr>
            <p14:xfrm>
              <a:off x="5671366" y="3695529"/>
              <a:ext cx="90720" cy="5400"/>
            </p14:xfrm>
          </p:contentPart>
        </mc:Choice>
        <mc:Fallback xmlns=""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68A62756-A1E5-0999-8D0C-7351A7E1BEBF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662366" y="3686889"/>
                <a:ext cx="108360" cy="23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94B871F2-820A-C0A3-A3C7-D1D3FAD95443}"/>
                  </a:ext>
                </a:extLst>
              </p14:cNvPr>
              <p14:cNvContentPartPr/>
              <p14:nvPr/>
            </p14:nvContentPartPr>
            <p14:xfrm>
              <a:off x="5826166" y="3869409"/>
              <a:ext cx="69120" cy="5040"/>
            </p14:xfrm>
          </p:contentPart>
        </mc:Choice>
        <mc:Fallback xmlns=""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94B871F2-820A-C0A3-A3C7-D1D3FAD95443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5817166" y="3860409"/>
                <a:ext cx="86760" cy="2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3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B4C8894D-AFCC-EDD0-7AB4-3BA095B65D35}"/>
                  </a:ext>
                </a:extLst>
              </p14:cNvPr>
              <p14:cNvContentPartPr/>
              <p14:nvPr/>
            </p14:nvContentPartPr>
            <p14:xfrm>
              <a:off x="6021286" y="3692649"/>
              <a:ext cx="84240" cy="8280"/>
            </p14:xfrm>
          </p:contentPart>
        </mc:Choice>
        <mc:Fallback xmlns=""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B4C8894D-AFCC-EDD0-7AB4-3BA095B65D35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012646" y="3683649"/>
                <a:ext cx="101880" cy="2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5E107490-B719-3484-5362-D612134736B9}"/>
                  </a:ext>
                </a:extLst>
              </p14:cNvPr>
              <p14:cNvContentPartPr/>
              <p14:nvPr/>
            </p14:nvContentPartPr>
            <p14:xfrm>
              <a:off x="6178606" y="3876249"/>
              <a:ext cx="91800" cy="2160"/>
            </p14:xfrm>
          </p:contentPart>
        </mc:Choice>
        <mc:Fallback xmlns=""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5E107490-B719-3484-5362-D612134736B9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169606" y="3867249"/>
                <a:ext cx="109440" cy="19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5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90EE937B-DA69-18BA-40A8-AC89A2847593}"/>
                  </a:ext>
                </a:extLst>
              </p14:cNvPr>
              <p14:cNvContentPartPr/>
              <p14:nvPr/>
            </p14:nvContentPartPr>
            <p14:xfrm>
              <a:off x="6364366" y="3689049"/>
              <a:ext cx="72360" cy="6840"/>
            </p14:xfrm>
          </p:contentPart>
        </mc:Choice>
        <mc:Fallback xmlns=""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90EE937B-DA69-18BA-40A8-AC89A2847593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355366" y="3680409"/>
                <a:ext cx="90000" cy="2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6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7025AADA-877E-6039-6BC2-B30086CCEF27}"/>
                  </a:ext>
                </a:extLst>
              </p14:cNvPr>
              <p14:cNvContentPartPr/>
              <p14:nvPr/>
            </p14:nvContentPartPr>
            <p14:xfrm>
              <a:off x="6497566" y="3883449"/>
              <a:ext cx="85680" cy="792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7025AADA-877E-6039-6BC2-B30086CCEF27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488926" y="3874449"/>
                <a:ext cx="103320" cy="2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7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EDB7F48-24B3-3689-47B8-AF02561247D7}"/>
                  </a:ext>
                </a:extLst>
              </p14:cNvPr>
              <p14:cNvContentPartPr/>
              <p14:nvPr/>
            </p14:nvContentPartPr>
            <p14:xfrm>
              <a:off x="6668926" y="3691569"/>
              <a:ext cx="71280" cy="648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EDB7F48-24B3-3689-47B8-AF02561247D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660286" y="3682569"/>
                <a:ext cx="88920" cy="24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8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A8F6CA8C-4C02-D4AB-B60E-D53FAB95F453}"/>
                  </a:ext>
                </a:extLst>
              </p14:cNvPr>
              <p14:cNvContentPartPr/>
              <p14:nvPr/>
            </p14:nvContentPartPr>
            <p14:xfrm>
              <a:off x="5426188" y="3686517"/>
              <a:ext cx="50400" cy="15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A8F6CA8C-4C02-D4AB-B60E-D53FAB95F453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417188" y="3677517"/>
                <a:ext cx="68040" cy="33480"/>
              </a:xfrm>
              <a:prstGeom prst="rect">
                <a:avLst/>
              </a:prstGeom>
            </p:spPr>
          </p:pic>
        </mc:Fallback>
      </mc:AlternateContent>
      <p:sp>
        <p:nvSpPr>
          <p:cNvPr id="55" name="TextBox 54">
            <a:extLst>
              <a:ext uri="{FF2B5EF4-FFF2-40B4-BE49-F238E27FC236}">
                <a16:creationId xmlns:a16="http://schemas.microsoft.com/office/drawing/2014/main" id="{DCD47E6E-076E-8466-E6A0-685C491E1634}"/>
              </a:ext>
            </a:extLst>
          </p:cNvPr>
          <p:cNvSpPr txBox="1"/>
          <p:nvPr/>
        </p:nvSpPr>
        <p:spPr>
          <a:xfrm>
            <a:off x="7125703" y="3691583"/>
            <a:ext cx="111130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Leakage!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51E5E4E8-0D89-302F-BA27-ED9857BBFC2D}"/>
              </a:ext>
            </a:extLst>
          </p:cNvPr>
          <p:cNvGrpSpPr/>
          <p:nvPr/>
        </p:nvGrpSpPr>
        <p:grpSpPr>
          <a:xfrm>
            <a:off x="5686264" y="3971471"/>
            <a:ext cx="115200" cy="164880"/>
            <a:chOff x="5686264" y="3971471"/>
            <a:chExt cx="115200" cy="1648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D0059A7-0F04-D210-E429-9D0AC2E7FE20}"/>
                    </a:ext>
                  </a:extLst>
                </p14:cNvPr>
                <p14:cNvContentPartPr/>
                <p14:nvPr/>
              </p14:nvContentPartPr>
              <p14:xfrm>
                <a:off x="5740984" y="4024031"/>
                <a:ext cx="2880" cy="112320"/>
              </p14:xfrm>
            </p:contentPart>
          </mc:Choice>
          <mc:Fallback xmlns=""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D0059A7-0F04-D210-E429-9D0AC2E7FE20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5732344" y="4015391"/>
                  <a:ext cx="20520" cy="12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0900916-8036-01E1-2895-39E9E4921595}"/>
                    </a:ext>
                  </a:extLst>
                </p14:cNvPr>
                <p14:cNvContentPartPr/>
                <p14:nvPr/>
              </p14:nvContentPartPr>
              <p14:xfrm>
                <a:off x="5686264" y="3971471"/>
                <a:ext cx="115200" cy="65160"/>
              </p14:xfrm>
            </p:contentPart>
          </mc:Choice>
          <mc:Fallback xmlns=""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0900916-8036-01E1-2895-39E9E4921595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5677264" y="3962471"/>
                  <a:ext cx="132840" cy="82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60AFABC-8A38-0AFD-1D67-B956AD2ED498}"/>
              </a:ext>
            </a:extLst>
          </p:cNvPr>
          <p:cNvGrpSpPr/>
          <p:nvPr/>
        </p:nvGrpSpPr>
        <p:grpSpPr>
          <a:xfrm>
            <a:off x="6367384" y="3967151"/>
            <a:ext cx="145440" cy="185760"/>
            <a:chOff x="6367384" y="3967151"/>
            <a:chExt cx="145440" cy="1857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1BFE9F81-490C-CAD4-9DBB-7FC25E49E6A9}"/>
                    </a:ext>
                  </a:extLst>
                </p14:cNvPr>
                <p14:cNvContentPartPr/>
                <p14:nvPr/>
              </p14:nvContentPartPr>
              <p14:xfrm>
                <a:off x="6438664" y="4012151"/>
                <a:ext cx="360" cy="14076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1BFE9F81-490C-CAD4-9DBB-7FC25E49E6A9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6430024" y="4003511"/>
                  <a:ext cx="18000" cy="15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82860DA7-1EAB-ED7C-DACC-F9126AA93A68}"/>
                    </a:ext>
                  </a:extLst>
                </p14:cNvPr>
                <p14:cNvContentPartPr/>
                <p14:nvPr/>
              </p14:nvContentPartPr>
              <p14:xfrm>
                <a:off x="6367384" y="3967151"/>
                <a:ext cx="145440" cy="6192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82860DA7-1EAB-ED7C-DACC-F9126AA93A68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6358384" y="3958511"/>
                  <a:ext cx="163080" cy="795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90696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1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9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0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Gate Leakage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thicker the dielectric, the thicker the depletion layer. Meaning higher threshold voltage.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23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451E8A-992B-6599-15BE-7C3C8E5DBE7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6831"/>
          <a:stretch/>
        </p:blipFill>
        <p:spPr>
          <a:xfrm>
            <a:off x="1980975" y="2741961"/>
            <a:ext cx="3097209" cy="309118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1459C937-1D56-B364-0252-E20E7E02B238}"/>
              </a:ext>
            </a:extLst>
          </p:cNvPr>
          <p:cNvSpPr txBox="1"/>
          <p:nvPr/>
        </p:nvSpPr>
        <p:spPr>
          <a:xfrm>
            <a:off x="1014980" y="5833142"/>
            <a:ext cx="5029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Comparing depletion layer thickness between a 3.2um (bottom) dielectric and 4.5um (top) dielectric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7A8D695-A031-EA97-DE9A-3839A54DA4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5260" y="2741961"/>
            <a:ext cx="3200847" cy="2810267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D7B30F4-F6A3-6E80-BAD8-04A0ABBCFC31}"/>
              </a:ext>
            </a:extLst>
          </p:cNvPr>
          <p:cNvSpPr txBox="1"/>
          <p:nvPr/>
        </p:nvSpPr>
        <p:spPr>
          <a:xfrm>
            <a:off x="7010174" y="5460060"/>
            <a:ext cx="303593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Comparing leaked current with various oxide layer thickness</a:t>
            </a:r>
          </a:p>
        </p:txBody>
      </p:sp>
    </p:spTree>
    <p:extLst>
      <p:ext uri="{BB962C8B-B14F-4D97-AF65-F5344CB8AC3E}">
        <p14:creationId xmlns:p14="http://schemas.microsoft.com/office/powerpoint/2010/main" val="21946568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High-K Materials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61AE0-84EC-A066-66A0-0C3D1F287BB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 solution lies in choosing a stronger material as dielectric.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Meaning a material with lower Permittivity. 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Meaning a material with Higher K.</a:t>
                </a:r>
              </a:p>
              <a:p>
                <a:pPr lvl="1">
                  <a:buFont typeface="Wingdings" panose="05000000000000000000" pitchFamily="2" charset="2"/>
                  <a:buChar char="Ø"/>
                </a:pPr>
                <a:r>
                  <a:rPr lang="en-US" dirty="0"/>
                  <a:t>Meaning High-K materials! Such as Hafnium dioxide (Hf).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𝑜𝑥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𝐾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𝑊𝐿</m:t>
                          </m:r>
                        </m:num>
                        <m:den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𝑜𝑥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i="1" dirty="0"/>
              </a:p>
              <a:p>
                <a:pPr marL="0" indent="0">
                  <a:buNone/>
                </a:pPr>
                <a:r>
                  <a:rPr lang="en-US" i="1" dirty="0"/>
                  <a:t>What’s the problem with Poly Silicon?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B61AE0-84EC-A066-66A0-0C3D1F287BB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24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83C133F7-F21E-33BF-ED70-F42A553298A1}"/>
                  </a:ext>
                </a:extLst>
              </p14:cNvPr>
              <p14:cNvContentPartPr/>
              <p14:nvPr/>
            </p14:nvContentPartPr>
            <p14:xfrm>
              <a:off x="5126370" y="3949485"/>
              <a:ext cx="990000" cy="163800"/>
            </p14:xfrm>
          </p:contentPart>
        </mc:Choice>
        <mc:Fallback xmlns=""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83C133F7-F21E-33BF-ED70-F42A553298A1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5117370" y="3940485"/>
                <a:ext cx="100764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A98FE834-EF8A-C8BC-1289-D4B138EAFEAD}"/>
                  </a:ext>
                </a:extLst>
              </p14:cNvPr>
              <p14:cNvContentPartPr/>
              <p14:nvPr/>
            </p14:nvContentPartPr>
            <p14:xfrm>
              <a:off x="6035010" y="4007085"/>
              <a:ext cx="144360" cy="16668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A98FE834-EF8A-C8BC-1289-D4B138EAFEAD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026010" y="3998085"/>
                <a:ext cx="16200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5369691-0BE8-CD3C-F103-B6BD6E84FBF7}"/>
                  </a:ext>
                </a:extLst>
              </p14:cNvPr>
              <p14:cNvContentPartPr/>
              <p14:nvPr/>
            </p14:nvContentPartPr>
            <p14:xfrm>
              <a:off x="3609690" y="3789645"/>
              <a:ext cx="27000" cy="206640"/>
            </p14:xfrm>
          </p:contentPart>
        </mc:Choice>
        <mc:Fallback xmlns=""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5369691-0BE8-CD3C-F103-B6BD6E84FBF7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601050" y="3781005"/>
                <a:ext cx="44640" cy="224280"/>
              </a:xfrm>
              <a:prstGeom prst="rect">
                <a:avLst/>
              </a:prstGeom>
            </p:spPr>
          </p:pic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5AB918DF-ADDE-2285-E40D-7DC75C9F3602}"/>
              </a:ext>
            </a:extLst>
          </p:cNvPr>
          <p:cNvGrpSpPr/>
          <p:nvPr/>
        </p:nvGrpSpPr>
        <p:grpSpPr>
          <a:xfrm>
            <a:off x="3464970" y="3745365"/>
            <a:ext cx="669600" cy="272160"/>
            <a:chOff x="3464970" y="3745365"/>
            <a:chExt cx="669600" cy="27216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2F14BCBA-FCDC-F7A3-75EC-D280DAE2139A}"/>
                    </a:ext>
                  </a:extLst>
                </p14:cNvPr>
                <p14:cNvContentPartPr/>
                <p14:nvPr/>
              </p14:nvContentPartPr>
              <p14:xfrm>
                <a:off x="3464970" y="3759765"/>
                <a:ext cx="267480" cy="34920"/>
              </p14:xfrm>
            </p:contentPart>
          </mc:Choice>
          <mc:Fallback xmlns=""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2F14BCBA-FCDC-F7A3-75EC-D280DAE2139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456330" y="3751125"/>
                  <a:ext cx="285120" cy="5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FF74F306-74C7-673A-B32E-429FCA09C6A0}"/>
                    </a:ext>
                  </a:extLst>
                </p14:cNvPr>
                <p14:cNvContentPartPr/>
                <p14:nvPr/>
              </p14:nvContentPartPr>
              <p14:xfrm>
                <a:off x="3777090" y="3745365"/>
                <a:ext cx="127440" cy="253800"/>
              </p14:xfrm>
            </p:contentPart>
          </mc:Choice>
          <mc:Fallback xmlns=""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FF74F306-74C7-673A-B32E-429FCA09C6A0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68450" y="3736365"/>
                  <a:ext cx="1450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D1A23C57-0813-C042-BEED-1AF5C93218BA}"/>
                    </a:ext>
                  </a:extLst>
                </p14:cNvPr>
                <p14:cNvContentPartPr/>
                <p14:nvPr/>
              </p14:nvContentPartPr>
              <p14:xfrm>
                <a:off x="3999570" y="3885405"/>
                <a:ext cx="135000" cy="132120"/>
              </p14:xfrm>
            </p:contentPart>
          </mc:Choice>
          <mc:Fallback xmlns=""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D1A23C57-0813-C042-BEED-1AF5C93218B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3990570" y="3876765"/>
                  <a:ext cx="152640" cy="1497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16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C4B03992-8FB5-C4B8-1AB9-D1F6025A4B9C}"/>
                  </a:ext>
                </a:extLst>
              </p14:cNvPr>
              <p14:cNvContentPartPr/>
              <p14:nvPr/>
            </p14:nvContentPartPr>
            <p14:xfrm>
              <a:off x="4395930" y="3751845"/>
              <a:ext cx="6480" cy="316080"/>
            </p14:xfrm>
          </p:contentPart>
        </mc:Choice>
        <mc:Fallback xmlns=""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C4B03992-8FB5-C4B8-1AB9-D1F6025A4B9C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4386930" y="3743205"/>
                <a:ext cx="24120" cy="33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8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D612B028-07E1-BC16-0596-C94B9CFA859E}"/>
                  </a:ext>
                </a:extLst>
              </p14:cNvPr>
              <p14:cNvContentPartPr/>
              <p14:nvPr/>
            </p14:nvContentPartPr>
            <p14:xfrm>
              <a:off x="4396650" y="3825285"/>
              <a:ext cx="208080" cy="113400"/>
            </p14:xfrm>
          </p:contentPart>
        </mc:Choice>
        <mc:Fallback xmlns=""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D612B028-07E1-BC16-0596-C94B9CFA859E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4387650" y="3816285"/>
                <a:ext cx="225720" cy="13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0">
            <p14:nvContentPartPr>
              <p14:cNvPr id="54" name="Ink 53">
                <a:extLst>
                  <a:ext uri="{FF2B5EF4-FFF2-40B4-BE49-F238E27FC236}">
                    <a16:creationId xmlns:a16="http://schemas.microsoft.com/office/drawing/2014/main" id="{FD702F3A-77C2-8D12-4597-D50271EA54D3}"/>
                  </a:ext>
                </a:extLst>
              </p14:cNvPr>
              <p14:cNvContentPartPr/>
              <p14:nvPr/>
            </p14:nvContentPartPr>
            <p14:xfrm>
              <a:off x="4452450" y="3918525"/>
              <a:ext cx="128880" cy="123840"/>
            </p14:xfrm>
          </p:contentPart>
        </mc:Choice>
        <mc:Fallback xmlns="">
          <p:pic>
            <p:nvPicPr>
              <p:cNvPr id="54" name="Ink 53">
                <a:extLst>
                  <a:ext uri="{FF2B5EF4-FFF2-40B4-BE49-F238E27FC236}">
                    <a16:creationId xmlns:a16="http://schemas.microsoft.com/office/drawing/2014/main" id="{FD702F3A-77C2-8D12-4597-D50271EA54D3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4443810" y="3909885"/>
                <a:ext cx="146520" cy="14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2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1CD07A58-BAEC-00EB-3D42-09288106DA96}"/>
                  </a:ext>
                </a:extLst>
              </p14:cNvPr>
              <p14:cNvContentPartPr/>
              <p14:nvPr/>
            </p14:nvContentPartPr>
            <p14:xfrm>
              <a:off x="4770690" y="3728085"/>
              <a:ext cx="6480" cy="291960"/>
            </p14:xfrm>
          </p:contentPart>
        </mc:Choice>
        <mc:Fallback xmlns=""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1CD07A58-BAEC-00EB-3D42-09288106DA96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4761690" y="3719445"/>
                <a:ext cx="24120" cy="309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24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57078750-A372-2B81-4854-871ACCB614EC}"/>
                  </a:ext>
                </a:extLst>
              </p14:cNvPr>
              <p14:cNvContentPartPr/>
              <p14:nvPr/>
            </p14:nvContentPartPr>
            <p14:xfrm>
              <a:off x="4765290" y="4109325"/>
              <a:ext cx="37440" cy="21240"/>
            </p14:xfrm>
          </p:contentPart>
        </mc:Choice>
        <mc:Fallback xmlns=""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57078750-A372-2B81-4854-871ACCB614EC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4756650" y="4100685"/>
                <a:ext cx="55080" cy="38880"/>
              </a:xfrm>
              <a:prstGeom prst="rect">
                <a:avLst/>
              </a:prstGeom>
            </p:spPr>
          </p:pic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0277199F-34D6-55B1-9993-1A6786F0DBE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310000" y="3550659"/>
            <a:ext cx="2936280" cy="221336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A46E2E1-7C2E-7A87-AA77-A7E04F348003}"/>
              </a:ext>
            </a:extLst>
          </p:cNvPr>
          <p:cNvSpPr txBox="1"/>
          <p:nvPr/>
        </p:nvSpPr>
        <p:spPr>
          <a:xfrm>
            <a:off x="6730140" y="5785828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HKGM device</a:t>
            </a:r>
          </a:p>
        </p:txBody>
      </p:sp>
    </p:spTree>
    <p:extLst>
      <p:ext uri="{BB962C8B-B14F-4D97-AF65-F5344CB8AC3E}">
        <p14:creationId xmlns:p14="http://schemas.microsoft.com/office/powerpoint/2010/main" val="20658705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Poly-Si Gates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Polysilicon is not compatible with High-K materials. Therefore, a metal such as Tungsten is used as gate material.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How were things improvements?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25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AF8DDC0-D2FE-6965-1E95-F2D6CF453D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28155" y="2764526"/>
            <a:ext cx="3271675" cy="21302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2B06201-2E32-AA68-89D8-5AE080629401}"/>
              </a:ext>
            </a:extLst>
          </p:cNvPr>
          <p:cNvSpPr txBox="1"/>
          <p:nvPr/>
        </p:nvSpPr>
        <p:spPr>
          <a:xfrm>
            <a:off x="7531508" y="4894751"/>
            <a:ext cx="36453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Different options for High-K material</a:t>
            </a:r>
          </a:p>
        </p:txBody>
      </p:sp>
    </p:spTree>
    <p:extLst>
      <p:ext uri="{BB962C8B-B14F-4D97-AF65-F5344CB8AC3E}">
        <p14:creationId xmlns:p14="http://schemas.microsoft.com/office/powerpoint/2010/main" val="2182006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Poly-Si Gates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Improvements: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i="1" dirty="0"/>
              <a:t>What happened to Self-Aligned Process?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26</a:t>
            </a:fld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619ED97-EFD4-E16E-5054-A0D85700AD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6588" y="2852711"/>
            <a:ext cx="3438823" cy="204204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891C108-57A6-F1B3-3EA6-E99B0A6590A8}"/>
              </a:ext>
            </a:extLst>
          </p:cNvPr>
          <p:cNvSpPr txBox="1"/>
          <p:nvPr/>
        </p:nvSpPr>
        <p:spPr>
          <a:xfrm>
            <a:off x="4084318" y="4894751"/>
            <a:ext cx="402336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Improvements on leakage using HKGM</a:t>
            </a:r>
          </a:p>
        </p:txBody>
      </p:sp>
    </p:spTree>
    <p:extLst>
      <p:ext uri="{BB962C8B-B14F-4D97-AF65-F5344CB8AC3E}">
        <p14:creationId xmlns:p14="http://schemas.microsoft.com/office/powerpoint/2010/main" val="32602235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Poly-Si Gates Replacement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With the Metal Gate reintroduced, Self-Aligned process was never put aside. Instead, a more genuine solution was proposed.</a:t>
            </a:r>
          </a:p>
          <a:p>
            <a:pPr marL="0" indent="0">
              <a:buNone/>
            </a:pPr>
            <a:r>
              <a:rPr lang="en-US" dirty="0"/>
              <a:t>Dummy Poly Silicon being used as mask, and later replaced with metal gate.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27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06FDAC-4812-4F7E-A6C6-0997D65BF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1982" y="3352800"/>
            <a:ext cx="4168035" cy="2733955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DA79F9-7CE2-A6B0-2C70-2388F1DC469C}"/>
              </a:ext>
            </a:extLst>
          </p:cNvPr>
          <p:cNvSpPr txBox="1"/>
          <p:nvPr/>
        </p:nvSpPr>
        <p:spPr>
          <a:xfrm>
            <a:off x="3047999" y="61272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800" dirty="0"/>
              <a:t>Transistor process flow</a:t>
            </a:r>
          </a:p>
        </p:txBody>
      </p:sp>
    </p:spTree>
    <p:extLst>
      <p:ext uri="{BB962C8B-B14F-4D97-AF65-F5344CB8AC3E}">
        <p14:creationId xmlns:p14="http://schemas.microsoft.com/office/powerpoint/2010/main" val="139346257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&amp; Final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Switching From Metal to Polysilicon?</a:t>
            </a:r>
          </a:p>
          <a:p>
            <a:r>
              <a:rPr lang="en-US" dirty="0"/>
              <a:t>Resolved Challenges and Their Solutions?</a:t>
            </a:r>
          </a:p>
          <a:p>
            <a:r>
              <a:rPr lang="en-US" dirty="0"/>
              <a:t>Switching From Polysilicon to Metal?</a:t>
            </a:r>
          </a:p>
          <a:p>
            <a:pPr marL="0" indent="0">
              <a:buNone/>
            </a:pPr>
            <a:endParaRPr lang="fa-IR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“No exponential is forever: but "Forever" can be delayed!”</a:t>
            </a:r>
            <a:br>
              <a:rPr lang="en-US" dirty="0"/>
            </a:br>
            <a:r>
              <a:rPr lang="en-US" dirty="0"/>
              <a:t>– Gordon E. Moore.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28</a:t>
            </a:fld>
            <a:endParaRPr lang="en-US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D16E0EB3-B0BF-C46B-D23F-B2E95CF3794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80671" y="1027906"/>
            <a:ext cx="3773129" cy="37731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8743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/>
              <a:t>Ahn, W. J. J.-H. (2017). Depletion effect of polycrystalline-silicon gate electrode by phosphorus deactivation. </a:t>
            </a:r>
            <a:r>
              <a:rPr lang="en-US" i="1" dirty="0"/>
              <a:t>Solid-State Electronics</a:t>
            </a:r>
            <a:r>
              <a:rPr lang="en-US" dirty="0"/>
              <a:t>,</a:t>
            </a:r>
            <a:r>
              <a:rPr lang="en-US" i="1" dirty="0"/>
              <a:t> 127</a:t>
            </a:r>
            <a:r>
              <a:rPr lang="en-US" dirty="0"/>
              <a:t>. </a:t>
            </a:r>
          </a:p>
          <a:p>
            <a:pPr marL="0" indent="0">
              <a:buNone/>
            </a:pPr>
            <a:r>
              <a:rPr lang="it-IT" dirty="0"/>
              <a:t>al, K. M. e. (2004). </a:t>
            </a:r>
            <a:r>
              <a:rPr lang="en-US" i="1" dirty="0"/>
              <a:t>Delaying Forever: Uniaxial Strained Silicon Transistors in a 90nm CMOS Technology </a:t>
            </a:r>
            <a:r>
              <a:rPr lang="en-US" dirty="0"/>
              <a:t>Digest of Technical Papers. 2004 Symposium on VLSI Technology, 2004., Honolulu, HI, USA. </a:t>
            </a:r>
          </a:p>
          <a:p>
            <a:pPr marL="0" indent="0">
              <a:buNone/>
            </a:pPr>
            <a:r>
              <a:rPr lang="it-IT" dirty="0"/>
              <a:t>al, K. M. e. (2007). </a:t>
            </a:r>
            <a:r>
              <a:rPr lang="en-US" i="1" dirty="0"/>
              <a:t>A 45nm Logic Technology with </a:t>
            </a:r>
            <a:r>
              <a:rPr lang="en-US" i="1" dirty="0" err="1"/>
              <a:t>High-k+Metal</a:t>
            </a:r>
            <a:r>
              <a:rPr lang="en-US" i="1" dirty="0"/>
              <a:t> Gate Transistors, Strained Silicon, 9 Cu Interconnect Layers, 193nm Dry Patterning, and 100% Pb-free Packaging</a:t>
            </a:r>
            <a:r>
              <a:rPr lang="en-US" dirty="0"/>
              <a:t> 2007 IEEE International Electron Devices Meeting, Washington, DC, USA. </a:t>
            </a:r>
          </a:p>
          <a:p>
            <a:pPr marL="0" indent="0">
              <a:buNone/>
            </a:pPr>
            <a:r>
              <a:rPr lang="en-US" dirty="0" err="1"/>
              <a:t>Arns</a:t>
            </a:r>
            <a:r>
              <a:rPr lang="en-US" dirty="0"/>
              <a:t>, R. G. (1998). The other transistor: early history of the metal-oxide-semiconductor field-effect transistor. </a:t>
            </a:r>
            <a:r>
              <a:rPr lang="en-US" i="1" dirty="0"/>
              <a:t>ENGINEERING SCIENCE AND EDUCATION JOURNAL</a:t>
            </a:r>
            <a:r>
              <a:rPr lang="en-US" dirty="0"/>
              <a:t>,</a:t>
            </a:r>
            <a:r>
              <a:rPr lang="en-US" i="1" dirty="0"/>
              <a:t> 7</a:t>
            </a:r>
            <a:r>
              <a:rPr lang="en-US" dirty="0"/>
              <a:t>(5). </a:t>
            </a:r>
          </a:p>
          <a:p>
            <a:pPr marL="0" indent="0">
              <a:buNone/>
            </a:pPr>
            <a:r>
              <a:rPr lang="en-US" dirty="0"/>
              <a:t>James, D. (2012). </a:t>
            </a:r>
            <a:r>
              <a:rPr lang="en-US" i="1" dirty="0"/>
              <a:t>High-k/Metal Gates in Leading Edge Silicon Devices</a:t>
            </a:r>
            <a:r>
              <a:rPr lang="en-US" dirty="0"/>
              <a:t> 2012 SEMI Advanced Semiconductor Manufacturing Conference, Saratoga Springs, NY, USA. </a:t>
            </a:r>
          </a:p>
          <a:p>
            <a:pPr marL="0" indent="0">
              <a:buNone/>
            </a:pPr>
            <a:r>
              <a:rPr lang="en-US" dirty="0"/>
              <a:t>Lad, P. H. V. R. </a:t>
            </a:r>
            <a:r>
              <a:rPr lang="en-US" i="1" dirty="0"/>
              <a:t>A Review Paper on CMOS, SOI and </a:t>
            </a:r>
            <a:r>
              <a:rPr lang="en-US" i="1" dirty="0" err="1"/>
              <a:t>FinFET</a:t>
            </a:r>
            <a:r>
              <a:rPr lang="en-US" i="1" dirty="0"/>
              <a:t> Technology</a:t>
            </a:r>
            <a:r>
              <a:rPr lang="en-US" dirty="0"/>
              <a:t>. https://www.design-reuse.com/articles/41330/cmos-soi-finfet-technology-review-paper.html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7898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FDF18-9919-058B-4AF6-3A75B89E2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502EC-1B8D-44A1-3C71-CF72B6D8B8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 early days of MOSFET (Metal-Oxide-Semiconductor-Field-Effect-Transistor) introduction, Aluminum was chosen as gate material.</a:t>
            </a:r>
          </a:p>
          <a:p>
            <a:pPr marL="0" indent="0">
              <a:buNone/>
            </a:pPr>
            <a:r>
              <a:rPr lang="en-US" dirty="0"/>
              <a:t>In late 70’, Aluminum was replaced with Polysilicon.</a:t>
            </a:r>
          </a:p>
          <a:p>
            <a:pPr marL="0" indent="0">
              <a:buNone/>
            </a:pPr>
            <a:r>
              <a:rPr lang="en-US" dirty="0"/>
              <a:t>In early 2000’s, metal gates returned.</a:t>
            </a:r>
          </a:p>
          <a:p>
            <a:pPr marL="0" indent="0">
              <a:buNone/>
            </a:pPr>
            <a:endParaRPr lang="en-US" dirty="0"/>
          </a:p>
          <a:p>
            <a:pPr marL="0" indent="0" algn="ctr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FD4742-4AF2-FC4B-5C4A-9CF852BB3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3</a:t>
            </a:fld>
            <a:endParaRPr lang="en-US"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E343A56-118C-4AAE-55EB-4AF1AEA28643}"/>
              </a:ext>
            </a:extLst>
          </p:cNvPr>
          <p:cNvGrpSpPr/>
          <p:nvPr/>
        </p:nvGrpSpPr>
        <p:grpSpPr>
          <a:xfrm>
            <a:off x="6046200" y="4274496"/>
            <a:ext cx="407520" cy="492480"/>
            <a:chOff x="5955120" y="4196016"/>
            <a:chExt cx="407520" cy="49248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2D4D34D0-5CF1-E85D-E70F-CAB085B0B8DF}"/>
                    </a:ext>
                  </a:extLst>
                </p14:cNvPr>
                <p14:cNvContentPartPr/>
                <p14:nvPr/>
              </p14:nvContentPartPr>
              <p14:xfrm>
                <a:off x="5955120" y="4196016"/>
                <a:ext cx="237600" cy="492480"/>
              </p14:xfrm>
            </p:contentPart>
          </mc:Choice>
          <mc:Fallback xmlns=""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2D4D34D0-5CF1-E85D-E70F-CAB085B0B8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5946120" y="4187376"/>
                  <a:ext cx="25524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CE8C184-E5A1-3709-A7F0-7A87979E3E90}"/>
                    </a:ext>
                  </a:extLst>
                </p14:cNvPr>
                <p14:cNvContentPartPr/>
                <p14:nvPr/>
              </p14:nvContentPartPr>
              <p14:xfrm>
                <a:off x="5960520" y="4463856"/>
                <a:ext cx="402120" cy="7200"/>
              </p14:xfrm>
            </p:contentPart>
          </mc:Choice>
          <mc:Fallback xmlns=""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CE8C184-E5A1-3709-A7F0-7A87979E3E9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5951880" y="4455216"/>
                  <a:ext cx="419760" cy="24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B51B46F0-8903-8A99-7008-7B487E37DC92}"/>
              </a:ext>
            </a:extLst>
          </p:cNvPr>
          <p:cNvGrpSpPr/>
          <p:nvPr/>
        </p:nvGrpSpPr>
        <p:grpSpPr>
          <a:xfrm>
            <a:off x="3400608" y="4252536"/>
            <a:ext cx="1817136" cy="964728"/>
            <a:chOff x="3572640" y="4251888"/>
            <a:chExt cx="1817136" cy="964728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D49216C-484F-E3F4-834C-AEDAE58C5922}"/>
                    </a:ext>
                  </a:extLst>
                </p14:cNvPr>
                <p14:cNvContentPartPr/>
                <p14:nvPr/>
              </p14:nvContentPartPr>
              <p14:xfrm>
                <a:off x="3572640" y="4354416"/>
                <a:ext cx="600480" cy="416520"/>
              </p14:xfrm>
            </p:contentPart>
          </mc:Choice>
          <mc:Fallback xmlns=""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D49216C-484F-E3F4-834C-AEDAE58C5922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3563640" y="4345416"/>
                  <a:ext cx="618120" cy="43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142C43F4-CFB1-F538-CF59-4BD6C4C0C37A}"/>
                    </a:ext>
                  </a:extLst>
                </p14:cNvPr>
                <p14:cNvContentPartPr/>
                <p14:nvPr/>
              </p14:nvContentPartPr>
              <p14:xfrm>
                <a:off x="4499040" y="4318344"/>
                <a:ext cx="365040" cy="441720"/>
              </p14:xfrm>
            </p:contentPart>
          </mc:Choice>
          <mc:Fallback xmlns=""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142C43F4-CFB1-F538-CF59-4BD6C4C0C37A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4490040" y="4309344"/>
                  <a:ext cx="382680" cy="45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E9EC4F4-F6CE-3F31-2AEE-898942286858}"/>
                    </a:ext>
                  </a:extLst>
                </p14:cNvPr>
                <p14:cNvContentPartPr/>
                <p14:nvPr/>
              </p14:nvContentPartPr>
              <p14:xfrm>
                <a:off x="5142096" y="4251888"/>
                <a:ext cx="247680" cy="555480"/>
              </p14:xfrm>
            </p:contentPart>
          </mc:Choice>
          <mc:Fallback xmlns=""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E9EC4F4-F6CE-3F31-2AEE-898942286858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5133456" y="4242888"/>
                  <a:ext cx="26532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85D86B8A-AC28-F875-E0F3-8BDD00EFF137}"/>
                    </a:ext>
                  </a:extLst>
                </p14:cNvPr>
                <p14:cNvContentPartPr/>
                <p14:nvPr/>
              </p14:nvContentPartPr>
              <p14:xfrm>
                <a:off x="3727080" y="4925736"/>
                <a:ext cx="1440360" cy="290880"/>
              </p14:xfrm>
            </p:contentPart>
          </mc:Choice>
          <mc:Fallback xmlns=""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85D86B8A-AC28-F875-E0F3-8BDD00EFF137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718440" y="4916736"/>
                  <a:ext cx="1458000" cy="308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8CCE50A-8263-86AF-2237-4F1484BAAFF7}"/>
              </a:ext>
            </a:extLst>
          </p:cNvPr>
          <p:cNvGrpSpPr/>
          <p:nvPr/>
        </p:nvGrpSpPr>
        <p:grpSpPr>
          <a:xfrm>
            <a:off x="3560040" y="5507856"/>
            <a:ext cx="1222560" cy="228600"/>
            <a:chOff x="3560040" y="5507856"/>
            <a:chExt cx="1222560" cy="228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5967DE-E70B-CC82-E041-4E9E14B8D63D}"/>
                    </a:ext>
                  </a:extLst>
                </p14:cNvPr>
                <p14:cNvContentPartPr/>
                <p14:nvPr/>
              </p14:nvContentPartPr>
              <p14:xfrm>
                <a:off x="3560040" y="5507856"/>
                <a:ext cx="106560" cy="228600"/>
              </p14:xfrm>
            </p:contentPart>
          </mc:Choice>
          <mc:Fallback xmlns=""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5967DE-E70B-CC82-E041-4E9E14B8D63D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551040" y="5498856"/>
                  <a:ext cx="124200" cy="24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715EAA8C-F528-3A0F-6E16-96B0F92F5E25}"/>
                    </a:ext>
                  </a:extLst>
                </p14:cNvPr>
                <p14:cNvContentPartPr/>
                <p14:nvPr/>
              </p14:nvContentPartPr>
              <p14:xfrm>
                <a:off x="3696840" y="5527296"/>
                <a:ext cx="20160" cy="142920"/>
              </p14:xfrm>
            </p:contentPart>
          </mc:Choice>
          <mc:Fallback xmlns=""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715EAA8C-F528-3A0F-6E16-96B0F92F5E25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687840" y="5518296"/>
                  <a:ext cx="37800" cy="16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FF55E2E5-C6F7-434D-FDD9-14AAEF7B852A}"/>
                    </a:ext>
                  </a:extLst>
                </p14:cNvPr>
                <p14:cNvContentPartPr/>
                <p14:nvPr/>
              </p14:nvContentPartPr>
              <p14:xfrm>
                <a:off x="3676680" y="5542056"/>
                <a:ext cx="93960" cy="47880"/>
              </p14:xfrm>
            </p:contentPart>
          </mc:Choice>
          <mc:Fallback xmlns=""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FF55E2E5-C6F7-434D-FDD9-14AAEF7B852A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667680" y="5533416"/>
                  <a:ext cx="111600" cy="6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607AD91F-C31E-087E-B2AE-AF35F10080AA}"/>
                    </a:ext>
                  </a:extLst>
                </p14:cNvPr>
                <p14:cNvContentPartPr/>
                <p14:nvPr/>
              </p14:nvContentPartPr>
              <p14:xfrm>
                <a:off x="3803760" y="5597496"/>
                <a:ext cx="84600" cy="94680"/>
              </p14:xfrm>
            </p:contentPart>
          </mc:Choice>
          <mc:Fallback xmlns=""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607AD91F-C31E-087E-B2AE-AF35F10080AA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3795120" y="5588856"/>
                  <a:ext cx="102240" cy="11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3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CA440158-CE78-890A-6ABA-C37377249623}"/>
                    </a:ext>
                  </a:extLst>
                </p14:cNvPr>
                <p14:cNvContentPartPr/>
                <p14:nvPr/>
              </p14:nvContentPartPr>
              <p14:xfrm>
                <a:off x="3924720" y="5583096"/>
                <a:ext cx="130680" cy="93600"/>
              </p14:xfrm>
            </p:contentPart>
          </mc:Choice>
          <mc:Fallback xmlns=""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CA440158-CE78-890A-6ABA-C37377249623}"/>
                    </a:ext>
                  </a:extLst>
                </p:cNvPr>
                <p:cNvPicPr/>
                <p:nvPr/>
              </p:nvPicPr>
              <p:blipFill>
                <a:blip r:embed="rId24"/>
                <a:stretch>
                  <a:fillRect/>
                </a:stretch>
              </p:blipFill>
              <p:spPr>
                <a:xfrm>
                  <a:off x="3915720" y="5574456"/>
                  <a:ext cx="148320" cy="11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5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BCD14D7-A6CB-488B-5DAA-16325BF1617C}"/>
                    </a:ext>
                  </a:extLst>
                </p14:cNvPr>
                <p14:cNvContentPartPr/>
                <p14:nvPr/>
              </p14:nvContentPartPr>
              <p14:xfrm>
                <a:off x="4089600" y="5602176"/>
                <a:ext cx="72720" cy="88560"/>
              </p14:xfrm>
            </p:contentPart>
          </mc:Choice>
          <mc:Fallback xmlns=""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BCD14D7-A6CB-488B-5DAA-16325BF1617C}"/>
                    </a:ext>
                  </a:extLst>
                </p:cNvPr>
                <p:cNvPicPr/>
                <p:nvPr/>
              </p:nvPicPr>
              <p:blipFill>
                <a:blip r:embed="rId26"/>
                <a:stretch>
                  <a:fillRect/>
                </a:stretch>
              </p:blipFill>
              <p:spPr>
                <a:xfrm>
                  <a:off x="4080600" y="5593176"/>
                  <a:ext cx="9036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7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B854A22A-A12C-73C5-9368-A648E48A4367}"/>
                    </a:ext>
                  </a:extLst>
                </p14:cNvPr>
                <p14:cNvContentPartPr/>
                <p14:nvPr/>
              </p14:nvContentPartPr>
              <p14:xfrm>
                <a:off x="4204080" y="5555376"/>
                <a:ext cx="11520" cy="121680"/>
              </p14:xfrm>
            </p:contentPart>
          </mc:Choice>
          <mc:Fallback xmlns=""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B854A22A-A12C-73C5-9368-A648E48A4367}"/>
                    </a:ext>
                  </a:extLst>
                </p:cNvPr>
                <p:cNvPicPr/>
                <p:nvPr/>
              </p:nvPicPr>
              <p:blipFill>
                <a:blip r:embed="rId28"/>
                <a:stretch>
                  <a:fillRect/>
                </a:stretch>
              </p:blipFill>
              <p:spPr>
                <a:xfrm>
                  <a:off x="4195080" y="5546376"/>
                  <a:ext cx="29160" cy="13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9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7D0989B9-0577-C4A7-1BCA-364A2E140B81}"/>
                    </a:ext>
                  </a:extLst>
                </p14:cNvPr>
                <p14:cNvContentPartPr/>
                <p14:nvPr/>
              </p14:nvContentPartPr>
              <p14:xfrm>
                <a:off x="4163040" y="5604696"/>
                <a:ext cx="125640" cy="28440"/>
              </p14:xfrm>
            </p:contentPart>
          </mc:Choice>
          <mc:Fallback xmlns=""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7D0989B9-0577-C4A7-1BCA-364A2E140B81}"/>
                    </a:ext>
                  </a:extLst>
                </p:cNvPr>
                <p:cNvPicPr/>
                <p:nvPr/>
              </p:nvPicPr>
              <p:blipFill>
                <a:blip r:embed="rId30"/>
                <a:stretch>
                  <a:fillRect/>
                </a:stretch>
              </p:blipFill>
              <p:spPr>
                <a:xfrm>
                  <a:off x="4154040" y="5596056"/>
                  <a:ext cx="14328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1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580FD6EF-83C1-68AC-D948-E1D1214CC1AA}"/>
                    </a:ext>
                  </a:extLst>
                </p14:cNvPr>
                <p14:cNvContentPartPr/>
                <p14:nvPr/>
              </p14:nvContentPartPr>
              <p14:xfrm>
                <a:off x="4286520" y="5584896"/>
                <a:ext cx="200520" cy="113400"/>
              </p14:xfrm>
            </p:contentPart>
          </mc:Choice>
          <mc:Fallback xmlns=""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580FD6EF-83C1-68AC-D948-E1D1214CC1AA}"/>
                    </a:ext>
                  </a:extLst>
                </p:cNvPr>
                <p:cNvPicPr/>
                <p:nvPr/>
              </p:nvPicPr>
              <p:blipFill>
                <a:blip r:embed="rId32"/>
                <a:stretch>
                  <a:fillRect/>
                </a:stretch>
              </p:blipFill>
              <p:spPr>
                <a:xfrm>
                  <a:off x="4277880" y="5575896"/>
                  <a:ext cx="218160" cy="13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3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AC51BA5-011B-ECBD-637A-E61D8544BF84}"/>
                    </a:ext>
                  </a:extLst>
                </p14:cNvPr>
                <p14:cNvContentPartPr/>
                <p14:nvPr/>
              </p14:nvContentPartPr>
              <p14:xfrm>
                <a:off x="4502160" y="5585976"/>
                <a:ext cx="94680" cy="111240"/>
              </p14:xfrm>
            </p:contentPart>
          </mc:Choice>
          <mc:Fallback xmlns=""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AC51BA5-011B-ECBD-637A-E61D8544BF84}"/>
                    </a:ext>
                  </a:extLst>
                </p:cNvPr>
                <p:cNvPicPr/>
                <p:nvPr/>
              </p:nvPicPr>
              <p:blipFill>
                <a:blip r:embed="rId34"/>
                <a:stretch>
                  <a:fillRect/>
                </a:stretch>
              </p:blipFill>
              <p:spPr>
                <a:xfrm>
                  <a:off x="4493160" y="5577336"/>
                  <a:ext cx="11232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35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BBC6C597-F273-2321-E033-5E16BCFF1DB0}"/>
                    </a:ext>
                  </a:extLst>
                </p14:cNvPr>
                <p14:cNvContentPartPr/>
                <p14:nvPr/>
              </p14:nvContentPartPr>
              <p14:xfrm>
                <a:off x="4647960" y="5585256"/>
                <a:ext cx="134640" cy="86760"/>
              </p14:xfrm>
            </p:contentPart>
          </mc:Choice>
          <mc:Fallback xmlns=""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BBC6C597-F273-2321-E033-5E16BCFF1DB0}"/>
                    </a:ext>
                  </a:extLst>
                </p:cNvPr>
                <p:cNvPicPr/>
                <p:nvPr/>
              </p:nvPicPr>
              <p:blipFill>
                <a:blip r:embed="rId36"/>
                <a:stretch>
                  <a:fillRect/>
                </a:stretch>
              </p:blipFill>
              <p:spPr>
                <a:xfrm>
                  <a:off x="4639320" y="5576256"/>
                  <a:ext cx="152280" cy="1044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37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E7E70C8C-9E64-26D8-7903-D00E75E60934}"/>
                  </a:ext>
                </a:extLst>
              </p14:cNvPr>
              <p14:cNvContentPartPr/>
              <p14:nvPr/>
            </p14:nvContentPartPr>
            <p14:xfrm>
              <a:off x="6024600" y="5004216"/>
              <a:ext cx="1873440" cy="206280"/>
            </p14:xfrm>
          </p:contentPart>
        </mc:Choice>
        <mc:Fallback xmlns=""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E7E70C8C-9E64-26D8-7903-D00E75E60934}"/>
                  </a:ext>
                </a:extLst>
              </p:cNvPr>
              <p:cNvPicPr/>
              <p:nvPr/>
            </p:nvPicPr>
            <p:blipFill>
              <a:blip r:embed="rId38"/>
              <a:stretch>
                <a:fillRect/>
              </a:stretch>
            </p:blipFill>
            <p:spPr>
              <a:xfrm>
                <a:off x="6015600" y="4995576"/>
                <a:ext cx="1891080" cy="223920"/>
              </a:xfrm>
              <a:prstGeom prst="rect">
                <a:avLst/>
              </a:prstGeom>
            </p:spPr>
          </p:pic>
        </mc:Fallback>
      </mc:AlternateContent>
      <p:grpSp>
        <p:nvGrpSpPr>
          <p:cNvPr id="76" name="Group 75">
            <a:extLst>
              <a:ext uri="{FF2B5EF4-FFF2-40B4-BE49-F238E27FC236}">
                <a16:creationId xmlns:a16="http://schemas.microsoft.com/office/drawing/2014/main" id="{B9486F92-3954-AE62-3AA2-80AF4AD29364}"/>
              </a:ext>
            </a:extLst>
          </p:cNvPr>
          <p:cNvGrpSpPr/>
          <p:nvPr/>
        </p:nvGrpSpPr>
        <p:grpSpPr>
          <a:xfrm>
            <a:off x="6154920" y="5453136"/>
            <a:ext cx="1629000" cy="237600"/>
            <a:chOff x="6154920" y="5453136"/>
            <a:chExt cx="1629000" cy="23760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9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73EA776-7130-8416-8BDF-5007865CCBEF}"/>
                    </a:ext>
                  </a:extLst>
                </p14:cNvPr>
                <p14:cNvContentPartPr/>
                <p14:nvPr/>
              </p14:nvContentPartPr>
              <p14:xfrm>
                <a:off x="6154920" y="5550336"/>
                <a:ext cx="218880" cy="140400"/>
              </p14:xfrm>
            </p:contentPart>
          </mc:Choice>
          <mc:Fallback xmlns=""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73EA776-7130-8416-8BDF-5007865CCBEF}"/>
                    </a:ext>
                  </a:extLst>
                </p:cNvPr>
                <p:cNvPicPr/>
                <p:nvPr/>
              </p:nvPicPr>
              <p:blipFill>
                <a:blip r:embed="rId40"/>
                <a:stretch>
                  <a:fillRect/>
                </a:stretch>
              </p:blipFill>
              <p:spPr>
                <a:xfrm>
                  <a:off x="6146280" y="5541696"/>
                  <a:ext cx="236520" cy="158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1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C1A002D4-7405-3ACE-D35D-0B5573F704A5}"/>
                    </a:ext>
                  </a:extLst>
                </p14:cNvPr>
                <p14:cNvContentPartPr/>
                <p14:nvPr/>
              </p14:nvContentPartPr>
              <p14:xfrm>
                <a:off x="6411600" y="5548176"/>
                <a:ext cx="108360" cy="108000"/>
              </p14:xfrm>
            </p:contentPart>
          </mc:Choice>
          <mc:Fallback xmlns=""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C1A002D4-7405-3ACE-D35D-0B5573F704A5}"/>
                    </a:ext>
                  </a:extLst>
                </p:cNvPr>
                <p:cNvPicPr/>
                <p:nvPr/>
              </p:nvPicPr>
              <p:blipFill>
                <a:blip r:embed="rId42"/>
                <a:stretch>
                  <a:fillRect/>
                </a:stretch>
              </p:blipFill>
              <p:spPr>
                <a:xfrm>
                  <a:off x="6402960" y="5539536"/>
                  <a:ext cx="126000" cy="1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3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AA6464C2-F0C8-BBFE-419B-64B8BEBC9F5F}"/>
                    </a:ext>
                  </a:extLst>
                </p14:cNvPr>
                <p14:cNvContentPartPr/>
                <p14:nvPr/>
              </p14:nvContentPartPr>
              <p14:xfrm>
                <a:off x="6548400" y="5571576"/>
                <a:ext cx="102240" cy="101520"/>
              </p14:xfrm>
            </p:contentPart>
          </mc:Choice>
          <mc:Fallback xmlns=""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AA6464C2-F0C8-BBFE-419B-64B8BEBC9F5F}"/>
                    </a:ext>
                  </a:extLst>
                </p:cNvPr>
                <p:cNvPicPr/>
                <p:nvPr/>
              </p:nvPicPr>
              <p:blipFill>
                <a:blip r:embed="rId44"/>
                <a:stretch>
                  <a:fillRect/>
                </a:stretch>
              </p:blipFill>
              <p:spPr>
                <a:xfrm>
                  <a:off x="6539400" y="5562576"/>
                  <a:ext cx="119880" cy="11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5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4A5B83A-2343-FD03-FA58-5CDE4D39024A}"/>
                    </a:ext>
                  </a:extLst>
                </p14:cNvPr>
                <p14:cNvContentPartPr/>
                <p14:nvPr/>
              </p14:nvContentPartPr>
              <p14:xfrm>
                <a:off x="6672240" y="5453136"/>
                <a:ext cx="160560" cy="209880"/>
              </p14:xfrm>
            </p:contentPart>
          </mc:Choice>
          <mc:Fallback xmlns=""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4A5B83A-2343-FD03-FA58-5CDE4D39024A}"/>
                    </a:ext>
                  </a:extLst>
                </p:cNvPr>
                <p:cNvPicPr/>
                <p:nvPr/>
              </p:nvPicPr>
              <p:blipFill>
                <a:blip r:embed="rId46"/>
                <a:stretch>
                  <a:fillRect/>
                </a:stretch>
              </p:blipFill>
              <p:spPr>
                <a:xfrm>
                  <a:off x="6663600" y="5444496"/>
                  <a:ext cx="178200" cy="22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7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91EF97DA-0916-4439-B591-EC3F759DE1C5}"/>
                    </a:ext>
                  </a:extLst>
                </p14:cNvPr>
                <p14:cNvContentPartPr/>
                <p14:nvPr/>
              </p14:nvContentPartPr>
              <p14:xfrm>
                <a:off x="6870960" y="5560056"/>
                <a:ext cx="178200" cy="101880"/>
              </p14:xfrm>
            </p:contentPart>
          </mc:Choice>
          <mc:Fallback xmlns=""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91EF97DA-0916-4439-B591-EC3F759DE1C5}"/>
                    </a:ext>
                  </a:extLst>
                </p:cNvPr>
                <p:cNvPicPr/>
                <p:nvPr/>
              </p:nvPicPr>
              <p:blipFill>
                <a:blip r:embed="rId48"/>
                <a:stretch>
                  <a:fillRect/>
                </a:stretch>
              </p:blipFill>
              <p:spPr>
                <a:xfrm>
                  <a:off x="6862320" y="5551416"/>
                  <a:ext cx="195840" cy="11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49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DEF90AAE-A4D1-7C02-E3BD-9543A0709B21}"/>
                    </a:ext>
                  </a:extLst>
                </p14:cNvPr>
                <p14:cNvContentPartPr/>
                <p14:nvPr/>
              </p14:nvContentPartPr>
              <p14:xfrm>
                <a:off x="7087320" y="5526936"/>
                <a:ext cx="102960" cy="111240"/>
              </p14:xfrm>
            </p:contentPart>
          </mc:Choice>
          <mc:Fallback xmlns=""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DEF90AAE-A4D1-7C02-E3BD-9543A0709B21}"/>
                    </a:ext>
                  </a:extLst>
                </p:cNvPr>
                <p:cNvPicPr/>
                <p:nvPr/>
              </p:nvPicPr>
              <p:blipFill>
                <a:blip r:embed="rId50"/>
                <a:stretch>
                  <a:fillRect/>
                </a:stretch>
              </p:blipFill>
              <p:spPr>
                <a:xfrm>
                  <a:off x="7078320" y="5518296"/>
                  <a:ext cx="120600" cy="12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1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8497328-D599-0FBF-6338-A65FDB1FE2DB}"/>
                    </a:ext>
                  </a:extLst>
                </p14:cNvPr>
                <p14:cNvContentPartPr/>
                <p14:nvPr/>
              </p14:nvContentPartPr>
              <p14:xfrm>
                <a:off x="7245720" y="5539176"/>
                <a:ext cx="33120" cy="102960"/>
              </p14:xfrm>
            </p:contentPart>
          </mc:Choice>
          <mc:Fallback xmlns=""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8497328-D599-0FBF-6338-A65FDB1FE2DB}"/>
                    </a:ext>
                  </a:extLst>
                </p:cNvPr>
                <p:cNvPicPr/>
                <p:nvPr/>
              </p:nvPicPr>
              <p:blipFill>
                <a:blip r:embed="rId52"/>
                <a:stretch>
                  <a:fillRect/>
                </a:stretch>
              </p:blipFill>
              <p:spPr>
                <a:xfrm>
                  <a:off x="7236720" y="5530176"/>
                  <a:ext cx="5076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3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0D7A1C9-F8CA-7962-2E6F-EB63FABB2B61}"/>
                    </a:ext>
                  </a:extLst>
                </p14:cNvPr>
                <p14:cNvContentPartPr/>
                <p14:nvPr/>
              </p14:nvContentPartPr>
              <p14:xfrm>
                <a:off x="7248240" y="5456016"/>
                <a:ext cx="20520" cy="26280"/>
              </p14:xfrm>
            </p:contentPart>
          </mc:Choice>
          <mc:Fallback xmlns=""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0D7A1C9-F8CA-7962-2E6F-EB63FABB2B61}"/>
                    </a:ext>
                  </a:extLst>
                </p:cNvPr>
                <p:cNvPicPr/>
                <p:nvPr/>
              </p:nvPicPr>
              <p:blipFill>
                <a:blip r:embed="rId54"/>
                <a:stretch>
                  <a:fillRect/>
                </a:stretch>
              </p:blipFill>
              <p:spPr>
                <a:xfrm>
                  <a:off x="7239240" y="5447016"/>
                  <a:ext cx="38160" cy="4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5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1C9FBECB-F774-F1CA-4312-07FCABB62132}"/>
                    </a:ext>
                  </a:extLst>
                </p14:cNvPr>
                <p14:cNvContentPartPr/>
                <p14:nvPr/>
              </p14:nvContentPartPr>
              <p14:xfrm>
                <a:off x="7358040" y="5492016"/>
                <a:ext cx="85320" cy="144360"/>
              </p14:xfrm>
            </p:contentPart>
          </mc:Choice>
          <mc:Fallback xmlns=""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1C9FBECB-F774-F1CA-4312-07FCABB62132}"/>
                    </a:ext>
                  </a:extLst>
                </p:cNvPr>
                <p:cNvPicPr/>
                <p:nvPr/>
              </p:nvPicPr>
              <p:blipFill>
                <a:blip r:embed="rId56"/>
                <a:stretch>
                  <a:fillRect/>
                </a:stretch>
              </p:blipFill>
              <p:spPr>
                <a:xfrm>
                  <a:off x="7349400" y="5483376"/>
                  <a:ext cx="102960" cy="16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7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F29E9F1B-266A-D73D-6B2E-61A9D7E037A9}"/>
                    </a:ext>
                  </a:extLst>
                </p14:cNvPr>
                <p14:cNvContentPartPr/>
                <p14:nvPr/>
              </p14:nvContentPartPr>
              <p14:xfrm>
                <a:off x="7500600" y="5506056"/>
                <a:ext cx="283320" cy="128160"/>
              </p14:xfrm>
            </p:contentPart>
          </mc:Choice>
          <mc:Fallback xmlns=""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F29E9F1B-266A-D73D-6B2E-61A9D7E037A9}"/>
                    </a:ext>
                  </a:extLst>
                </p:cNvPr>
                <p:cNvPicPr/>
                <p:nvPr/>
              </p:nvPicPr>
              <p:blipFill>
                <a:blip r:embed="rId58"/>
                <a:stretch>
                  <a:fillRect/>
                </a:stretch>
              </p:blipFill>
              <p:spPr>
                <a:xfrm>
                  <a:off x="7491600" y="5497416"/>
                  <a:ext cx="300960" cy="1458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2" name="Group 81">
            <a:extLst>
              <a:ext uri="{FF2B5EF4-FFF2-40B4-BE49-F238E27FC236}">
                <a16:creationId xmlns:a16="http://schemas.microsoft.com/office/drawing/2014/main" id="{58C5E4BC-BD9A-77E2-3111-A45CD9DE519D}"/>
              </a:ext>
            </a:extLst>
          </p:cNvPr>
          <p:cNvGrpSpPr/>
          <p:nvPr/>
        </p:nvGrpSpPr>
        <p:grpSpPr>
          <a:xfrm>
            <a:off x="6690240" y="4289976"/>
            <a:ext cx="990000" cy="422640"/>
            <a:chOff x="6690240" y="4289976"/>
            <a:chExt cx="990000" cy="42264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59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AD0074AD-5796-D614-EDF1-2AB851CDF0B3}"/>
                    </a:ext>
                  </a:extLst>
                </p14:cNvPr>
                <p14:cNvContentPartPr/>
                <p14:nvPr/>
              </p14:nvContentPartPr>
              <p14:xfrm>
                <a:off x="6690240" y="4295376"/>
                <a:ext cx="217080" cy="417240"/>
              </p14:xfrm>
            </p:contentPart>
          </mc:Choice>
          <mc:Fallback xmlns=""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AD0074AD-5796-D614-EDF1-2AB851CDF0B3}"/>
                    </a:ext>
                  </a:extLst>
                </p:cNvPr>
                <p:cNvPicPr/>
                <p:nvPr/>
              </p:nvPicPr>
              <p:blipFill>
                <a:blip r:embed="rId60"/>
                <a:stretch>
                  <a:fillRect/>
                </a:stretch>
              </p:blipFill>
              <p:spPr>
                <a:xfrm>
                  <a:off x="6681600" y="4286736"/>
                  <a:ext cx="234720" cy="43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1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0D213CB5-B52D-DDE2-B571-0C04274106C9}"/>
                    </a:ext>
                  </a:extLst>
                </p14:cNvPr>
                <p14:cNvContentPartPr/>
                <p14:nvPr/>
              </p14:nvContentPartPr>
              <p14:xfrm>
                <a:off x="6747840" y="4500936"/>
                <a:ext cx="245520" cy="45360"/>
              </p14:xfrm>
            </p:contentPart>
          </mc:Choice>
          <mc:Fallback xmlns=""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0D213CB5-B52D-DDE2-B571-0C04274106C9}"/>
                    </a:ext>
                  </a:extLst>
                </p:cNvPr>
                <p:cNvPicPr/>
                <p:nvPr/>
              </p:nvPicPr>
              <p:blipFill>
                <a:blip r:embed="rId62"/>
                <a:stretch>
                  <a:fillRect/>
                </a:stretch>
              </p:blipFill>
              <p:spPr>
                <a:xfrm>
                  <a:off x="6738840" y="4491936"/>
                  <a:ext cx="26316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3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9B4E8E4-FBBB-087E-AA6D-167BF9B66CF4}"/>
                    </a:ext>
                  </a:extLst>
                </p14:cNvPr>
                <p14:cNvContentPartPr/>
                <p14:nvPr/>
              </p14:nvContentPartPr>
              <p14:xfrm>
                <a:off x="6771960" y="4688496"/>
                <a:ext cx="209160" cy="10440"/>
              </p14:xfrm>
            </p:contentPart>
          </mc:Choice>
          <mc:Fallback xmlns=""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9B4E8E4-FBBB-087E-AA6D-167BF9B66CF4}"/>
                    </a:ext>
                  </a:extLst>
                </p:cNvPr>
                <p:cNvPicPr/>
                <p:nvPr/>
              </p:nvPicPr>
              <p:blipFill>
                <a:blip r:embed="rId64"/>
                <a:stretch>
                  <a:fillRect/>
                </a:stretch>
              </p:blipFill>
              <p:spPr>
                <a:xfrm>
                  <a:off x="6762960" y="4679496"/>
                  <a:ext cx="226800" cy="2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5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0B8D4266-530E-1B3A-D38A-61D1F4214D51}"/>
                    </a:ext>
                  </a:extLst>
                </p14:cNvPr>
                <p14:cNvContentPartPr/>
                <p14:nvPr/>
              </p14:nvContentPartPr>
              <p14:xfrm>
                <a:off x="7428960" y="4335336"/>
                <a:ext cx="102960" cy="365400"/>
              </p14:xfrm>
            </p:contentPart>
          </mc:Choice>
          <mc:Fallback xmlns=""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0B8D4266-530E-1B3A-D38A-61D1F4214D51}"/>
                    </a:ext>
                  </a:extLst>
                </p:cNvPr>
                <p:cNvPicPr/>
                <p:nvPr/>
              </p:nvPicPr>
              <p:blipFill>
                <a:blip r:embed="rId66"/>
                <a:stretch>
                  <a:fillRect/>
                </a:stretch>
              </p:blipFill>
              <p:spPr>
                <a:xfrm>
                  <a:off x="7420320" y="4326336"/>
                  <a:ext cx="120600" cy="38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67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6FCB1267-9EC1-1EB8-EFF4-03B4931E7548}"/>
                    </a:ext>
                  </a:extLst>
                </p14:cNvPr>
                <p14:cNvContentPartPr/>
                <p14:nvPr/>
              </p14:nvContentPartPr>
              <p14:xfrm>
                <a:off x="7258320" y="4289976"/>
                <a:ext cx="421920" cy="17640"/>
              </p14:xfrm>
            </p:contentPart>
          </mc:Choice>
          <mc:Fallback xmlns=""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6FCB1267-9EC1-1EB8-EFF4-03B4931E7548}"/>
                    </a:ext>
                  </a:extLst>
                </p:cNvPr>
                <p:cNvPicPr/>
                <p:nvPr/>
              </p:nvPicPr>
              <p:blipFill>
                <a:blip r:embed="rId68"/>
                <a:stretch>
                  <a:fillRect/>
                </a:stretch>
              </p:blipFill>
              <p:spPr>
                <a:xfrm>
                  <a:off x="7249320" y="4281336"/>
                  <a:ext cx="439560" cy="352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65569267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58E9A-9F34-6B73-6BE3-12DE57684C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B61AE0-84EC-A066-66A0-0C3D1F287B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de-DE" dirty="0"/>
              <a:t>Neil H.E. Weste, D. H. (2015). </a:t>
            </a:r>
            <a:r>
              <a:rPr lang="en-US" i="1" dirty="0"/>
              <a:t>CMOS VLSI Design : A circuits and systems perspective</a:t>
            </a:r>
            <a:r>
              <a:rPr lang="en-US" dirty="0"/>
              <a:t> (4 ed.). Pearson. </a:t>
            </a:r>
          </a:p>
          <a:p>
            <a:pPr marL="0" indent="0">
              <a:buNone/>
            </a:pPr>
            <a:r>
              <a:rPr lang="en-US" dirty="0"/>
              <a:t>Oishi, Y. A. T., Shiozawa, K., </a:t>
            </a:r>
            <a:r>
              <a:rPr lang="en-US" dirty="0" err="1"/>
              <a:t>Tokuda</a:t>
            </a:r>
            <a:r>
              <a:rPr lang="en-US" dirty="0"/>
              <a:t>, Y., &amp; Satoh, S. (1999). Simulation Study on Comparison Between Metal Gate and Polysilicon Gate for Sub-Quarter-Micron MOSFET’s. </a:t>
            </a:r>
            <a:r>
              <a:rPr lang="en-US" i="1" dirty="0"/>
              <a:t>IEEE ELECTRON DEVICE LETTERS</a:t>
            </a:r>
            <a:r>
              <a:rPr lang="en-US" dirty="0"/>
              <a:t>,</a:t>
            </a:r>
            <a:r>
              <a:rPr lang="en-US" i="1" dirty="0"/>
              <a:t> 20</a:t>
            </a:r>
            <a:r>
              <a:rPr lang="en-US" dirty="0"/>
              <a:t>(12). </a:t>
            </a:r>
          </a:p>
          <a:p>
            <a:pPr marL="0" indent="0">
              <a:buNone/>
            </a:pPr>
            <a:r>
              <a:rPr lang="en-US" dirty="0" err="1"/>
              <a:t>Packan</a:t>
            </a:r>
            <a:r>
              <a:rPr lang="en-US" dirty="0"/>
              <a:t>, S. T. P., &amp; Bohr, M. (1998). MOS Scaling: Transistor Challenges for the 21st Century. </a:t>
            </a:r>
            <a:r>
              <a:rPr lang="en-US" i="1" dirty="0"/>
              <a:t>Intel Technology Journal</a:t>
            </a:r>
            <a:r>
              <a:rPr lang="en-US" dirty="0"/>
              <a:t>,</a:t>
            </a:r>
            <a:r>
              <a:rPr lang="en-US" i="1" dirty="0"/>
              <a:t> 3</a:t>
            </a:r>
            <a:r>
              <a:rPr lang="en-US" dirty="0"/>
              <a:t>(98). </a:t>
            </a:r>
          </a:p>
          <a:p>
            <a:pPr marL="0" indent="0">
              <a:buNone/>
            </a:pPr>
            <a:r>
              <a:rPr lang="en-US" dirty="0" err="1"/>
              <a:t>siliconvlsi</a:t>
            </a:r>
            <a:r>
              <a:rPr lang="en-US" dirty="0"/>
              <a:t>. (2023). </a:t>
            </a:r>
            <a:r>
              <a:rPr lang="en-US" i="1" dirty="0"/>
              <a:t>Diffusion and Ion Implantation</a:t>
            </a:r>
            <a:r>
              <a:rPr lang="en-US" dirty="0"/>
              <a:t>. https://siliconvlsi.com/diffusion-and-ion-implantation/</a:t>
            </a:r>
          </a:p>
          <a:p>
            <a:pPr marL="0" indent="0">
              <a:buNone/>
            </a:pPr>
            <a:r>
              <a:rPr lang="en-US" dirty="0"/>
              <a:t>SJÖBLOM, G. (2006). </a:t>
            </a:r>
            <a:r>
              <a:rPr lang="en-US" i="1" dirty="0"/>
              <a:t>Metal Gate Technology for Advanced CMOS Devices</a:t>
            </a:r>
            <a:r>
              <a:rPr lang="en-US" dirty="0"/>
              <a:t> Uppsala University]. Uppsala, Sweden. </a:t>
            </a:r>
          </a:p>
          <a:p>
            <a:pPr marL="0" indent="0">
              <a:buNone/>
            </a:pPr>
            <a:r>
              <a:rPr lang="en-US" dirty="0"/>
              <a:t>Wallace, J. R. R. M. (2015). High-K materials and metal gates for CMOS applications. </a:t>
            </a:r>
            <a:r>
              <a:rPr lang="en-US" i="1" dirty="0" err="1"/>
              <a:t>elsevier</a:t>
            </a:r>
            <a:r>
              <a:rPr lang="en-US" dirty="0"/>
              <a:t>,</a:t>
            </a:r>
            <a:r>
              <a:rPr lang="en-US" i="1" dirty="0"/>
              <a:t> 88</a:t>
            </a:r>
            <a:r>
              <a:rPr lang="en-US" dirty="0"/>
              <a:t>. </a:t>
            </a:r>
          </a:p>
          <a:p>
            <a:pPr marL="0" indent="0" algn="r" rtl="1">
              <a:buNone/>
            </a:pPr>
            <a:r>
              <a:rPr lang="fa-IR" dirty="0"/>
              <a:t>دقیقی, ز. س. آ. (1398). بدست آوردن رابطه‌ی ولتاژ آستانه در ماسفت‌های سیلیکون روی الماس با طول کانال 22 نانومتر و یک لایه عایق اضافی. </a:t>
            </a:r>
            <a:r>
              <a:rPr lang="fa-IR" i="1" dirty="0"/>
              <a:t>نشریه مهندسی برق و الکترونیک ایران</a:t>
            </a:r>
            <a:r>
              <a:rPr lang="fa-IR" dirty="0"/>
              <a:t>,</a:t>
            </a:r>
            <a:r>
              <a:rPr lang="fa-IR" i="1" dirty="0"/>
              <a:t> 16</a:t>
            </a:r>
            <a:r>
              <a:rPr lang="fa-IR" dirty="0"/>
              <a:t>(2).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ECF078-7BA8-7C3C-C01D-9EDACA9AC8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30097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0B3D9-5C3A-7628-845C-7784973178F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sz="4400" dirty="0"/>
              <a:t>Polysilicon Replacing Metals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830CE8-F64B-23B2-2718-478EE37A4C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4085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1110-23A6-F9BE-2C3D-F8E1464D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Polysilicon Replacing Metals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F060-D0C8-1226-0B54-31CF05CB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Polycrystalline silicon, also called Polysilicon, poly-Si, or mc-Si, is a high purity, polycrystalline form of silicon, used as a raw material by the solar photovoltaic and electronics industry.</a:t>
            </a:r>
          </a:p>
          <a:p>
            <a:pPr marL="0" indent="0">
              <a:buNone/>
            </a:pPr>
            <a:r>
              <a:rPr lang="en-US" dirty="0"/>
              <a:t>In late 70’s Aluminum was replaced with Poly-</a:t>
            </a:r>
            <a:r>
              <a:rPr lang="en-US" dirty="0" err="1"/>
              <a:t>Si.P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8B829-556F-7085-CE45-5095095B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5</a:t>
            </a:fld>
            <a:endParaRPr lang="en-US"/>
          </a:p>
        </p:txBody>
      </p:sp>
      <p:pic>
        <p:nvPicPr>
          <p:cNvPr id="6146" name="Picture 2">
            <a:extLst>
              <a:ext uri="{FF2B5EF4-FFF2-40B4-BE49-F238E27FC236}">
                <a16:creationId xmlns:a16="http://schemas.microsoft.com/office/drawing/2014/main" id="{2C9635C2-CC2D-7710-93B6-AF112C37E88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3935050"/>
            <a:ext cx="2775460" cy="20908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38683E89-0C8D-6663-C91A-B7DBA3CEB3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39000" y="3973594"/>
            <a:ext cx="2743200" cy="2013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872102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1110-23A6-F9BE-2C3D-F8E1464D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Unwanted Gate-Active Capacitors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F060-D0C8-1226-0B54-31CF05CB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Unwanted capacitors make things run slower.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8B829-556F-7085-CE45-5095095B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6</a:t>
            </a:fld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22C9BF7C-ED8F-597A-BF9D-E11A3C230200}"/>
              </a:ext>
            </a:extLst>
          </p:cNvPr>
          <p:cNvSpPr/>
          <p:nvPr/>
        </p:nvSpPr>
        <p:spPr>
          <a:xfrm>
            <a:off x="2511552" y="4190461"/>
            <a:ext cx="7168896" cy="1986502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FCD01BD-7E19-28DC-4B2D-FB40B24EC33F}"/>
              </a:ext>
            </a:extLst>
          </p:cNvPr>
          <p:cNvSpPr/>
          <p:nvPr/>
        </p:nvSpPr>
        <p:spPr>
          <a:xfrm>
            <a:off x="5531630" y="3528175"/>
            <a:ext cx="1078714" cy="45696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Gate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55F1312F-F78A-8F91-9FB9-B25A327D6CD0}"/>
              </a:ext>
            </a:extLst>
          </p:cNvPr>
          <p:cNvSpPr/>
          <p:nvPr/>
        </p:nvSpPr>
        <p:spPr>
          <a:xfrm>
            <a:off x="5531631" y="3985135"/>
            <a:ext cx="1078713" cy="2053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Oxide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8FCF13B5-78D1-DFCB-CC25-F4E24126F3CC}"/>
              </a:ext>
            </a:extLst>
          </p:cNvPr>
          <p:cNvSpPr/>
          <p:nvPr/>
        </p:nvSpPr>
        <p:spPr>
          <a:xfrm>
            <a:off x="4074312" y="4189908"/>
            <a:ext cx="1457320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CE5B320C-DA9A-8B66-2283-C3E4D3DCE46B}"/>
              </a:ext>
            </a:extLst>
          </p:cNvPr>
          <p:cNvSpPr/>
          <p:nvPr/>
        </p:nvSpPr>
        <p:spPr>
          <a:xfrm>
            <a:off x="6610345" y="4189908"/>
            <a:ext cx="1457320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33" name="Freeform: Shape 32">
            <a:extLst>
              <a:ext uri="{FF2B5EF4-FFF2-40B4-BE49-F238E27FC236}">
                <a16:creationId xmlns:a16="http://schemas.microsoft.com/office/drawing/2014/main" id="{A763E153-5C4E-BD06-159E-0AB92CF9E8E7}"/>
              </a:ext>
            </a:extLst>
          </p:cNvPr>
          <p:cNvSpPr/>
          <p:nvPr/>
        </p:nvSpPr>
        <p:spPr>
          <a:xfrm>
            <a:off x="6498433" y="4469606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Triangle 33">
            <a:extLst>
              <a:ext uri="{FF2B5EF4-FFF2-40B4-BE49-F238E27FC236}">
                <a16:creationId xmlns:a16="http://schemas.microsoft.com/office/drawing/2014/main" id="{3D448B3D-6BCE-BC58-CA0F-C5D2E0C985AC}"/>
              </a:ext>
            </a:extLst>
          </p:cNvPr>
          <p:cNvSpPr/>
          <p:nvPr/>
        </p:nvSpPr>
        <p:spPr>
          <a:xfrm rot="10800000">
            <a:off x="6319832" y="4189908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Triangle 34">
            <a:extLst>
              <a:ext uri="{FF2B5EF4-FFF2-40B4-BE49-F238E27FC236}">
                <a16:creationId xmlns:a16="http://schemas.microsoft.com/office/drawing/2014/main" id="{1A3309F9-49A9-C0CD-E905-C8C89B4D868E}"/>
              </a:ext>
            </a:extLst>
          </p:cNvPr>
          <p:cNvSpPr/>
          <p:nvPr/>
        </p:nvSpPr>
        <p:spPr>
          <a:xfrm rot="10800000" flipH="1">
            <a:off x="5531632" y="4189908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ight Triangle 35">
            <a:extLst>
              <a:ext uri="{FF2B5EF4-FFF2-40B4-BE49-F238E27FC236}">
                <a16:creationId xmlns:a16="http://schemas.microsoft.com/office/drawing/2014/main" id="{1E800E44-D4C7-DDC2-035F-036B7767EE99}"/>
              </a:ext>
            </a:extLst>
          </p:cNvPr>
          <p:cNvSpPr/>
          <p:nvPr/>
        </p:nvSpPr>
        <p:spPr>
          <a:xfrm rot="10800000" flipH="1">
            <a:off x="8067664" y="4189908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ight Triangle 36">
            <a:extLst>
              <a:ext uri="{FF2B5EF4-FFF2-40B4-BE49-F238E27FC236}">
                <a16:creationId xmlns:a16="http://schemas.microsoft.com/office/drawing/2014/main" id="{07ECF4E0-8065-634E-8A89-7B1EF871360D}"/>
              </a:ext>
            </a:extLst>
          </p:cNvPr>
          <p:cNvSpPr/>
          <p:nvPr/>
        </p:nvSpPr>
        <p:spPr>
          <a:xfrm rot="10800000">
            <a:off x="3783799" y="4189908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546672B8-A79F-EAE4-A4CC-BB5A30F63B78}"/>
              </a:ext>
            </a:extLst>
          </p:cNvPr>
          <p:cNvCxnSpPr>
            <a:cxnSpLocks/>
          </p:cNvCxnSpPr>
          <p:nvPr/>
        </p:nvCxnSpPr>
        <p:spPr>
          <a:xfrm>
            <a:off x="5531630" y="4245770"/>
            <a:ext cx="2428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8A4C4F2-AA6D-40B0-A3CF-0B203DC78E6E}"/>
              </a:ext>
            </a:extLst>
          </p:cNvPr>
          <p:cNvCxnSpPr>
            <a:cxnSpLocks/>
          </p:cNvCxnSpPr>
          <p:nvPr/>
        </p:nvCxnSpPr>
        <p:spPr>
          <a:xfrm>
            <a:off x="5531630" y="4314826"/>
            <a:ext cx="2428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640B5FB7-9EE9-5A58-B7E7-01686E3526BB}"/>
              </a:ext>
            </a:extLst>
          </p:cNvPr>
          <p:cNvCxnSpPr>
            <a:cxnSpLocks/>
          </p:cNvCxnSpPr>
          <p:nvPr/>
        </p:nvCxnSpPr>
        <p:spPr>
          <a:xfrm>
            <a:off x="6367481" y="4252915"/>
            <a:ext cx="2428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510F9394-BDA7-1FA0-9059-BA82BB789F90}"/>
              </a:ext>
            </a:extLst>
          </p:cNvPr>
          <p:cNvCxnSpPr>
            <a:cxnSpLocks/>
          </p:cNvCxnSpPr>
          <p:nvPr/>
        </p:nvCxnSpPr>
        <p:spPr>
          <a:xfrm>
            <a:off x="6367481" y="4321971"/>
            <a:ext cx="2428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89674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AF1110-23A6-F9BE-2C3D-F8E1464D1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Unwanted Gate-Active Capacitors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23F060-D0C8-1226-0B54-31CF05CB62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As Technologies scaled down, the problem got worse.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8B829-556F-7085-CE45-5095095B70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7</a:t>
            </a:fld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750504A7-E67F-23BE-2548-E7915B67A7A3}"/>
              </a:ext>
            </a:extLst>
          </p:cNvPr>
          <p:cNvSpPr/>
          <p:nvPr/>
        </p:nvSpPr>
        <p:spPr>
          <a:xfrm>
            <a:off x="4198144" y="4471920"/>
            <a:ext cx="3795712" cy="1569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4BD75C33-BC82-6F6F-C26A-BE66FB83A401}"/>
              </a:ext>
            </a:extLst>
          </p:cNvPr>
          <p:cNvSpPr/>
          <p:nvPr/>
        </p:nvSpPr>
        <p:spPr>
          <a:xfrm>
            <a:off x="5670541" y="4022402"/>
            <a:ext cx="795336" cy="320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Gate</a:t>
            </a: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88E64EBD-3655-6E84-6CEC-35C067CB084C}"/>
              </a:ext>
            </a:extLst>
          </p:cNvPr>
          <p:cNvSpPr/>
          <p:nvPr/>
        </p:nvSpPr>
        <p:spPr>
          <a:xfrm>
            <a:off x="5672137" y="4342777"/>
            <a:ext cx="795337" cy="129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Oxide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ACCFA9B-4224-9F93-6309-EF233464D0EB}"/>
              </a:ext>
            </a:extLst>
          </p:cNvPr>
          <p:cNvSpPr/>
          <p:nvPr/>
        </p:nvSpPr>
        <p:spPr>
          <a:xfrm>
            <a:off x="4939683" y="4471365"/>
            <a:ext cx="733987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8F988C95-2D19-A45A-8715-3FECFD0E94B1}"/>
              </a:ext>
            </a:extLst>
          </p:cNvPr>
          <p:cNvSpPr/>
          <p:nvPr/>
        </p:nvSpPr>
        <p:spPr>
          <a:xfrm>
            <a:off x="6465876" y="4471365"/>
            <a:ext cx="733987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12D82085-9456-BC1C-EF05-07465DFC3A93}"/>
              </a:ext>
            </a:extLst>
          </p:cNvPr>
          <p:cNvSpPr/>
          <p:nvPr/>
        </p:nvSpPr>
        <p:spPr>
          <a:xfrm>
            <a:off x="6472237" y="475106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Triangle 61">
            <a:extLst>
              <a:ext uri="{FF2B5EF4-FFF2-40B4-BE49-F238E27FC236}">
                <a16:creationId xmlns:a16="http://schemas.microsoft.com/office/drawing/2014/main" id="{8B457EB9-0D8D-573D-DF5A-AFF343403E2C}"/>
              </a:ext>
            </a:extLst>
          </p:cNvPr>
          <p:cNvSpPr/>
          <p:nvPr/>
        </p:nvSpPr>
        <p:spPr>
          <a:xfrm rot="10800000">
            <a:off x="6175798" y="4471366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Triangle 62">
            <a:extLst>
              <a:ext uri="{FF2B5EF4-FFF2-40B4-BE49-F238E27FC236}">
                <a16:creationId xmlns:a16="http://schemas.microsoft.com/office/drawing/2014/main" id="{A42273C0-5764-8F07-3497-32D6DF57DA18}"/>
              </a:ext>
            </a:extLst>
          </p:cNvPr>
          <p:cNvSpPr/>
          <p:nvPr/>
        </p:nvSpPr>
        <p:spPr>
          <a:xfrm rot="10800000" flipH="1">
            <a:off x="5672137" y="4471366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6" name="Right Triangle 4095">
            <a:extLst>
              <a:ext uri="{FF2B5EF4-FFF2-40B4-BE49-F238E27FC236}">
                <a16:creationId xmlns:a16="http://schemas.microsoft.com/office/drawing/2014/main" id="{932FA7FF-2897-1491-6A37-A8CBCEA53135}"/>
              </a:ext>
            </a:extLst>
          </p:cNvPr>
          <p:cNvSpPr/>
          <p:nvPr/>
        </p:nvSpPr>
        <p:spPr>
          <a:xfrm rot="10800000">
            <a:off x="4650702" y="4471366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97" name="Right Triangle 4096">
            <a:extLst>
              <a:ext uri="{FF2B5EF4-FFF2-40B4-BE49-F238E27FC236}">
                <a16:creationId xmlns:a16="http://schemas.microsoft.com/office/drawing/2014/main" id="{8AA5CBEE-247D-9494-8CB1-4758B9F4B7B9}"/>
              </a:ext>
            </a:extLst>
          </p:cNvPr>
          <p:cNvSpPr/>
          <p:nvPr/>
        </p:nvSpPr>
        <p:spPr>
          <a:xfrm rot="10800000" flipH="1">
            <a:off x="7199427" y="4471366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099" name="Straight Connector 4098">
            <a:extLst>
              <a:ext uri="{FF2B5EF4-FFF2-40B4-BE49-F238E27FC236}">
                <a16:creationId xmlns:a16="http://schemas.microsoft.com/office/drawing/2014/main" id="{3EE6DD79-83E5-8200-A75B-E3F89021320F}"/>
              </a:ext>
            </a:extLst>
          </p:cNvPr>
          <p:cNvCxnSpPr>
            <a:cxnSpLocks/>
          </p:cNvCxnSpPr>
          <p:nvPr/>
        </p:nvCxnSpPr>
        <p:spPr>
          <a:xfrm>
            <a:off x="5598905" y="4529610"/>
            <a:ext cx="2428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00" name="Straight Connector 4099">
            <a:extLst>
              <a:ext uri="{FF2B5EF4-FFF2-40B4-BE49-F238E27FC236}">
                <a16:creationId xmlns:a16="http://schemas.microsoft.com/office/drawing/2014/main" id="{2963CB1B-DA99-C54E-69F4-84402EEC926A}"/>
              </a:ext>
            </a:extLst>
          </p:cNvPr>
          <p:cNvCxnSpPr>
            <a:cxnSpLocks/>
          </p:cNvCxnSpPr>
          <p:nvPr/>
        </p:nvCxnSpPr>
        <p:spPr>
          <a:xfrm>
            <a:off x="5598905" y="4598666"/>
            <a:ext cx="2428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01" name="Straight Connector 4100">
            <a:extLst>
              <a:ext uri="{FF2B5EF4-FFF2-40B4-BE49-F238E27FC236}">
                <a16:creationId xmlns:a16="http://schemas.microsoft.com/office/drawing/2014/main" id="{AE1385A6-BF17-7C04-2534-6F99EC2C0755}"/>
              </a:ext>
            </a:extLst>
          </p:cNvPr>
          <p:cNvCxnSpPr>
            <a:cxnSpLocks/>
          </p:cNvCxnSpPr>
          <p:nvPr/>
        </p:nvCxnSpPr>
        <p:spPr>
          <a:xfrm>
            <a:off x="6294856" y="4529610"/>
            <a:ext cx="2428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102" name="Straight Connector 4101">
            <a:extLst>
              <a:ext uri="{FF2B5EF4-FFF2-40B4-BE49-F238E27FC236}">
                <a16:creationId xmlns:a16="http://schemas.microsoft.com/office/drawing/2014/main" id="{0499E88B-94BB-A80B-86CD-F688F7D215DB}"/>
              </a:ext>
            </a:extLst>
          </p:cNvPr>
          <p:cNvCxnSpPr>
            <a:cxnSpLocks/>
          </p:cNvCxnSpPr>
          <p:nvPr/>
        </p:nvCxnSpPr>
        <p:spPr>
          <a:xfrm>
            <a:off x="6294856" y="4598666"/>
            <a:ext cx="242863" cy="0"/>
          </a:xfrm>
          <a:prstGeom prst="line">
            <a:avLst/>
          </a:prstGeom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968781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3056-FD8E-80DA-1AA4-A22DC32E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Problem: Unwanted Gate-Active Capacitors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2429-65CA-D18A-FE1A-96AD3FFA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8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C2994B-0805-2B26-529F-A0B57090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Fabrication process used to be like this: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78285B-EF14-F0EF-29B3-9CE2C88084CE}"/>
              </a:ext>
            </a:extLst>
          </p:cNvPr>
          <p:cNvCxnSpPr/>
          <p:nvPr/>
        </p:nvCxnSpPr>
        <p:spPr>
          <a:xfrm>
            <a:off x="6844284" y="3547039"/>
            <a:ext cx="0" cy="795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036E4B-069D-9E0F-1600-BFCF26B52278}"/>
              </a:ext>
            </a:extLst>
          </p:cNvPr>
          <p:cNvCxnSpPr/>
          <p:nvPr/>
        </p:nvCxnSpPr>
        <p:spPr>
          <a:xfrm>
            <a:off x="5306949" y="3574471"/>
            <a:ext cx="0" cy="7680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B1CF6D-19FC-A34A-500C-B08D39E8CF3A}"/>
              </a:ext>
            </a:extLst>
          </p:cNvPr>
          <p:cNvSpPr/>
          <p:nvPr/>
        </p:nvSpPr>
        <p:spPr>
          <a:xfrm>
            <a:off x="4198144" y="4471920"/>
            <a:ext cx="3795712" cy="1569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0E284E9-EB24-3229-B04E-CAD8EF5361ED}"/>
              </a:ext>
            </a:extLst>
          </p:cNvPr>
          <p:cNvSpPr/>
          <p:nvPr/>
        </p:nvSpPr>
        <p:spPr>
          <a:xfrm>
            <a:off x="5670541" y="4022402"/>
            <a:ext cx="795336" cy="320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EE885-8D69-577B-3831-265B1903D2F4}"/>
              </a:ext>
            </a:extLst>
          </p:cNvPr>
          <p:cNvSpPr/>
          <p:nvPr/>
        </p:nvSpPr>
        <p:spPr>
          <a:xfrm>
            <a:off x="5672137" y="4342777"/>
            <a:ext cx="795337" cy="129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Oxide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BCDD4D-F711-71FA-7FD7-13997244AC66}"/>
              </a:ext>
            </a:extLst>
          </p:cNvPr>
          <p:cNvSpPr/>
          <p:nvPr/>
        </p:nvSpPr>
        <p:spPr>
          <a:xfrm>
            <a:off x="4939683" y="4471365"/>
            <a:ext cx="733987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B7D2A9-D8B1-B87E-4AD1-DFE0A7F5190A}"/>
              </a:ext>
            </a:extLst>
          </p:cNvPr>
          <p:cNvSpPr/>
          <p:nvPr/>
        </p:nvSpPr>
        <p:spPr>
          <a:xfrm>
            <a:off x="6465876" y="4471365"/>
            <a:ext cx="733987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3DAFF75-56DB-7CA1-EEBA-81D2855D388D}"/>
              </a:ext>
            </a:extLst>
          </p:cNvPr>
          <p:cNvSpPr/>
          <p:nvPr/>
        </p:nvSpPr>
        <p:spPr>
          <a:xfrm>
            <a:off x="6472237" y="475106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FB9C99EE-29C8-5EB1-B864-0FBDA3846E55}"/>
              </a:ext>
            </a:extLst>
          </p:cNvPr>
          <p:cNvSpPr/>
          <p:nvPr/>
        </p:nvSpPr>
        <p:spPr>
          <a:xfrm rot="10800000">
            <a:off x="6185417" y="4471364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19C55365-222A-5345-C384-ACA40CE80706}"/>
              </a:ext>
            </a:extLst>
          </p:cNvPr>
          <p:cNvSpPr/>
          <p:nvPr/>
        </p:nvSpPr>
        <p:spPr>
          <a:xfrm rot="10800000" flipH="1">
            <a:off x="5671447" y="4471364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31059899-692E-2139-DFF7-314CB8C55652}"/>
              </a:ext>
            </a:extLst>
          </p:cNvPr>
          <p:cNvSpPr/>
          <p:nvPr/>
        </p:nvSpPr>
        <p:spPr>
          <a:xfrm rot="10800000">
            <a:off x="4650702" y="4471366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0EBF66B6-C6B3-016E-B32B-C348B95E2E53}"/>
              </a:ext>
            </a:extLst>
          </p:cNvPr>
          <p:cNvSpPr/>
          <p:nvPr/>
        </p:nvSpPr>
        <p:spPr>
          <a:xfrm rot="10800000" flipH="1">
            <a:off x="7199427" y="4471366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2820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93056-FD8E-80DA-1AA4-A22DC32E3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Solution: Self-Aligned Process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A82429-65CA-D18A-FE1A-96AD3FFAF5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976477-D84E-49B6-A72A-99BDC3A1F61F}" type="slidenum">
              <a:rPr lang="en-US" smtClean="0"/>
              <a:t>9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C2994B-0805-2B26-529F-A0B5709064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The solution lies within improving fabrication process.</a:t>
            </a:r>
          </a:p>
          <a:p>
            <a:pPr marL="0" indent="0">
              <a:buNone/>
            </a:pPr>
            <a:r>
              <a:rPr lang="en-US" dirty="0"/>
              <a:t>Self-Aligned Process is a fabrication process in which the gate comes first and acts as a mask during diffusion. (Gate Last method)</a:t>
            </a:r>
          </a:p>
          <a:p>
            <a:pPr marL="0" indent="0">
              <a:buNone/>
            </a:pPr>
            <a:r>
              <a:rPr lang="en-US" i="1" dirty="0"/>
              <a:t>What’s the problem with Aluminum?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9578285B-EF14-F0EF-29B3-9CE2C88084CE}"/>
              </a:ext>
            </a:extLst>
          </p:cNvPr>
          <p:cNvCxnSpPr>
            <a:cxnSpLocks/>
          </p:cNvCxnSpPr>
          <p:nvPr/>
        </p:nvCxnSpPr>
        <p:spPr>
          <a:xfrm>
            <a:off x="6844284" y="3757613"/>
            <a:ext cx="0" cy="58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26036E4B-069D-9E0F-1600-BFCF26B52278}"/>
              </a:ext>
            </a:extLst>
          </p:cNvPr>
          <p:cNvCxnSpPr>
            <a:cxnSpLocks/>
          </p:cNvCxnSpPr>
          <p:nvPr/>
        </p:nvCxnSpPr>
        <p:spPr>
          <a:xfrm>
            <a:off x="5306949" y="3757613"/>
            <a:ext cx="0" cy="5849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8AB1CF6D-19FC-A34A-500C-B08D39E8CF3A}"/>
              </a:ext>
            </a:extLst>
          </p:cNvPr>
          <p:cNvSpPr/>
          <p:nvPr/>
        </p:nvSpPr>
        <p:spPr>
          <a:xfrm>
            <a:off x="4198144" y="4471920"/>
            <a:ext cx="3795712" cy="156997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P+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0E284E9-EB24-3229-B04E-CAD8EF5361ED}"/>
              </a:ext>
            </a:extLst>
          </p:cNvPr>
          <p:cNvSpPr/>
          <p:nvPr/>
        </p:nvSpPr>
        <p:spPr>
          <a:xfrm>
            <a:off x="5670541" y="4022402"/>
            <a:ext cx="795336" cy="320375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Gate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86EE885-8D69-577B-3831-265B1903D2F4}"/>
              </a:ext>
            </a:extLst>
          </p:cNvPr>
          <p:cNvSpPr/>
          <p:nvPr/>
        </p:nvSpPr>
        <p:spPr>
          <a:xfrm>
            <a:off x="5672137" y="4342777"/>
            <a:ext cx="795337" cy="129143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" dirty="0"/>
              <a:t>Oxide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85BCDD4D-F711-71FA-7FD7-13997244AC66}"/>
              </a:ext>
            </a:extLst>
          </p:cNvPr>
          <p:cNvSpPr/>
          <p:nvPr/>
        </p:nvSpPr>
        <p:spPr>
          <a:xfrm>
            <a:off x="4939683" y="4471365"/>
            <a:ext cx="733987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C5B7D2A9-D8B1-B87E-4AD1-DFE0A7F5190A}"/>
              </a:ext>
            </a:extLst>
          </p:cNvPr>
          <p:cNvSpPr/>
          <p:nvPr/>
        </p:nvSpPr>
        <p:spPr>
          <a:xfrm>
            <a:off x="6465876" y="4471365"/>
            <a:ext cx="733987" cy="471488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N+</a:t>
            </a:r>
          </a:p>
        </p:txBody>
      </p:sp>
      <p:sp>
        <p:nvSpPr>
          <p:cNvPr id="50" name="Freeform: Shape 49">
            <a:extLst>
              <a:ext uri="{FF2B5EF4-FFF2-40B4-BE49-F238E27FC236}">
                <a16:creationId xmlns:a16="http://schemas.microsoft.com/office/drawing/2014/main" id="{93DAFF75-56DB-7CA1-EEBA-81D2855D388D}"/>
              </a:ext>
            </a:extLst>
          </p:cNvPr>
          <p:cNvSpPr/>
          <p:nvPr/>
        </p:nvSpPr>
        <p:spPr>
          <a:xfrm>
            <a:off x="6472237" y="4751065"/>
            <a:ext cx="0" cy="0"/>
          </a:xfrm>
          <a:custGeom>
            <a:avLst/>
            <a:gdLst>
              <a:gd name="connsiteX0" fmla="*/ 0 w 0"/>
              <a:gd name="connsiteY0" fmla="*/ 0 h 0"/>
              <a:gd name="connsiteX1" fmla="*/ 0 w 0"/>
              <a:gd name="connsiteY1" fmla="*/ 0 h 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>
                <a:moveTo>
                  <a:pt x="0" y="0"/>
                </a:moveTo>
                <a:lnTo>
                  <a:pt x="0" y="0"/>
                </a:ln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Right Triangle 50">
            <a:extLst>
              <a:ext uri="{FF2B5EF4-FFF2-40B4-BE49-F238E27FC236}">
                <a16:creationId xmlns:a16="http://schemas.microsoft.com/office/drawing/2014/main" id="{FB9C99EE-29C8-5EB1-B864-0FBDA3846E55}"/>
              </a:ext>
            </a:extLst>
          </p:cNvPr>
          <p:cNvSpPr/>
          <p:nvPr/>
        </p:nvSpPr>
        <p:spPr>
          <a:xfrm rot="10800000">
            <a:off x="6360070" y="4471366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ight Triangle 51">
            <a:extLst>
              <a:ext uri="{FF2B5EF4-FFF2-40B4-BE49-F238E27FC236}">
                <a16:creationId xmlns:a16="http://schemas.microsoft.com/office/drawing/2014/main" id="{19C55365-222A-5345-C384-ACA40CE80706}"/>
              </a:ext>
            </a:extLst>
          </p:cNvPr>
          <p:cNvSpPr/>
          <p:nvPr/>
        </p:nvSpPr>
        <p:spPr>
          <a:xfrm rot="10800000" flipH="1">
            <a:off x="5488962" y="4471366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ight Triangle 52">
            <a:extLst>
              <a:ext uri="{FF2B5EF4-FFF2-40B4-BE49-F238E27FC236}">
                <a16:creationId xmlns:a16="http://schemas.microsoft.com/office/drawing/2014/main" id="{31059899-692E-2139-DFF7-314CB8C55652}"/>
              </a:ext>
            </a:extLst>
          </p:cNvPr>
          <p:cNvSpPr/>
          <p:nvPr/>
        </p:nvSpPr>
        <p:spPr>
          <a:xfrm rot="10800000">
            <a:off x="4650702" y="4471366"/>
            <a:ext cx="290513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ight Triangle 53">
            <a:extLst>
              <a:ext uri="{FF2B5EF4-FFF2-40B4-BE49-F238E27FC236}">
                <a16:creationId xmlns:a16="http://schemas.microsoft.com/office/drawing/2014/main" id="{0EBF66B6-C6B3-016E-B32B-C348B95E2E53}"/>
              </a:ext>
            </a:extLst>
          </p:cNvPr>
          <p:cNvSpPr/>
          <p:nvPr/>
        </p:nvSpPr>
        <p:spPr>
          <a:xfrm rot="10800000" flipH="1">
            <a:off x="7199427" y="4471366"/>
            <a:ext cx="290514" cy="273844"/>
          </a:xfrm>
          <a:prstGeom prst="rtTriangle">
            <a:avLst/>
          </a:prstGeom>
          <a:solidFill>
            <a:schemeClr val="accent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339167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48" grpId="0" animBg="1"/>
      <p:bldP spid="49" grpId="0" animBg="1"/>
      <p:bldP spid="51" grpId="0" animBg="1"/>
      <p:bldP spid="52" grpId="0" animBg="1"/>
      <p:bldP spid="53" grpId="0" animBg="1"/>
      <p:bldP spid="54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/>
      <a:lstStyle/>
      <a:style>
        <a:lnRef idx="3">
          <a:schemeClr val="lt1"/>
        </a:lnRef>
        <a:fillRef idx="1">
          <a:schemeClr val="accent2"/>
        </a:fillRef>
        <a:effectRef idx="1">
          <a:schemeClr val="accent2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</TotalTime>
  <Words>1374</Words>
  <Application>Microsoft Office PowerPoint</Application>
  <PresentationFormat>Widescreen</PresentationFormat>
  <Paragraphs>239</Paragraphs>
  <Slides>30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Wingdings</vt:lpstr>
      <vt:lpstr>Office Theme</vt:lpstr>
      <vt:lpstr>Polysilicon vs Metal: A Glimpse on MOSFETs’ Design Challenges</vt:lpstr>
      <vt:lpstr>Overview</vt:lpstr>
      <vt:lpstr>Introduction</vt:lpstr>
      <vt:lpstr>Polysilicon Replacing Metals</vt:lpstr>
      <vt:lpstr>Polysilicon Replacing Metals</vt:lpstr>
      <vt:lpstr>The Problem: Unwanted Gate-Active Capacitors</vt:lpstr>
      <vt:lpstr>The Problem: Unwanted Gate-Active Capacitors</vt:lpstr>
      <vt:lpstr>The Problem: Unwanted Gate-Active Capacitors</vt:lpstr>
      <vt:lpstr>The Solution: Self-Aligned Process</vt:lpstr>
      <vt:lpstr>Metal Gates Replacement</vt:lpstr>
      <vt:lpstr>Resolved Challenges</vt:lpstr>
      <vt:lpstr>Resolved Challenges</vt:lpstr>
      <vt:lpstr>The Problem: Velocity Saturation &amp; Mobility Degradation</vt:lpstr>
      <vt:lpstr>The Solution: Strained Silicon</vt:lpstr>
      <vt:lpstr>The Solution: Strained Silicon</vt:lpstr>
      <vt:lpstr>The Solution: Strained Silicon</vt:lpstr>
      <vt:lpstr>The Problem: Junction Parasitic Capacitors</vt:lpstr>
      <vt:lpstr>The Solution: Silicon on Insulator</vt:lpstr>
      <vt:lpstr>The Solution: Silicon on Insulator</vt:lpstr>
      <vt:lpstr>Metal Gates Return</vt:lpstr>
      <vt:lpstr>Metal Gates Return</vt:lpstr>
      <vt:lpstr>The Problem: Gate Leakage</vt:lpstr>
      <vt:lpstr>The Problem: Gate Leakage</vt:lpstr>
      <vt:lpstr>The Solution: High-K Materials</vt:lpstr>
      <vt:lpstr>Poly-Si Gates Replacement</vt:lpstr>
      <vt:lpstr>Poly-Si Gates Replacement</vt:lpstr>
      <vt:lpstr>Poly-Si Gates Replacement</vt:lpstr>
      <vt:lpstr>Conclusion &amp; Final Notes</vt:lpstr>
      <vt:lpstr>References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Rastin Maleki</dc:creator>
  <cp:lastModifiedBy>Rastin Maleki</cp:lastModifiedBy>
  <cp:revision>25</cp:revision>
  <dcterms:created xsi:type="dcterms:W3CDTF">2024-04-24T09:01:16Z</dcterms:created>
  <dcterms:modified xsi:type="dcterms:W3CDTF">2024-06-10T18:37:01Z</dcterms:modified>
</cp:coreProperties>
</file>