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Nunito"/>
      <p:regular r:id="rId23"/>
      <p:bold r:id="rId24"/>
      <p:italic r:id="rId25"/>
      <p:boldItalic r:id="rId26"/>
    </p:embeddedFont>
    <p:embeddedFont>
      <p:font typeface="Poppins"/>
      <p:regular r:id="rId27"/>
      <p:bold r:id="rId28"/>
      <p:italic r:id="rId29"/>
      <p:boldItalic r:id="rId30"/>
    </p:embeddedFont>
    <p:embeddedFont>
      <p:font typeface="Poppins Light"/>
      <p:regular r:id="rId31"/>
      <p:bold r:id="rId32"/>
      <p:italic r:id="rId33"/>
      <p:boldItalic r:id="rId34"/>
    </p:embeddedFont>
    <p:embeddedFont>
      <p:font typeface="Poppins Medium"/>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Poppins-bold.fntdata"/><Relationship Id="rId27" Type="http://schemas.openxmlformats.org/officeDocument/2006/relationships/font" Target="fonts/Poppi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Light-regular.fntdata"/><Relationship Id="rId30" Type="http://schemas.openxmlformats.org/officeDocument/2006/relationships/font" Target="fonts/Poppins-boldItalic.fntdata"/><Relationship Id="rId11" Type="http://schemas.openxmlformats.org/officeDocument/2006/relationships/slide" Target="slides/slide6.xml"/><Relationship Id="rId33" Type="http://schemas.openxmlformats.org/officeDocument/2006/relationships/font" Target="fonts/PoppinsLight-italic.fntdata"/><Relationship Id="rId10" Type="http://schemas.openxmlformats.org/officeDocument/2006/relationships/slide" Target="slides/slide5.xml"/><Relationship Id="rId32" Type="http://schemas.openxmlformats.org/officeDocument/2006/relationships/font" Target="fonts/PoppinsLight-bold.fntdata"/><Relationship Id="rId13" Type="http://schemas.openxmlformats.org/officeDocument/2006/relationships/slide" Target="slides/slide8.xml"/><Relationship Id="rId35" Type="http://schemas.openxmlformats.org/officeDocument/2006/relationships/font" Target="fonts/PoppinsMedium-regular.fntdata"/><Relationship Id="rId12" Type="http://schemas.openxmlformats.org/officeDocument/2006/relationships/slide" Target="slides/slide7.xml"/><Relationship Id="rId34" Type="http://schemas.openxmlformats.org/officeDocument/2006/relationships/font" Target="fonts/PoppinsLight-boldItalic.fntdata"/><Relationship Id="rId15" Type="http://schemas.openxmlformats.org/officeDocument/2006/relationships/slide" Target="slides/slide10.xml"/><Relationship Id="rId37" Type="http://schemas.openxmlformats.org/officeDocument/2006/relationships/font" Target="fonts/PoppinsMedium-italic.fntdata"/><Relationship Id="rId14" Type="http://schemas.openxmlformats.org/officeDocument/2006/relationships/slide" Target="slides/slide9.xml"/><Relationship Id="rId36" Type="http://schemas.openxmlformats.org/officeDocument/2006/relationships/font" Target="fonts/PoppinsMedium-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PoppinsMedium-boldItalic.fntdata"/><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5b393bbfa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e5b393bbfa_1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8"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8" name="Shape 38"/>
        <p:cNvGrpSpPr/>
        <p:nvPr/>
      </p:nvGrpSpPr>
      <p:grpSpPr>
        <a:xfrm>
          <a:off x="0" y="0"/>
          <a:ext cx="0" cy="0"/>
          <a:chOff x="0" y="0"/>
          <a:chExt cx="0" cy="0"/>
        </a:xfrm>
      </p:grpSpPr>
      <p:sp>
        <p:nvSpPr>
          <p:cNvPr id="39" name="Google Shape;39;p11"/>
          <p:cNvSpPr txBox="1"/>
          <p:nvPr>
            <p:ph type="title"/>
          </p:nvPr>
        </p:nvSpPr>
        <p:spPr>
          <a:xfrm>
            <a:off x="1143000" y="841680"/>
            <a:ext cx="6857640" cy="1790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1"/>
          <p:cNvSpPr txBox="1"/>
          <p:nvPr>
            <p:ph idx="1" type="body"/>
          </p:nvPr>
        </p:nvSpPr>
        <p:spPr>
          <a:xfrm>
            <a:off x="0" y="0"/>
            <a:ext cx="9143640" cy="245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1"/>
          <p:cNvSpPr txBox="1"/>
          <p:nvPr>
            <p:ph idx="2" type="body"/>
          </p:nvPr>
        </p:nvSpPr>
        <p:spPr>
          <a:xfrm>
            <a:off x="0" y="2686320"/>
            <a:ext cx="9143640" cy="245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2" name="Shape 42"/>
        <p:cNvGrpSpPr/>
        <p:nvPr/>
      </p:nvGrpSpPr>
      <p:grpSpPr>
        <a:xfrm>
          <a:off x="0" y="0"/>
          <a:ext cx="0" cy="0"/>
          <a:chOff x="0" y="0"/>
          <a:chExt cx="0" cy="0"/>
        </a:xfrm>
      </p:grpSpPr>
      <p:sp>
        <p:nvSpPr>
          <p:cNvPr id="43" name="Google Shape;43;p12"/>
          <p:cNvSpPr txBox="1"/>
          <p:nvPr>
            <p:ph type="title"/>
          </p:nvPr>
        </p:nvSpPr>
        <p:spPr>
          <a:xfrm>
            <a:off x="1143000" y="841680"/>
            <a:ext cx="6857640" cy="1790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2"/>
          <p:cNvSpPr txBox="1"/>
          <p:nvPr>
            <p:ph idx="1" type="body"/>
          </p:nvPr>
        </p:nvSpPr>
        <p:spPr>
          <a:xfrm>
            <a:off x="0" y="0"/>
            <a:ext cx="4461840" cy="245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2"/>
          <p:cNvSpPr txBox="1"/>
          <p:nvPr>
            <p:ph idx="2" type="body"/>
          </p:nvPr>
        </p:nvSpPr>
        <p:spPr>
          <a:xfrm>
            <a:off x="4685400" y="0"/>
            <a:ext cx="4461840" cy="245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2"/>
          <p:cNvSpPr txBox="1"/>
          <p:nvPr>
            <p:ph idx="3" type="body"/>
          </p:nvPr>
        </p:nvSpPr>
        <p:spPr>
          <a:xfrm>
            <a:off x="0" y="2686320"/>
            <a:ext cx="4461840" cy="245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12"/>
          <p:cNvSpPr txBox="1"/>
          <p:nvPr>
            <p:ph idx="4" type="body"/>
          </p:nvPr>
        </p:nvSpPr>
        <p:spPr>
          <a:xfrm>
            <a:off x="4685400" y="2686320"/>
            <a:ext cx="4461840" cy="245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8" name="Shape 48"/>
        <p:cNvGrpSpPr/>
        <p:nvPr/>
      </p:nvGrpSpPr>
      <p:grpSpPr>
        <a:xfrm>
          <a:off x="0" y="0"/>
          <a:ext cx="0" cy="0"/>
          <a:chOff x="0" y="0"/>
          <a:chExt cx="0" cy="0"/>
        </a:xfrm>
      </p:grpSpPr>
      <p:sp>
        <p:nvSpPr>
          <p:cNvPr id="49" name="Google Shape;49;p13"/>
          <p:cNvSpPr txBox="1"/>
          <p:nvPr>
            <p:ph type="title"/>
          </p:nvPr>
        </p:nvSpPr>
        <p:spPr>
          <a:xfrm>
            <a:off x="1143000" y="841680"/>
            <a:ext cx="6857640" cy="1790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3"/>
          <p:cNvSpPr txBox="1"/>
          <p:nvPr>
            <p:ph idx="1" type="body"/>
          </p:nvPr>
        </p:nvSpPr>
        <p:spPr>
          <a:xfrm>
            <a:off x="0" y="0"/>
            <a:ext cx="2944080" cy="245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3"/>
          <p:cNvSpPr txBox="1"/>
          <p:nvPr>
            <p:ph idx="2" type="body"/>
          </p:nvPr>
        </p:nvSpPr>
        <p:spPr>
          <a:xfrm>
            <a:off x="3091680" y="0"/>
            <a:ext cx="2944080" cy="245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13"/>
          <p:cNvSpPr txBox="1"/>
          <p:nvPr>
            <p:ph idx="3" type="body"/>
          </p:nvPr>
        </p:nvSpPr>
        <p:spPr>
          <a:xfrm>
            <a:off x="6183360" y="0"/>
            <a:ext cx="2944080" cy="245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13"/>
          <p:cNvSpPr txBox="1"/>
          <p:nvPr>
            <p:ph idx="4" type="body"/>
          </p:nvPr>
        </p:nvSpPr>
        <p:spPr>
          <a:xfrm>
            <a:off x="0" y="2686320"/>
            <a:ext cx="2944080" cy="245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5" type="body"/>
          </p:nvPr>
        </p:nvSpPr>
        <p:spPr>
          <a:xfrm>
            <a:off x="3091680" y="2686320"/>
            <a:ext cx="2944080" cy="245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6" type="body"/>
          </p:nvPr>
        </p:nvSpPr>
        <p:spPr>
          <a:xfrm>
            <a:off x="6183360" y="2686320"/>
            <a:ext cx="2944080" cy="245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1" name="Shape 6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2" name="Shape 62"/>
        <p:cNvGrpSpPr/>
        <p:nvPr/>
      </p:nvGrpSpPr>
      <p:grpSpPr>
        <a:xfrm>
          <a:off x="0" y="0"/>
          <a:ext cx="0" cy="0"/>
          <a:chOff x="0" y="0"/>
          <a:chExt cx="0" cy="0"/>
        </a:xfrm>
      </p:grpSpPr>
      <p:sp>
        <p:nvSpPr>
          <p:cNvPr id="63" name="Google Shape;63;p16"/>
          <p:cNvSpPr txBox="1"/>
          <p:nvPr>
            <p:ph type="title"/>
          </p:nvPr>
        </p:nvSpPr>
        <p:spPr>
          <a:xfrm>
            <a:off x="1143000" y="841680"/>
            <a:ext cx="6857640" cy="1790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6"/>
          <p:cNvSpPr txBox="1"/>
          <p:nvPr>
            <p:ph idx="1" type="subTitle"/>
          </p:nvPr>
        </p:nvSpPr>
        <p:spPr>
          <a:xfrm>
            <a:off x="0" y="0"/>
            <a:ext cx="9143640" cy="5143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5" name="Shape 65"/>
        <p:cNvGrpSpPr/>
        <p:nvPr/>
      </p:nvGrpSpPr>
      <p:grpSpPr>
        <a:xfrm>
          <a:off x="0" y="0"/>
          <a:ext cx="0" cy="0"/>
          <a:chOff x="0" y="0"/>
          <a:chExt cx="0" cy="0"/>
        </a:xfrm>
      </p:grpSpPr>
      <p:sp>
        <p:nvSpPr>
          <p:cNvPr id="66" name="Google Shape;66;p17"/>
          <p:cNvSpPr txBox="1"/>
          <p:nvPr>
            <p:ph type="title"/>
          </p:nvPr>
        </p:nvSpPr>
        <p:spPr>
          <a:xfrm>
            <a:off x="1143000" y="841680"/>
            <a:ext cx="6857640" cy="1790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 type="body"/>
          </p:nvPr>
        </p:nvSpPr>
        <p:spPr>
          <a:xfrm>
            <a:off x="0" y="0"/>
            <a:ext cx="9143640" cy="5143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8" name="Shape 68"/>
        <p:cNvGrpSpPr/>
        <p:nvPr/>
      </p:nvGrpSpPr>
      <p:grpSpPr>
        <a:xfrm>
          <a:off x="0" y="0"/>
          <a:ext cx="0" cy="0"/>
          <a:chOff x="0" y="0"/>
          <a:chExt cx="0" cy="0"/>
        </a:xfrm>
      </p:grpSpPr>
      <p:sp>
        <p:nvSpPr>
          <p:cNvPr id="69" name="Google Shape;69;p18"/>
          <p:cNvSpPr txBox="1"/>
          <p:nvPr>
            <p:ph type="title"/>
          </p:nvPr>
        </p:nvSpPr>
        <p:spPr>
          <a:xfrm>
            <a:off x="1143000" y="841680"/>
            <a:ext cx="6857640" cy="1790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8"/>
          <p:cNvSpPr txBox="1"/>
          <p:nvPr>
            <p:ph idx="1" type="body"/>
          </p:nvPr>
        </p:nvSpPr>
        <p:spPr>
          <a:xfrm>
            <a:off x="0" y="0"/>
            <a:ext cx="4461840" cy="5143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1" name="Google Shape;71;p18"/>
          <p:cNvSpPr txBox="1"/>
          <p:nvPr>
            <p:ph idx="2" type="body"/>
          </p:nvPr>
        </p:nvSpPr>
        <p:spPr>
          <a:xfrm>
            <a:off x="4685400" y="0"/>
            <a:ext cx="4461840" cy="5143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9"/>
          <p:cNvSpPr txBox="1"/>
          <p:nvPr>
            <p:ph type="title"/>
          </p:nvPr>
        </p:nvSpPr>
        <p:spPr>
          <a:xfrm>
            <a:off x="1143000" y="841680"/>
            <a:ext cx="6857640" cy="1790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4" name="Shape 74"/>
        <p:cNvGrpSpPr/>
        <p:nvPr/>
      </p:nvGrpSpPr>
      <p:grpSpPr>
        <a:xfrm>
          <a:off x="0" y="0"/>
          <a:ext cx="0" cy="0"/>
          <a:chOff x="0" y="0"/>
          <a:chExt cx="0" cy="0"/>
        </a:xfrm>
      </p:grpSpPr>
      <p:sp>
        <p:nvSpPr>
          <p:cNvPr id="75" name="Google Shape;75;p20"/>
          <p:cNvSpPr txBox="1"/>
          <p:nvPr>
            <p:ph idx="1" type="subTitle"/>
          </p:nvPr>
        </p:nvSpPr>
        <p:spPr>
          <a:xfrm>
            <a:off x="1143000" y="841680"/>
            <a:ext cx="6857640" cy="8299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6" name="Shape 76"/>
        <p:cNvGrpSpPr/>
        <p:nvPr/>
      </p:nvGrpSpPr>
      <p:grpSpPr>
        <a:xfrm>
          <a:off x="0" y="0"/>
          <a:ext cx="0" cy="0"/>
          <a:chOff x="0" y="0"/>
          <a:chExt cx="0" cy="0"/>
        </a:xfrm>
      </p:grpSpPr>
      <p:sp>
        <p:nvSpPr>
          <p:cNvPr id="77" name="Google Shape;77;p21"/>
          <p:cNvSpPr txBox="1"/>
          <p:nvPr>
            <p:ph type="title"/>
          </p:nvPr>
        </p:nvSpPr>
        <p:spPr>
          <a:xfrm>
            <a:off x="1143000" y="841680"/>
            <a:ext cx="6857640" cy="1790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 type="body"/>
          </p:nvPr>
        </p:nvSpPr>
        <p:spPr>
          <a:xfrm>
            <a:off x="0" y="0"/>
            <a:ext cx="4461840" cy="245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9" name="Google Shape;79;p21"/>
          <p:cNvSpPr txBox="1"/>
          <p:nvPr>
            <p:ph idx="2" type="body"/>
          </p:nvPr>
        </p:nvSpPr>
        <p:spPr>
          <a:xfrm>
            <a:off x="4685400" y="0"/>
            <a:ext cx="4461840" cy="5143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0" name="Google Shape;80;p21"/>
          <p:cNvSpPr txBox="1"/>
          <p:nvPr>
            <p:ph idx="3" type="body"/>
          </p:nvPr>
        </p:nvSpPr>
        <p:spPr>
          <a:xfrm>
            <a:off x="0" y="2686320"/>
            <a:ext cx="4461840" cy="245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9" name="Shape 9"/>
        <p:cNvGrpSpPr/>
        <p:nvPr/>
      </p:nvGrpSpPr>
      <p:grpSpPr>
        <a:xfrm>
          <a:off x="0" y="0"/>
          <a:ext cx="0" cy="0"/>
          <a:chOff x="0" y="0"/>
          <a:chExt cx="0" cy="0"/>
        </a:xfrm>
      </p:grpSpPr>
      <p:sp>
        <p:nvSpPr>
          <p:cNvPr id="10" name="Google Shape;10;p3"/>
          <p:cNvSpPr txBox="1"/>
          <p:nvPr>
            <p:ph type="title"/>
          </p:nvPr>
        </p:nvSpPr>
        <p:spPr>
          <a:xfrm>
            <a:off x="1143000" y="841680"/>
            <a:ext cx="6857640" cy="1790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 name="Google Shape;11;p3"/>
          <p:cNvSpPr txBox="1"/>
          <p:nvPr>
            <p:ph idx="1" type="subTitle"/>
          </p:nvPr>
        </p:nvSpPr>
        <p:spPr>
          <a:xfrm>
            <a:off x="0" y="0"/>
            <a:ext cx="9143640" cy="5143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1" name="Shape 81"/>
        <p:cNvGrpSpPr/>
        <p:nvPr/>
      </p:nvGrpSpPr>
      <p:grpSpPr>
        <a:xfrm>
          <a:off x="0" y="0"/>
          <a:ext cx="0" cy="0"/>
          <a:chOff x="0" y="0"/>
          <a:chExt cx="0" cy="0"/>
        </a:xfrm>
      </p:grpSpPr>
      <p:sp>
        <p:nvSpPr>
          <p:cNvPr id="82" name="Google Shape;82;p22"/>
          <p:cNvSpPr txBox="1"/>
          <p:nvPr>
            <p:ph type="title"/>
          </p:nvPr>
        </p:nvSpPr>
        <p:spPr>
          <a:xfrm>
            <a:off x="1143000" y="841680"/>
            <a:ext cx="6857640" cy="1790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idx="1" type="body"/>
          </p:nvPr>
        </p:nvSpPr>
        <p:spPr>
          <a:xfrm>
            <a:off x="0" y="0"/>
            <a:ext cx="4461840" cy="5143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4" name="Google Shape;84;p22"/>
          <p:cNvSpPr txBox="1"/>
          <p:nvPr>
            <p:ph idx="2" type="body"/>
          </p:nvPr>
        </p:nvSpPr>
        <p:spPr>
          <a:xfrm>
            <a:off x="4685400" y="0"/>
            <a:ext cx="4461840" cy="245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5" name="Google Shape;85;p22"/>
          <p:cNvSpPr txBox="1"/>
          <p:nvPr>
            <p:ph idx="3" type="body"/>
          </p:nvPr>
        </p:nvSpPr>
        <p:spPr>
          <a:xfrm>
            <a:off x="4685400" y="2686320"/>
            <a:ext cx="4461840" cy="245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6" name="Shape 86"/>
        <p:cNvGrpSpPr/>
        <p:nvPr/>
      </p:nvGrpSpPr>
      <p:grpSpPr>
        <a:xfrm>
          <a:off x="0" y="0"/>
          <a:ext cx="0" cy="0"/>
          <a:chOff x="0" y="0"/>
          <a:chExt cx="0" cy="0"/>
        </a:xfrm>
      </p:grpSpPr>
      <p:sp>
        <p:nvSpPr>
          <p:cNvPr id="87" name="Google Shape;87;p23"/>
          <p:cNvSpPr txBox="1"/>
          <p:nvPr>
            <p:ph type="title"/>
          </p:nvPr>
        </p:nvSpPr>
        <p:spPr>
          <a:xfrm>
            <a:off x="1143000" y="841680"/>
            <a:ext cx="6857640" cy="1790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3"/>
          <p:cNvSpPr txBox="1"/>
          <p:nvPr>
            <p:ph idx="1" type="body"/>
          </p:nvPr>
        </p:nvSpPr>
        <p:spPr>
          <a:xfrm>
            <a:off x="0" y="0"/>
            <a:ext cx="4461840" cy="245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23"/>
          <p:cNvSpPr txBox="1"/>
          <p:nvPr>
            <p:ph idx="2" type="body"/>
          </p:nvPr>
        </p:nvSpPr>
        <p:spPr>
          <a:xfrm>
            <a:off x="4685400" y="0"/>
            <a:ext cx="4461840" cy="245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23"/>
          <p:cNvSpPr txBox="1"/>
          <p:nvPr>
            <p:ph idx="3" type="body"/>
          </p:nvPr>
        </p:nvSpPr>
        <p:spPr>
          <a:xfrm>
            <a:off x="0" y="2686320"/>
            <a:ext cx="9143640" cy="245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1" name="Shape 91"/>
        <p:cNvGrpSpPr/>
        <p:nvPr/>
      </p:nvGrpSpPr>
      <p:grpSpPr>
        <a:xfrm>
          <a:off x="0" y="0"/>
          <a:ext cx="0" cy="0"/>
          <a:chOff x="0" y="0"/>
          <a:chExt cx="0" cy="0"/>
        </a:xfrm>
      </p:grpSpPr>
      <p:sp>
        <p:nvSpPr>
          <p:cNvPr id="92" name="Google Shape;92;p24"/>
          <p:cNvSpPr txBox="1"/>
          <p:nvPr>
            <p:ph type="title"/>
          </p:nvPr>
        </p:nvSpPr>
        <p:spPr>
          <a:xfrm>
            <a:off x="1143000" y="841680"/>
            <a:ext cx="6857640" cy="1790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4"/>
          <p:cNvSpPr txBox="1"/>
          <p:nvPr>
            <p:ph idx="1" type="body"/>
          </p:nvPr>
        </p:nvSpPr>
        <p:spPr>
          <a:xfrm>
            <a:off x="0" y="0"/>
            <a:ext cx="9143640" cy="245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24"/>
          <p:cNvSpPr txBox="1"/>
          <p:nvPr>
            <p:ph idx="2" type="body"/>
          </p:nvPr>
        </p:nvSpPr>
        <p:spPr>
          <a:xfrm>
            <a:off x="0" y="2686320"/>
            <a:ext cx="9143640" cy="245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5" name="Shape 95"/>
        <p:cNvGrpSpPr/>
        <p:nvPr/>
      </p:nvGrpSpPr>
      <p:grpSpPr>
        <a:xfrm>
          <a:off x="0" y="0"/>
          <a:ext cx="0" cy="0"/>
          <a:chOff x="0" y="0"/>
          <a:chExt cx="0" cy="0"/>
        </a:xfrm>
      </p:grpSpPr>
      <p:sp>
        <p:nvSpPr>
          <p:cNvPr id="96" name="Google Shape;96;p25"/>
          <p:cNvSpPr txBox="1"/>
          <p:nvPr>
            <p:ph type="title"/>
          </p:nvPr>
        </p:nvSpPr>
        <p:spPr>
          <a:xfrm>
            <a:off x="1143000" y="841680"/>
            <a:ext cx="6857640" cy="1790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5"/>
          <p:cNvSpPr txBox="1"/>
          <p:nvPr>
            <p:ph idx="1" type="body"/>
          </p:nvPr>
        </p:nvSpPr>
        <p:spPr>
          <a:xfrm>
            <a:off x="0" y="0"/>
            <a:ext cx="4461840" cy="245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8" name="Google Shape;98;p25"/>
          <p:cNvSpPr txBox="1"/>
          <p:nvPr>
            <p:ph idx="2" type="body"/>
          </p:nvPr>
        </p:nvSpPr>
        <p:spPr>
          <a:xfrm>
            <a:off x="4685400" y="0"/>
            <a:ext cx="4461840" cy="245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9" name="Google Shape;99;p25"/>
          <p:cNvSpPr txBox="1"/>
          <p:nvPr>
            <p:ph idx="3" type="body"/>
          </p:nvPr>
        </p:nvSpPr>
        <p:spPr>
          <a:xfrm>
            <a:off x="0" y="2686320"/>
            <a:ext cx="4461840" cy="245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25"/>
          <p:cNvSpPr txBox="1"/>
          <p:nvPr>
            <p:ph idx="4" type="body"/>
          </p:nvPr>
        </p:nvSpPr>
        <p:spPr>
          <a:xfrm>
            <a:off x="4685400" y="2686320"/>
            <a:ext cx="4461840" cy="245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1" name="Shape 101"/>
        <p:cNvGrpSpPr/>
        <p:nvPr/>
      </p:nvGrpSpPr>
      <p:grpSpPr>
        <a:xfrm>
          <a:off x="0" y="0"/>
          <a:ext cx="0" cy="0"/>
          <a:chOff x="0" y="0"/>
          <a:chExt cx="0" cy="0"/>
        </a:xfrm>
      </p:grpSpPr>
      <p:sp>
        <p:nvSpPr>
          <p:cNvPr id="102" name="Google Shape;102;p26"/>
          <p:cNvSpPr txBox="1"/>
          <p:nvPr>
            <p:ph type="title"/>
          </p:nvPr>
        </p:nvSpPr>
        <p:spPr>
          <a:xfrm>
            <a:off x="1143000" y="841680"/>
            <a:ext cx="6857640" cy="1790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6"/>
          <p:cNvSpPr txBox="1"/>
          <p:nvPr>
            <p:ph idx="1" type="body"/>
          </p:nvPr>
        </p:nvSpPr>
        <p:spPr>
          <a:xfrm>
            <a:off x="0" y="0"/>
            <a:ext cx="2944080" cy="245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26"/>
          <p:cNvSpPr txBox="1"/>
          <p:nvPr>
            <p:ph idx="2" type="body"/>
          </p:nvPr>
        </p:nvSpPr>
        <p:spPr>
          <a:xfrm>
            <a:off x="3091680" y="0"/>
            <a:ext cx="2944080" cy="245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26"/>
          <p:cNvSpPr txBox="1"/>
          <p:nvPr>
            <p:ph idx="3" type="body"/>
          </p:nvPr>
        </p:nvSpPr>
        <p:spPr>
          <a:xfrm>
            <a:off x="6183360" y="0"/>
            <a:ext cx="2944080" cy="245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26"/>
          <p:cNvSpPr txBox="1"/>
          <p:nvPr>
            <p:ph idx="4" type="body"/>
          </p:nvPr>
        </p:nvSpPr>
        <p:spPr>
          <a:xfrm>
            <a:off x="0" y="2686320"/>
            <a:ext cx="2944080" cy="245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26"/>
          <p:cNvSpPr txBox="1"/>
          <p:nvPr>
            <p:ph idx="5" type="body"/>
          </p:nvPr>
        </p:nvSpPr>
        <p:spPr>
          <a:xfrm>
            <a:off x="3091680" y="2686320"/>
            <a:ext cx="2944080" cy="245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26"/>
          <p:cNvSpPr txBox="1"/>
          <p:nvPr>
            <p:ph idx="6" type="body"/>
          </p:nvPr>
        </p:nvSpPr>
        <p:spPr>
          <a:xfrm>
            <a:off x="6183360" y="2686320"/>
            <a:ext cx="2944080" cy="245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 name="Shape 12"/>
        <p:cNvGrpSpPr/>
        <p:nvPr/>
      </p:nvGrpSpPr>
      <p:grpSpPr>
        <a:xfrm>
          <a:off x="0" y="0"/>
          <a:ext cx="0" cy="0"/>
          <a:chOff x="0" y="0"/>
          <a:chExt cx="0" cy="0"/>
        </a:xfrm>
      </p:grpSpPr>
      <p:sp>
        <p:nvSpPr>
          <p:cNvPr id="13" name="Google Shape;13;p4"/>
          <p:cNvSpPr txBox="1"/>
          <p:nvPr>
            <p:ph type="title"/>
          </p:nvPr>
        </p:nvSpPr>
        <p:spPr>
          <a:xfrm>
            <a:off x="1143000" y="841680"/>
            <a:ext cx="6857640" cy="1790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4"/>
          <p:cNvSpPr txBox="1"/>
          <p:nvPr>
            <p:ph idx="1" type="body"/>
          </p:nvPr>
        </p:nvSpPr>
        <p:spPr>
          <a:xfrm>
            <a:off x="0" y="0"/>
            <a:ext cx="9143640" cy="5143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5" name="Shape 15"/>
        <p:cNvGrpSpPr/>
        <p:nvPr/>
      </p:nvGrpSpPr>
      <p:grpSpPr>
        <a:xfrm>
          <a:off x="0" y="0"/>
          <a:ext cx="0" cy="0"/>
          <a:chOff x="0" y="0"/>
          <a:chExt cx="0" cy="0"/>
        </a:xfrm>
      </p:grpSpPr>
      <p:sp>
        <p:nvSpPr>
          <p:cNvPr id="16" name="Google Shape;16;p5"/>
          <p:cNvSpPr txBox="1"/>
          <p:nvPr>
            <p:ph type="title"/>
          </p:nvPr>
        </p:nvSpPr>
        <p:spPr>
          <a:xfrm>
            <a:off x="1143000" y="841680"/>
            <a:ext cx="6857640" cy="1790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5"/>
          <p:cNvSpPr txBox="1"/>
          <p:nvPr>
            <p:ph idx="1" type="body"/>
          </p:nvPr>
        </p:nvSpPr>
        <p:spPr>
          <a:xfrm>
            <a:off x="0" y="0"/>
            <a:ext cx="4461840" cy="5143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 name="Google Shape;18;p5"/>
          <p:cNvSpPr txBox="1"/>
          <p:nvPr>
            <p:ph idx="2" type="body"/>
          </p:nvPr>
        </p:nvSpPr>
        <p:spPr>
          <a:xfrm>
            <a:off x="4685400" y="0"/>
            <a:ext cx="4461840" cy="5143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6"/>
          <p:cNvSpPr txBox="1"/>
          <p:nvPr>
            <p:ph type="title"/>
          </p:nvPr>
        </p:nvSpPr>
        <p:spPr>
          <a:xfrm>
            <a:off x="1143000" y="841680"/>
            <a:ext cx="6857640" cy="1790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1" name="Shape 21"/>
        <p:cNvGrpSpPr/>
        <p:nvPr/>
      </p:nvGrpSpPr>
      <p:grpSpPr>
        <a:xfrm>
          <a:off x="0" y="0"/>
          <a:ext cx="0" cy="0"/>
          <a:chOff x="0" y="0"/>
          <a:chExt cx="0" cy="0"/>
        </a:xfrm>
      </p:grpSpPr>
      <p:sp>
        <p:nvSpPr>
          <p:cNvPr id="22" name="Google Shape;22;p7"/>
          <p:cNvSpPr txBox="1"/>
          <p:nvPr>
            <p:ph idx="1" type="subTitle"/>
          </p:nvPr>
        </p:nvSpPr>
        <p:spPr>
          <a:xfrm>
            <a:off x="1143000" y="841680"/>
            <a:ext cx="6857640" cy="8299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3" name="Shape 23"/>
        <p:cNvGrpSpPr/>
        <p:nvPr/>
      </p:nvGrpSpPr>
      <p:grpSpPr>
        <a:xfrm>
          <a:off x="0" y="0"/>
          <a:ext cx="0" cy="0"/>
          <a:chOff x="0" y="0"/>
          <a:chExt cx="0" cy="0"/>
        </a:xfrm>
      </p:grpSpPr>
      <p:sp>
        <p:nvSpPr>
          <p:cNvPr id="24" name="Google Shape;24;p8"/>
          <p:cNvSpPr txBox="1"/>
          <p:nvPr>
            <p:ph type="title"/>
          </p:nvPr>
        </p:nvSpPr>
        <p:spPr>
          <a:xfrm>
            <a:off x="1143000" y="841680"/>
            <a:ext cx="6857640" cy="1790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p:nvPr>
            <p:ph idx="1" type="body"/>
          </p:nvPr>
        </p:nvSpPr>
        <p:spPr>
          <a:xfrm>
            <a:off x="0" y="0"/>
            <a:ext cx="4461840" cy="245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8"/>
          <p:cNvSpPr txBox="1"/>
          <p:nvPr>
            <p:ph idx="2" type="body"/>
          </p:nvPr>
        </p:nvSpPr>
        <p:spPr>
          <a:xfrm>
            <a:off x="4685400" y="0"/>
            <a:ext cx="4461840" cy="5143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8"/>
          <p:cNvSpPr txBox="1"/>
          <p:nvPr>
            <p:ph idx="3" type="body"/>
          </p:nvPr>
        </p:nvSpPr>
        <p:spPr>
          <a:xfrm>
            <a:off x="0" y="2686320"/>
            <a:ext cx="4461840" cy="245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8" name="Shape 28"/>
        <p:cNvGrpSpPr/>
        <p:nvPr/>
      </p:nvGrpSpPr>
      <p:grpSpPr>
        <a:xfrm>
          <a:off x="0" y="0"/>
          <a:ext cx="0" cy="0"/>
          <a:chOff x="0" y="0"/>
          <a:chExt cx="0" cy="0"/>
        </a:xfrm>
      </p:grpSpPr>
      <p:sp>
        <p:nvSpPr>
          <p:cNvPr id="29" name="Google Shape;29;p9"/>
          <p:cNvSpPr txBox="1"/>
          <p:nvPr>
            <p:ph type="title"/>
          </p:nvPr>
        </p:nvSpPr>
        <p:spPr>
          <a:xfrm>
            <a:off x="1143000" y="841680"/>
            <a:ext cx="6857640" cy="1790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9"/>
          <p:cNvSpPr txBox="1"/>
          <p:nvPr>
            <p:ph idx="1" type="body"/>
          </p:nvPr>
        </p:nvSpPr>
        <p:spPr>
          <a:xfrm>
            <a:off x="0" y="0"/>
            <a:ext cx="4461840" cy="5143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9"/>
          <p:cNvSpPr txBox="1"/>
          <p:nvPr>
            <p:ph idx="2" type="body"/>
          </p:nvPr>
        </p:nvSpPr>
        <p:spPr>
          <a:xfrm>
            <a:off x="4685400" y="0"/>
            <a:ext cx="4461840" cy="245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9"/>
          <p:cNvSpPr txBox="1"/>
          <p:nvPr>
            <p:ph idx="3" type="body"/>
          </p:nvPr>
        </p:nvSpPr>
        <p:spPr>
          <a:xfrm>
            <a:off x="4685400" y="2686320"/>
            <a:ext cx="4461840" cy="245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3" name="Shape 33"/>
        <p:cNvGrpSpPr/>
        <p:nvPr/>
      </p:nvGrpSpPr>
      <p:grpSpPr>
        <a:xfrm>
          <a:off x="0" y="0"/>
          <a:ext cx="0" cy="0"/>
          <a:chOff x="0" y="0"/>
          <a:chExt cx="0" cy="0"/>
        </a:xfrm>
      </p:grpSpPr>
      <p:sp>
        <p:nvSpPr>
          <p:cNvPr id="34" name="Google Shape;34;p10"/>
          <p:cNvSpPr txBox="1"/>
          <p:nvPr>
            <p:ph type="title"/>
          </p:nvPr>
        </p:nvSpPr>
        <p:spPr>
          <a:xfrm>
            <a:off x="1143000" y="841680"/>
            <a:ext cx="6857640" cy="1790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0"/>
          <p:cNvSpPr txBox="1"/>
          <p:nvPr>
            <p:ph idx="1" type="body"/>
          </p:nvPr>
        </p:nvSpPr>
        <p:spPr>
          <a:xfrm>
            <a:off x="0" y="0"/>
            <a:ext cx="4461840" cy="245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10"/>
          <p:cNvSpPr txBox="1"/>
          <p:nvPr>
            <p:ph idx="2" type="body"/>
          </p:nvPr>
        </p:nvSpPr>
        <p:spPr>
          <a:xfrm>
            <a:off x="4685400" y="0"/>
            <a:ext cx="4461840" cy="245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10"/>
          <p:cNvSpPr txBox="1"/>
          <p:nvPr>
            <p:ph idx="3" type="body"/>
          </p:nvPr>
        </p:nvSpPr>
        <p:spPr>
          <a:xfrm>
            <a:off x="0" y="2686320"/>
            <a:ext cx="9143640" cy="245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6.jp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theme" Target="../theme/theme3.xml"/><Relationship Id="rId14" Type="http://schemas.openxmlformats.org/officeDocument/2006/relationships/slideLayout" Target="../slideLayouts/slideLayout2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43000" y="841680"/>
            <a:ext cx="6857640" cy="1790280"/>
          </a:xfrm>
          <a:prstGeom prst="rect">
            <a:avLst/>
          </a:prstGeom>
          <a:noFill/>
          <a:ln>
            <a:noFill/>
          </a:ln>
        </p:spPr>
        <p:txBody>
          <a:bodyPr anchorCtr="0" anchor="b" bIns="34200" lIns="68400" spcFirstLastPara="1" rIns="68400" wrap="square" tIns="34200">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
          <p:cNvSpPr txBox="1"/>
          <p:nvPr>
            <p:ph idx="1" type="body"/>
          </p:nvPr>
        </p:nvSpPr>
        <p:spPr>
          <a:xfrm>
            <a:off x="0" y="0"/>
            <a:ext cx="9143640" cy="5143320"/>
          </a:xfrm>
          <a:prstGeom prst="rect">
            <a:avLst/>
          </a:prstGeom>
          <a:noFill/>
          <a:ln>
            <a:noFill/>
          </a:ln>
        </p:spPr>
        <p:txBody>
          <a:bodyPr anchorCtr="0" anchor="t" bIns="34200" lIns="68400" spcFirstLastPara="1" rIns="68400" wrap="square" tIns="342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pic>
        <p:nvPicPr>
          <p:cNvPr id="57" name="Google Shape;57;p14"/>
          <p:cNvPicPr preferRelativeResize="0"/>
          <p:nvPr/>
        </p:nvPicPr>
        <p:blipFill rotWithShape="1">
          <a:blip r:embed="rId1">
            <a:alphaModFix/>
          </a:blip>
          <a:srcRect b="0" l="0" r="0" t="0"/>
          <a:stretch/>
        </p:blipFill>
        <p:spPr>
          <a:xfrm>
            <a:off x="0" y="0"/>
            <a:ext cx="9143640" cy="5143320"/>
          </a:xfrm>
          <a:prstGeom prst="rect">
            <a:avLst/>
          </a:prstGeom>
          <a:noFill/>
          <a:ln>
            <a:noFill/>
          </a:ln>
        </p:spPr>
      </p:pic>
      <p:pic>
        <p:nvPicPr>
          <p:cNvPr id="58" name="Google Shape;58;p14"/>
          <p:cNvPicPr preferRelativeResize="0"/>
          <p:nvPr/>
        </p:nvPicPr>
        <p:blipFill rotWithShape="1">
          <a:blip r:embed="rId2">
            <a:alphaModFix/>
          </a:blip>
          <a:srcRect b="0" l="0" r="0" t="0"/>
          <a:stretch/>
        </p:blipFill>
        <p:spPr>
          <a:xfrm>
            <a:off x="110160" y="4670640"/>
            <a:ext cx="1135800" cy="352080"/>
          </a:xfrm>
          <a:prstGeom prst="rect">
            <a:avLst/>
          </a:prstGeom>
          <a:noFill/>
          <a:ln>
            <a:noFill/>
          </a:ln>
        </p:spPr>
      </p:pic>
      <p:sp>
        <p:nvSpPr>
          <p:cNvPr id="59" name="Google Shape;59;p1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0" name="Google Shape;60;p14"/>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8.jp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8.jp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8.jp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5.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8.jpg"/><Relationship Id="rId4" Type="http://schemas.openxmlformats.org/officeDocument/2006/relationships/image" Target="../media/image9.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8.jpg"/><Relationship Id="rId4" Type="http://schemas.openxmlformats.org/officeDocument/2006/relationships/image" Target="../media/image5.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8.jp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8.jp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8.jp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7"/>
          <p:cNvSpPr/>
          <p:nvPr/>
        </p:nvSpPr>
        <p:spPr>
          <a:xfrm>
            <a:off x="0" y="0"/>
            <a:ext cx="9143640" cy="5143320"/>
          </a:xfrm>
          <a:prstGeom prst="rect">
            <a:avLst/>
          </a:prstGeom>
          <a:solidFill>
            <a:srgbClr val="0045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4" name="Google Shape;114;p27"/>
          <p:cNvPicPr preferRelativeResize="0"/>
          <p:nvPr/>
        </p:nvPicPr>
        <p:blipFill rotWithShape="1">
          <a:blip r:embed="rId3">
            <a:alphaModFix/>
          </a:blip>
          <a:srcRect b="0" l="0" r="0" t="0"/>
          <a:stretch/>
        </p:blipFill>
        <p:spPr>
          <a:xfrm>
            <a:off x="3829680" y="-177480"/>
            <a:ext cx="5490360" cy="4506480"/>
          </a:xfrm>
          <a:prstGeom prst="rect">
            <a:avLst/>
          </a:prstGeom>
          <a:noFill/>
          <a:ln>
            <a:noFill/>
          </a:ln>
        </p:spPr>
      </p:pic>
      <p:pic>
        <p:nvPicPr>
          <p:cNvPr id="115" name="Google Shape;115;p27"/>
          <p:cNvPicPr preferRelativeResize="0"/>
          <p:nvPr/>
        </p:nvPicPr>
        <p:blipFill rotWithShape="1">
          <a:blip r:embed="rId3">
            <a:alphaModFix/>
          </a:blip>
          <a:srcRect b="0" l="0" r="0" t="0"/>
          <a:stretch/>
        </p:blipFill>
        <p:spPr>
          <a:xfrm rot="10800000">
            <a:off x="-175680" y="784800"/>
            <a:ext cx="5490360" cy="4506480"/>
          </a:xfrm>
          <a:prstGeom prst="rect">
            <a:avLst/>
          </a:prstGeom>
          <a:noFill/>
          <a:ln>
            <a:noFill/>
          </a:ln>
        </p:spPr>
      </p:pic>
      <p:sp>
        <p:nvSpPr>
          <p:cNvPr id="116" name="Google Shape;116;p27"/>
          <p:cNvSpPr/>
          <p:nvPr/>
        </p:nvSpPr>
        <p:spPr>
          <a:xfrm>
            <a:off x="1756800" y="1983240"/>
            <a:ext cx="5367960" cy="1176840"/>
          </a:xfrm>
          <a:prstGeom prst="rect">
            <a:avLst/>
          </a:prstGeom>
          <a:noFill/>
          <a:ln>
            <a:noFill/>
          </a:ln>
        </p:spPr>
        <p:txBody>
          <a:bodyPr anchorCtr="0" anchor="t" bIns="34200" lIns="68400" spcFirstLastPara="1" rIns="68400" wrap="square" tIns="34200">
            <a:noAutofit/>
          </a:bodyPr>
          <a:lstStyle/>
          <a:p>
            <a:pPr indent="0" lvl="0" marL="0" marR="0" rtl="0" algn="ctr">
              <a:lnSpc>
                <a:spcPct val="100000"/>
              </a:lnSpc>
              <a:spcBef>
                <a:spcPts val="0"/>
              </a:spcBef>
              <a:spcAft>
                <a:spcPts val="0"/>
              </a:spcAft>
              <a:buNone/>
            </a:pPr>
            <a:r>
              <a:rPr b="0" i="0" lang="en" sz="2400" u="none" cap="none" strike="noStrike">
                <a:solidFill>
                  <a:srgbClr val="FFFFFF"/>
                </a:solidFill>
                <a:latin typeface="Poppins Medium"/>
                <a:ea typeface="Poppins Medium"/>
                <a:cs typeface="Poppins Medium"/>
                <a:sym typeface="Poppins Medium"/>
              </a:rPr>
              <a:t>GIT Assignment</a:t>
            </a:r>
            <a:br>
              <a:rPr b="0" i="0" lang="en" sz="1800" u="none" cap="none" strike="noStrike">
                <a:latin typeface="Arial"/>
                <a:ea typeface="Arial"/>
                <a:cs typeface="Arial"/>
                <a:sym typeface="Arial"/>
              </a:rPr>
            </a:br>
            <a:r>
              <a:rPr lang="en" sz="2400">
                <a:solidFill>
                  <a:schemeClr val="lt1"/>
                </a:solidFill>
                <a:latin typeface="Poppins Medium"/>
                <a:ea typeface="Poppins Medium"/>
                <a:cs typeface="Poppins Medium"/>
                <a:sym typeface="Poppins Medium"/>
              </a:rPr>
              <a:t>TOPIC : </a:t>
            </a:r>
            <a:r>
              <a:rPr b="0" i="0" lang="en" sz="2400" u="none" cap="none" strike="noStrike">
                <a:solidFill>
                  <a:srgbClr val="FFFFFF"/>
                </a:solidFill>
                <a:latin typeface="Poppins Medium"/>
                <a:ea typeface="Poppins Medium"/>
                <a:cs typeface="Poppins Medium"/>
                <a:sym typeface="Poppins Medium"/>
              </a:rPr>
              <a:t>MERGE</a:t>
            </a:r>
            <a:endParaRPr b="0" i="0" sz="2400" u="none" cap="none" strike="noStrike">
              <a:solidFill>
                <a:srgbClr val="FFFFFF"/>
              </a:solidFill>
              <a:latin typeface="Poppins Medium"/>
              <a:ea typeface="Poppins Medium"/>
              <a:cs typeface="Poppins Medium"/>
              <a:sym typeface="Poppins Medium"/>
            </a:endParaRPr>
          </a:p>
          <a:p>
            <a:pPr indent="0" lvl="0" marL="0" marR="0" rtl="0" algn="ctr">
              <a:lnSpc>
                <a:spcPct val="100000"/>
              </a:lnSpc>
              <a:spcBef>
                <a:spcPts val="0"/>
              </a:spcBef>
              <a:spcAft>
                <a:spcPts val="0"/>
              </a:spcAft>
              <a:buNone/>
            </a:pPr>
            <a:r>
              <a:rPr lang="en">
                <a:solidFill>
                  <a:srgbClr val="FFFFFF"/>
                </a:solidFill>
                <a:latin typeface="Poppins Medium"/>
                <a:ea typeface="Poppins Medium"/>
                <a:cs typeface="Poppins Medium"/>
                <a:sym typeface="Poppins Medium"/>
              </a:rPr>
              <a:t>https://github.com/rastogiprakhar/GitAssignment</a:t>
            </a:r>
            <a:endParaRPr>
              <a:solidFill>
                <a:srgbClr val="FFFFFF"/>
              </a:solidFill>
              <a:latin typeface="Poppins Medium"/>
              <a:ea typeface="Poppins Medium"/>
              <a:cs typeface="Poppins Medium"/>
              <a:sym typeface="Poppins Medium"/>
            </a:endParaRPr>
          </a:p>
        </p:txBody>
      </p:sp>
      <p:pic>
        <p:nvPicPr>
          <p:cNvPr descr="A picture containing clipart&#10;&#10;Description generated with very high confidence" id="117" name="Google Shape;117;p27"/>
          <p:cNvPicPr preferRelativeResize="0"/>
          <p:nvPr/>
        </p:nvPicPr>
        <p:blipFill rotWithShape="1">
          <a:blip r:embed="rId4">
            <a:alphaModFix/>
          </a:blip>
          <a:srcRect b="0" l="0" r="0" t="0"/>
          <a:stretch/>
        </p:blipFill>
        <p:spPr>
          <a:xfrm>
            <a:off x="273960" y="222120"/>
            <a:ext cx="1733760" cy="414360"/>
          </a:xfrm>
          <a:prstGeom prst="rect">
            <a:avLst/>
          </a:prstGeom>
          <a:noFill/>
          <a:ln>
            <a:noFill/>
          </a:ln>
        </p:spPr>
      </p:pic>
      <p:sp>
        <p:nvSpPr>
          <p:cNvPr id="118" name="Google Shape;118;p27"/>
          <p:cNvSpPr/>
          <p:nvPr/>
        </p:nvSpPr>
        <p:spPr>
          <a:xfrm>
            <a:off x="6079320" y="4358520"/>
            <a:ext cx="2882520" cy="484560"/>
          </a:xfrm>
          <a:prstGeom prst="rect">
            <a:avLst/>
          </a:prstGeom>
          <a:no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rPr b="0" i="0" lang="en" sz="1400" u="none" cap="none" strike="noStrike">
                <a:solidFill>
                  <a:srgbClr val="FFFFFF"/>
                </a:solidFill>
                <a:latin typeface="Poppins"/>
                <a:ea typeface="Poppins"/>
                <a:cs typeface="Poppins"/>
                <a:sym typeface="Poppins"/>
              </a:rPr>
              <a:t>Presented By : Prakhar Rastogi</a:t>
            </a:r>
            <a:endParaRPr b="0" i="0" sz="1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None/>
            </a:pPr>
            <a:r>
              <a:rPr lang="en">
                <a:solidFill>
                  <a:srgbClr val="FFFFFF"/>
                </a:solidFill>
                <a:latin typeface="Poppins"/>
                <a:ea typeface="Poppins"/>
                <a:cs typeface="Poppins"/>
                <a:sym typeface="Poppins"/>
              </a:rPr>
              <a:t>Employee ID : 1598</a:t>
            </a:r>
            <a:endParaRPr>
              <a:solidFill>
                <a:srgbClr val="FFFFFF"/>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500"/>
                                        <p:tgtEl>
                                          <p:spTgt spid="11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5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7" name="Shape 187"/>
        <p:cNvGrpSpPr/>
        <p:nvPr/>
      </p:nvGrpSpPr>
      <p:grpSpPr>
        <a:xfrm>
          <a:off x="0" y="0"/>
          <a:ext cx="0" cy="0"/>
          <a:chOff x="0" y="0"/>
          <a:chExt cx="0" cy="0"/>
        </a:xfrm>
      </p:grpSpPr>
      <p:sp>
        <p:nvSpPr>
          <p:cNvPr id="188" name="Google Shape;188;p36"/>
          <p:cNvSpPr/>
          <p:nvPr/>
        </p:nvSpPr>
        <p:spPr>
          <a:xfrm>
            <a:off x="7846560" y="129600"/>
            <a:ext cx="1136160" cy="273960"/>
          </a:xfrm>
          <a:prstGeom prst="rect">
            <a:avLst/>
          </a:prstGeom>
          <a:noFill/>
          <a:ln>
            <a:noFill/>
          </a:ln>
        </p:spPr>
        <p:txBody>
          <a:bodyPr anchorCtr="0" anchor="t" bIns="68400" lIns="68400" spcFirstLastPara="1" rIns="68400" wrap="square" tIns="68400">
            <a:noAutofit/>
          </a:bodyPr>
          <a:lstStyle/>
          <a:p>
            <a:pPr indent="0" lvl="0" marL="0" marR="0" rtl="0" algn="r">
              <a:lnSpc>
                <a:spcPct val="100000"/>
              </a:lnSpc>
              <a:spcBef>
                <a:spcPts val="0"/>
              </a:spcBef>
              <a:spcAft>
                <a:spcPts val="0"/>
              </a:spcAft>
              <a:buNone/>
            </a:pPr>
            <a:r>
              <a:rPr b="0" i="0" lang="en" sz="800" u="none" cap="none" strike="noStrike">
                <a:solidFill>
                  <a:srgbClr val="073763"/>
                </a:solidFill>
                <a:latin typeface="Poppins"/>
                <a:ea typeface="Poppins"/>
                <a:cs typeface="Poppins"/>
                <a:sym typeface="Poppins"/>
              </a:rPr>
              <a:t>www.knoldus.com</a:t>
            </a:r>
            <a:endParaRPr b="0" i="0" sz="800" u="none" cap="none" strike="noStrike">
              <a:latin typeface="Arial"/>
              <a:ea typeface="Arial"/>
              <a:cs typeface="Arial"/>
              <a:sym typeface="Arial"/>
            </a:endParaRPr>
          </a:p>
        </p:txBody>
      </p:sp>
      <p:sp>
        <p:nvSpPr>
          <p:cNvPr id="189" name="Google Shape;189;p36"/>
          <p:cNvSpPr/>
          <p:nvPr/>
        </p:nvSpPr>
        <p:spPr>
          <a:xfrm>
            <a:off x="573120" y="2031480"/>
            <a:ext cx="6627600" cy="399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0" name="Google Shape;190;p36"/>
          <p:cNvPicPr preferRelativeResize="0"/>
          <p:nvPr/>
        </p:nvPicPr>
        <p:blipFill rotWithShape="1">
          <a:blip r:embed="rId4">
            <a:alphaModFix/>
          </a:blip>
          <a:srcRect b="0" l="0" r="0" t="0"/>
          <a:stretch/>
        </p:blipFill>
        <p:spPr>
          <a:xfrm>
            <a:off x="0" y="651075"/>
            <a:ext cx="9143649" cy="4489724"/>
          </a:xfrm>
          <a:prstGeom prst="rect">
            <a:avLst/>
          </a:prstGeom>
          <a:noFill/>
          <a:ln>
            <a:noFill/>
          </a:ln>
        </p:spPr>
      </p:pic>
      <p:sp>
        <p:nvSpPr>
          <p:cNvPr id="191" name="Google Shape;191;p36"/>
          <p:cNvSpPr txBox="1"/>
          <p:nvPr/>
        </p:nvSpPr>
        <p:spPr>
          <a:xfrm>
            <a:off x="78125" y="129600"/>
            <a:ext cx="733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Using git push command to upload local repository content to a remote repository</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5" name="Shape 195"/>
        <p:cNvGrpSpPr/>
        <p:nvPr/>
      </p:nvGrpSpPr>
      <p:grpSpPr>
        <a:xfrm>
          <a:off x="0" y="0"/>
          <a:ext cx="0" cy="0"/>
          <a:chOff x="0" y="0"/>
          <a:chExt cx="0" cy="0"/>
        </a:xfrm>
      </p:grpSpPr>
      <p:sp>
        <p:nvSpPr>
          <p:cNvPr id="196" name="Google Shape;196;p37"/>
          <p:cNvSpPr/>
          <p:nvPr/>
        </p:nvSpPr>
        <p:spPr>
          <a:xfrm>
            <a:off x="7846560" y="129600"/>
            <a:ext cx="1136160" cy="273960"/>
          </a:xfrm>
          <a:prstGeom prst="rect">
            <a:avLst/>
          </a:prstGeom>
          <a:noFill/>
          <a:ln>
            <a:noFill/>
          </a:ln>
        </p:spPr>
        <p:txBody>
          <a:bodyPr anchorCtr="0" anchor="t" bIns="68400" lIns="68400" spcFirstLastPara="1" rIns="68400" wrap="square" tIns="68400">
            <a:noAutofit/>
          </a:bodyPr>
          <a:lstStyle/>
          <a:p>
            <a:pPr indent="0" lvl="0" marL="0" marR="0" rtl="0" algn="r">
              <a:lnSpc>
                <a:spcPct val="100000"/>
              </a:lnSpc>
              <a:spcBef>
                <a:spcPts val="0"/>
              </a:spcBef>
              <a:spcAft>
                <a:spcPts val="0"/>
              </a:spcAft>
              <a:buNone/>
            </a:pPr>
            <a:r>
              <a:rPr b="0" i="0" lang="en" sz="800" u="none" cap="none" strike="noStrike">
                <a:solidFill>
                  <a:srgbClr val="073763"/>
                </a:solidFill>
                <a:latin typeface="Poppins"/>
                <a:ea typeface="Poppins"/>
                <a:cs typeface="Poppins"/>
                <a:sym typeface="Poppins"/>
              </a:rPr>
              <a:t>www.knoldus.com</a:t>
            </a:r>
            <a:endParaRPr b="0" i="0" sz="800" u="none" cap="none" strike="noStrike">
              <a:latin typeface="Arial"/>
              <a:ea typeface="Arial"/>
              <a:cs typeface="Arial"/>
              <a:sym typeface="Arial"/>
            </a:endParaRPr>
          </a:p>
        </p:txBody>
      </p:sp>
      <p:pic>
        <p:nvPicPr>
          <p:cNvPr id="197" name="Google Shape;197;p37"/>
          <p:cNvPicPr preferRelativeResize="0"/>
          <p:nvPr/>
        </p:nvPicPr>
        <p:blipFill rotWithShape="1">
          <a:blip r:embed="rId4">
            <a:alphaModFix/>
          </a:blip>
          <a:srcRect b="0" l="0" r="0" t="0"/>
          <a:stretch/>
        </p:blipFill>
        <p:spPr>
          <a:xfrm>
            <a:off x="0" y="599000"/>
            <a:ext cx="9143649" cy="4541800"/>
          </a:xfrm>
          <a:prstGeom prst="rect">
            <a:avLst/>
          </a:prstGeom>
          <a:noFill/>
          <a:ln>
            <a:noFill/>
          </a:ln>
        </p:spPr>
      </p:pic>
      <p:sp>
        <p:nvSpPr>
          <p:cNvPr id="198" name="Google Shape;198;p37"/>
          <p:cNvSpPr txBox="1"/>
          <p:nvPr/>
        </p:nvSpPr>
        <p:spPr>
          <a:xfrm>
            <a:off x="91175" y="66475"/>
            <a:ext cx="794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Using Git branch command that is effectively a pointer to a snapshot of your changes</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2" name="Shape 202"/>
        <p:cNvGrpSpPr/>
        <p:nvPr/>
      </p:nvGrpSpPr>
      <p:grpSpPr>
        <a:xfrm>
          <a:off x="0" y="0"/>
          <a:ext cx="0" cy="0"/>
          <a:chOff x="0" y="0"/>
          <a:chExt cx="0" cy="0"/>
        </a:xfrm>
      </p:grpSpPr>
      <p:sp>
        <p:nvSpPr>
          <p:cNvPr id="203" name="Google Shape;203;p38"/>
          <p:cNvSpPr/>
          <p:nvPr/>
        </p:nvSpPr>
        <p:spPr>
          <a:xfrm>
            <a:off x="7846560" y="129600"/>
            <a:ext cx="1136160" cy="273960"/>
          </a:xfrm>
          <a:prstGeom prst="rect">
            <a:avLst/>
          </a:prstGeom>
          <a:noFill/>
          <a:ln>
            <a:noFill/>
          </a:ln>
        </p:spPr>
        <p:txBody>
          <a:bodyPr anchorCtr="0" anchor="t" bIns="68400" lIns="68400" spcFirstLastPara="1" rIns="68400" wrap="square" tIns="68400">
            <a:noAutofit/>
          </a:bodyPr>
          <a:lstStyle/>
          <a:p>
            <a:pPr indent="0" lvl="0" marL="0" marR="0" rtl="0" algn="r">
              <a:lnSpc>
                <a:spcPct val="100000"/>
              </a:lnSpc>
              <a:spcBef>
                <a:spcPts val="0"/>
              </a:spcBef>
              <a:spcAft>
                <a:spcPts val="0"/>
              </a:spcAft>
              <a:buNone/>
            </a:pPr>
            <a:r>
              <a:rPr b="0" i="0" lang="en" sz="800" u="none" cap="none" strike="noStrike">
                <a:solidFill>
                  <a:srgbClr val="073763"/>
                </a:solidFill>
                <a:latin typeface="Poppins"/>
                <a:ea typeface="Poppins"/>
                <a:cs typeface="Poppins"/>
                <a:sym typeface="Poppins"/>
              </a:rPr>
              <a:t>www.knoldus.com</a:t>
            </a:r>
            <a:endParaRPr b="0" i="0" sz="800" u="none" cap="none" strike="noStrike">
              <a:latin typeface="Arial"/>
              <a:ea typeface="Arial"/>
              <a:cs typeface="Arial"/>
              <a:sym typeface="Arial"/>
            </a:endParaRPr>
          </a:p>
        </p:txBody>
      </p:sp>
      <p:pic>
        <p:nvPicPr>
          <p:cNvPr id="204" name="Google Shape;204;p38"/>
          <p:cNvPicPr preferRelativeResize="0"/>
          <p:nvPr/>
        </p:nvPicPr>
        <p:blipFill rotWithShape="1">
          <a:blip r:embed="rId4">
            <a:alphaModFix/>
          </a:blip>
          <a:srcRect b="0" l="0" r="0" t="0"/>
          <a:stretch/>
        </p:blipFill>
        <p:spPr>
          <a:xfrm>
            <a:off x="-4320" y="0"/>
            <a:ext cx="9147960" cy="51433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39"/>
          <p:cNvPicPr preferRelativeResize="0"/>
          <p:nvPr/>
        </p:nvPicPr>
        <p:blipFill rotWithShape="1">
          <a:blip r:embed="rId3">
            <a:alphaModFix/>
          </a:blip>
          <a:srcRect b="0" l="0" r="0" t="0"/>
          <a:stretch/>
        </p:blipFill>
        <p:spPr>
          <a:xfrm>
            <a:off x="0" y="0"/>
            <a:ext cx="6857640" cy="3857400"/>
          </a:xfrm>
          <a:prstGeom prst="rect">
            <a:avLst/>
          </a:prstGeom>
          <a:noFill/>
          <a:ln>
            <a:noFill/>
          </a:ln>
        </p:spPr>
      </p:pic>
      <p:sp>
        <p:nvSpPr>
          <p:cNvPr id="210" name="Google Shape;210;p39"/>
          <p:cNvSpPr/>
          <p:nvPr/>
        </p:nvSpPr>
        <p:spPr>
          <a:xfrm>
            <a:off x="0" y="0"/>
            <a:ext cx="9143640" cy="5143320"/>
          </a:xfrm>
          <a:prstGeom prst="rect">
            <a:avLst/>
          </a:prstGeom>
          <a:solidFill>
            <a:srgbClr val="0045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1" name="Google Shape;211;p39"/>
          <p:cNvPicPr preferRelativeResize="0"/>
          <p:nvPr/>
        </p:nvPicPr>
        <p:blipFill rotWithShape="1">
          <a:blip r:embed="rId4">
            <a:alphaModFix/>
          </a:blip>
          <a:srcRect b="0" l="0" r="0" t="0"/>
          <a:stretch/>
        </p:blipFill>
        <p:spPr>
          <a:xfrm>
            <a:off x="4324680" y="-159840"/>
            <a:ext cx="4991400" cy="4096800"/>
          </a:xfrm>
          <a:prstGeom prst="rect">
            <a:avLst/>
          </a:prstGeom>
          <a:noFill/>
          <a:ln>
            <a:noFill/>
          </a:ln>
        </p:spPr>
      </p:pic>
      <p:pic>
        <p:nvPicPr>
          <p:cNvPr id="212" name="Google Shape;212;p39"/>
          <p:cNvPicPr preferRelativeResize="0"/>
          <p:nvPr/>
        </p:nvPicPr>
        <p:blipFill rotWithShape="1">
          <a:blip r:embed="rId4">
            <a:alphaModFix/>
          </a:blip>
          <a:srcRect b="0" l="0" r="0" t="0"/>
          <a:stretch/>
        </p:blipFill>
        <p:spPr>
          <a:xfrm rot="10800000">
            <a:off x="-160560" y="795600"/>
            <a:ext cx="5490360" cy="4506480"/>
          </a:xfrm>
          <a:prstGeom prst="rect">
            <a:avLst/>
          </a:prstGeom>
          <a:noFill/>
          <a:ln>
            <a:noFill/>
          </a:ln>
        </p:spPr>
      </p:pic>
      <p:sp>
        <p:nvSpPr>
          <p:cNvPr id="213" name="Google Shape;213;p39"/>
          <p:cNvSpPr/>
          <p:nvPr/>
        </p:nvSpPr>
        <p:spPr>
          <a:xfrm>
            <a:off x="6424200" y="3016450"/>
            <a:ext cx="2719800" cy="230400"/>
          </a:xfrm>
          <a:prstGeom prst="rect">
            <a:avLst/>
          </a:prstGeom>
          <a:no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rPr lang="en" sz="1100">
                <a:solidFill>
                  <a:srgbClr val="8DD8D3"/>
                </a:solidFill>
                <a:latin typeface="Poppins Light"/>
                <a:ea typeface="Poppins Light"/>
                <a:cs typeface="Poppins Light"/>
                <a:sym typeface="Poppins Light"/>
              </a:rPr>
              <a:t>https://www.facebook.com/KnoldusSoftware/</a:t>
            </a:r>
            <a:endParaRPr b="0" i="0" sz="1100" u="none" cap="none" strike="noStrike">
              <a:latin typeface="Arial"/>
              <a:ea typeface="Arial"/>
              <a:cs typeface="Arial"/>
              <a:sym typeface="Arial"/>
            </a:endParaRPr>
          </a:p>
        </p:txBody>
      </p:sp>
      <p:sp>
        <p:nvSpPr>
          <p:cNvPr id="214" name="Google Shape;214;p39"/>
          <p:cNvSpPr/>
          <p:nvPr/>
        </p:nvSpPr>
        <p:spPr>
          <a:xfrm>
            <a:off x="5940360" y="2957400"/>
            <a:ext cx="411120" cy="348480"/>
          </a:xfrm>
          <a:prstGeom prst="hexagon">
            <a:avLst>
              <a:gd fmla="val 25000" name="adj"/>
              <a:gd fmla="val 115470" name="vf"/>
            </a:avLst>
          </a:prstGeom>
          <a:noFill/>
          <a:ln cap="flat" cmpd="sng" w="190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9"/>
          <p:cNvSpPr/>
          <p:nvPr/>
        </p:nvSpPr>
        <p:spPr>
          <a:xfrm>
            <a:off x="6091560" y="3020040"/>
            <a:ext cx="108360" cy="223920"/>
          </a:xfrm>
          <a:custGeom>
            <a:rect b="b" l="l" r="r" t="t"/>
            <a:pathLst>
              <a:path extrusionOk="0" h="248" w="120">
                <a:moveTo>
                  <a:pt x="30" y="248"/>
                </a:moveTo>
                <a:cubicBezTo>
                  <a:pt x="30" y="132"/>
                  <a:pt x="30" y="132"/>
                  <a:pt x="30" y="132"/>
                </a:cubicBezTo>
                <a:cubicBezTo>
                  <a:pt x="0" y="132"/>
                  <a:pt x="0" y="132"/>
                  <a:pt x="0" y="132"/>
                </a:cubicBezTo>
                <a:cubicBezTo>
                  <a:pt x="0" y="90"/>
                  <a:pt x="0" y="90"/>
                  <a:pt x="0" y="90"/>
                </a:cubicBezTo>
                <a:cubicBezTo>
                  <a:pt x="30" y="90"/>
                  <a:pt x="30" y="90"/>
                  <a:pt x="30" y="90"/>
                </a:cubicBezTo>
                <a:cubicBezTo>
                  <a:pt x="30" y="90"/>
                  <a:pt x="30" y="73"/>
                  <a:pt x="30" y="54"/>
                </a:cubicBezTo>
                <a:cubicBezTo>
                  <a:pt x="30" y="26"/>
                  <a:pt x="49" y="0"/>
                  <a:pt x="91" y="0"/>
                </a:cubicBezTo>
                <a:cubicBezTo>
                  <a:pt x="107" y="0"/>
                  <a:pt x="120" y="2"/>
                  <a:pt x="120" y="2"/>
                </a:cubicBezTo>
                <a:cubicBezTo>
                  <a:pt x="119" y="41"/>
                  <a:pt x="119" y="41"/>
                  <a:pt x="119" y="41"/>
                </a:cubicBezTo>
                <a:cubicBezTo>
                  <a:pt x="119" y="41"/>
                  <a:pt x="106" y="41"/>
                  <a:pt x="92" y="41"/>
                </a:cubicBezTo>
                <a:cubicBezTo>
                  <a:pt x="77" y="41"/>
                  <a:pt x="75" y="48"/>
                  <a:pt x="75" y="59"/>
                </a:cubicBezTo>
                <a:cubicBezTo>
                  <a:pt x="75" y="68"/>
                  <a:pt x="75" y="40"/>
                  <a:pt x="75" y="90"/>
                </a:cubicBezTo>
                <a:cubicBezTo>
                  <a:pt x="120" y="90"/>
                  <a:pt x="120" y="90"/>
                  <a:pt x="120" y="90"/>
                </a:cubicBezTo>
                <a:cubicBezTo>
                  <a:pt x="118" y="132"/>
                  <a:pt x="118" y="132"/>
                  <a:pt x="118" y="132"/>
                </a:cubicBezTo>
                <a:cubicBezTo>
                  <a:pt x="75" y="132"/>
                  <a:pt x="75" y="132"/>
                  <a:pt x="75" y="132"/>
                </a:cubicBezTo>
                <a:cubicBezTo>
                  <a:pt x="75" y="248"/>
                  <a:pt x="75" y="248"/>
                  <a:pt x="75" y="248"/>
                </a:cubicBezTo>
                <a:lnTo>
                  <a:pt x="30" y="24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9"/>
          <p:cNvSpPr/>
          <p:nvPr/>
        </p:nvSpPr>
        <p:spPr>
          <a:xfrm>
            <a:off x="6424200" y="3549600"/>
            <a:ext cx="2719800" cy="230400"/>
          </a:xfrm>
          <a:prstGeom prst="rect">
            <a:avLst/>
          </a:prstGeom>
          <a:no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rPr lang="en" sz="1100">
                <a:solidFill>
                  <a:srgbClr val="8DD8D3"/>
                </a:solidFill>
                <a:latin typeface="Poppins Light"/>
                <a:ea typeface="Poppins Light"/>
                <a:cs typeface="Poppins Light"/>
                <a:sym typeface="Poppins Light"/>
              </a:rPr>
              <a:t>https://twitter.com/Knolspeak?ref_src=twsrc%5Egoogle%7Ctwcamp%5Eserp%7Ctwgr%5Eauthor</a:t>
            </a:r>
            <a:endParaRPr b="0" i="0" sz="1100" u="none" cap="none" strike="noStrike">
              <a:latin typeface="Arial"/>
              <a:ea typeface="Arial"/>
              <a:cs typeface="Arial"/>
              <a:sym typeface="Arial"/>
            </a:endParaRPr>
          </a:p>
        </p:txBody>
      </p:sp>
      <p:sp>
        <p:nvSpPr>
          <p:cNvPr id="217" name="Google Shape;217;p39"/>
          <p:cNvSpPr/>
          <p:nvPr/>
        </p:nvSpPr>
        <p:spPr>
          <a:xfrm>
            <a:off x="5940423" y="3674210"/>
            <a:ext cx="411000" cy="348600"/>
          </a:xfrm>
          <a:prstGeom prst="hexagon">
            <a:avLst>
              <a:gd fmla="val 25000" name="adj"/>
              <a:gd fmla="val 115470" name="vf"/>
            </a:avLst>
          </a:prstGeom>
          <a:noFill/>
          <a:ln cap="flat" cmpd="sng" w="190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9"/>
          <p:cNvSpPr/>
          <p:nvPr/>
        </p:nvSpPr>
        <p:spPr>
          <a:xfrm>
            <a:off x="6044038" y="3766060"/>
            <a:ext cx="203400" cy="164880"/>
          </a:xfrm>
          <a:custGeom>
            <a:rect b="b" l="l" r="r" t="t"/>
            <a:pathLst>
              <a:path extrusionOk="0" h="187" w="230">
                <a:moveTo>
                  <a:pt x="230" y="22"/>
                </a:moveTo>
                <a:cubicBezTo>
                  <a:pt x="222" y="26"/>
                  <a:pt x="213" y="29"/>
                  <a:pt x="203" y="30"/>
                </a:cubicBezTo>
                <a:cubicBezTo>
                  <a:pt x="213" y="24"/>
                  <a:pt x="220" y="15"/>
                  <a:pt x="224" y="4"/>
                </a:cubicBezTo>
                <a:cubicBezTo>
                  <a:pt x="215" y="9"/>
                  <a:pt x="205" y="13"/>
                  <a:pt x="194" y="15"/>
                </a:cubicBezTo>
                <a:cubicBezTo>
                  <a:pt x="185" y="6"/>
                  <a:pt x="173" y="0"/>
                  <a:pt x="159" y="0"/>
                </a:cubicBezTo>
                <a:cubicBezTo>
                  <a:pt x="133" y="0"/>
                  <a:pt x="112" y="21"/>
                  <a:pt x="112" y="48"/>
                </a:cubicBezTo>
                <a:cubicBezTo>
                  <a:pt x="112" y="51"/>
                  <a:pt x="113" y="55"/>
                  <a:pt x="113" y="58"/>
                </a:cubicBezTo>
                <a:cubicBezTo>
                  <a:pt x="74" y="56"/>
                  <a:pt x="39" y="38"/>
                  <a:pt x="16" y="9"/>
                </a:cubicBezTo>
                <a:cubicBezTo>
                  <a:pt x="12" y="16"/>
                  <a:pt x="10" y="24"/>
                  <a:pt x="10" y="33"/>
                </a:cubicBezTo>
                <a:cubicBezTo>
                  <a:pt x="10" y="49"/>
                  <a:pt x="18" y="64"/>
                  <a:pt x="31" y="72"/>
                </a:cubicBezTo>
                <a:cubicBezTo>
                  <a:pt x="23" y="72"/>
                  <a:pt x="16" y="70"/>
                  <a:pt x="9" y="66"/>
                </a:cubicBezTo>
                <a:cubicBezTo>
                  <a:pt x="9" y="66"/>
                  <a:pt x="9" y="66"/>
                  <a:pt x="9" y="67"/>
                </a:cubicBezTo>
                <a:cubicBezTo>
                  <a:pt x="9" y="90"/>
                  <a:pt x="26" y="109"/>
                  <a:pt x="47" y="113"/>
                </a:cubicBezTo>
                <a:cubicBezTo>
                  <a:pt x="43" y="114"/>
                  <a:pt x="39" y="115"/>
                  <a:pt x="35" y="115"/>
                </a:cubicBezTo>
                <a:cubicBezTo>
                  <a:pt x="32" y="115"/>
                  <a:pt x="29" y="114"/>
                  <a:pt x="26" y="114"/>
                </a:cubicBezTo>
                <a:cubicBezTo>
                  <a:pt x="32" y="133"/>
                  <a:pt x="49" y="146"/>
                  <a:pt x="70" y="147"/>
                </a:cubicBezTo>
                <a:cubicBezTo>
                  <a:pt x="54" y="159"/>
                  <a:pt x="33" y="167"/>
                  <a:pt x="11" y="167"/>
                </a:cubicBezTo>
                <a:cubicBezTo>
                  <a:pt x="8" y="167"/>
                  <a:pt x="4" y="167"/>
                  <a:pt x="0" y="166"/>
                </a:cubicBezTo>
                <a:cubicBezTo>
                  <a:pt x="21" y="180"/>
                  <a:pt x="46" y="187"/>
                  <a:pt x="72" y="187"/>
                </a:cubicBezTo>
                <a:cubicBezTo>
                  <a:pt x="159" y="187"/>
                  <a:pt x="207" y="115"/>
                  <a:pt x="207" y="53"/>
                </a:cubicBezTo>
                <a:cubicBezTo>
                  <a:pt x="207" y="51"/>
                  <a:pt x="207" y="49"/>
                  <a:pt x="207" y="47"/>
                </a:cubicBezTo>
                <a:cubicBezTo>
                  <a:pt x="216" y="40"/>
                  <a:pt x="224" y="32"/>
                  <a:pt x="230" y="2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9"/>
          <p:cNvSpPr/>
          <p:nvPr/>
        </p:nvSpPr>
        <p:spPr>
          <a:xfrm>
            <a:off x="2960280" y="1653480"/>
            <a:ext cx="2689560" cy="784440"/>
          </a:xfrm>
          <a:prstGeom prst="rect">
            <a:avLst/>
          </a:prstGeom>
          <a:noFill/>
          <a:ln>
            <a:noFill/>
          </a:ln>
        </p:spPr>
        <p:txBody>
          <a:bodyPr anchorCtr="0" anchor="t" bIns="34200" lIns="68400" spcFirstLastPara="1" rIns="68400" wrap="square" tIns="34200">
            <a:noAutofit/>
          </a:bodyPr>
          <a:lstStyle/>
          <a:p>
            <a:pPr indent="0" lvl="0" marL="0" marR="0" rtl="0" algn="l">
              <a:lnSpc>
                <a:spcPct val="166000"/>
              </a:lnSpc>
              <a:spcBef>
                <a:spcPts val="0"/>
              </a:spcBef>
              <a:spcAft>
                <a:spcPts val="0"/>
              </a:spcAft>
              <a:buNone/>
            </a:pPr>
            <a:r>
              <a:rPr b="0" i="0" lang="en" sz="3600" u="none" cap="none" strike="noStrike">
                <a:solidFill>
                  <a:srgbClr val="8DD8D3"/>
                </a:solidFill>
                <a:latin typeface="Poppins"/>
                <a:ea typeface="Poppins"/>
                <a:cs typeface="Poppins"/>
                <a:sym typeface="Poppins"/>
              </a:rPr>
              <a:t>Thank You!</a:t>
            </a:r>
            <a:endParaRPr b="0" i="0" sz="3600" u="none" cap="none" strike="noStrike">
              <a:latin typeface="Arial"/>
              <a:ea typeface="Arial"/>
              <a:cs typeface="Arial"/>
              <a:sym typeface="Arial"/>
            </a:endParaRPr>
          </a:p>
        </p:txBody>
      </p:sp>
      <p:sp>
        <p:nvSpPr>
          <p:cNvPr id="220" name="Google Shape;220;p39"/>
          <p:cNvSpPr/>
          <p:nvPr/>
        </p:nvSpPr>
        <p:spPr>
          <a:xfrm>
            <a:off x="5847856" y="2562850"/>
            <a:ext cx="2199300" cy="300000"/>
          </a:xfrm>
          <a:prstGeom prst="rect">
            <a:avLst/>
          </a:prstGeom>
          <a:noFill/>
          <a:ln>
            <a:noFill/>
          </a:ln>
        </p:spPr>
        <p:txBody>
          <a:bodyPr anchorCtr="0" anchor="ctr" bIns="34200" lIns="68400" spcFirstLastPara="1" rIns="68400" wrap="square" tIns="34200">
            <a:noAutofit/>
          </a:bodyPr>
          <a:lstStyle/>
          <a:p>
            <a:pPr indent="0" lvl="0" marL="0" marR="0" rtl="0" algn="l">
              <a:lnSpc>
                <a:spcPct val="100000"/>
              </a:lnSpc>
              <a:spcBef>
                <a:spcPts val="0"/>
              </a:spcBef>
              <a:spcAft>
                <a:spcPts val="0"/>
              </a:spcAft>
              <a:buNone/>
            </a:pPr>
            <a:r>
              <a:rPr b="1" i="0" lang="en" sz="1500" u="sng" cap="none" strike="noStrike">
                <a:solidFill>
                  <a:srgbClr val="8DD8D3"/>
                </a:solidFill>
                <a:latin typeface="Poppins Light"/>
                <a:ea typeface="Poppins Light"/>
                <a:cs typeface="Poppins Light"/>
                <a:sym typeface="Poppins Light"/>
              </a:rPr>
              <a:t>Stay in Touch</a:t>
            </a:r>
            <a:endParaRPr b="0" i="0" sz="15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500"/>
                                        <p:tgtEl>
                                          <p:spTgt spid="21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500"/>
                                        <p:tgtEl>
                                          <p:spTgt spid="219"/>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500"/>
                                        <p:tgtEl>
                                          <p:spTgt spid="220"/>
                                        </p:tgtEl>
                                      </p:cBhvr>
                                    </p:animEffect>
                                  </p:childTnLst>
                                </p:cTn>
                              </p:par>
                              <p:par>
                                <p:cTn fill="hold" nodeType="withEffect" presetClass="entr" presetID="23" presetSubtype="16">
                                  <p:stCondLst>
                                    <p:cond delay="0"/>
                                  </p:stCondLst>
                                  <p:childTnLst>
                                    <p:set>
                                      <p:cBhvr>
                                        <p:cTn dur="1" fill="hold">
                                          <p:stCondLst>
                                            <p:cond delay="0"/>
                                          </p:stCondLst>
                                        </p:cTn>
                                        <p:tgtEl>
                                          <p:spTgt spid="214"/>
                                        </p:tgtEl>
                                        <p:attrNameLst>
                                          <p:attrName>style.visibility</p:attrName>
                                        </p:attrNameLst>
                                      </p:cBhvr>
                                      <p:to>
                                        <p:strVal val="visible"/>
                                      </p:to>
                                    </p:set>
                                    <p:anim calcmode="lin" valueType="num">
                                      <p:cBhvr additive="base">
                                        <p:cTn dur="500"/>
                                        <p:tgtEl>
                                          <p:spTgt spid="214"/>
                                        </p:tgtEl>
                                        <p:attrNameLst>
                                          <p:attrName>ppt_w</p:attrName>
                                        </p:attrNameLst>
                                      </p:cBhvr>
                                      <p:tavLst>
                                        <p:tav fmla="" tm="0">
                                          <p:val>
                                            <p:strVal val="0"/>
                                          </p:val>
                                        </p:tav>
                                        <p:tav fmla="" tm="100000">
                                          <p:val>
                                            <p:strVal val="#ppt_w"/>
                                          </p:val>
                                        </p:tav>
                                      </p:tavLst>
                                    </p:anim>
                                    <p:anim calcmode="lin" valueType="num">
                                      <p:cBhvr additive="base">
                                        <p:cTn dur="500"/>
                                        <p:tgtEl>
                                          <p:spTgt spid="21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15"/>
                                        </p:tgtEl>
                                        <p:attrNameLst>
                                          <p:attrName>style.visibility</p:attrName>
                                        </p:attrNameLst>
                                      </p:cBhvr>
                                      <p:to>
                                        <p:strVal val="visible"/>
                                      </p:to>
                                    </p:set>
                                    <p:anim calcmode="lin" valueType="num">
                                      <p:cBhvr additive="base">
                                        <p:cTn dur="500"/>
                                        <p:tgtEl>
                                          <p:spTgt spid="215"/>
                                        </p:tgtEl>
                                        <p:attrNameLst>
                                          <p:attrName>ppt_w</p:attrName>
                                        </p:attrNameLst>
                                      </p:cBhvr>
                                      <p:tavLst>
                                        <p:tav fmla="" tm="0">
                                          <p:val>
                                            <p:strVal val="0"/>
                                          </p:val>
                                        </p:tav>
                                        <p:tav fmla="" tm="100000">
                                          <p:val>
                                            <p:strVal val="#ppt_w"/>
                                          </p:val>
                                        </p:tav>
                                      </p:tavLst>
                                    </p:anim>
                                    <p:anim calcmode="lin" valueType="num">
                                      <p:cBhvr additive="base">
                                        <p:cTn dur="500"/>
                                        <p:tgtEl>
                                          <p:spTgt spid="215"/>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17"/>
                                        </p:tgtEl>
                                        <p:attrNameLst>
                                          <p:attrName>style.visibility</p:attrName>
                                        </p:attrNameLst>
                                      </p:cBhvr>
                                      <p:to>
                                        <p:strVal val="visible"/>
                                      </p:to>
                                    </p:set>
                                    <p:anim calcmode="lin" valueType="num">
                                      <p:cBhvr additive="base">
                                        <p:cTn dur="500"/>
                                        <p:tgtEl>
                                          <p:spTgt spid="217"/>
                                        </p:tgtEl>
                                        <p:attrNameLst>
                                          <p:attrName>ppt_w</p:attrName>
                                        </p:attrNameLst>
                                      </p:cBhvr>
                                      <p:tavLst>
                                        <p:tav fmla="" tm="0">
                                          <p:val>
                                            <p:strVal val="0"/>
                                          </p:val>
                                        </p:tav>
                                        <p:tav fmla="" tm="100000">
                                          <p:val>
                                            <p:strVal val="#ppt_w"/>
                                          </p:val>
                                        </p:tav>
                                      </p:tavLst>
                                    </p:anim>
                                    <p:anim calcmode="lin" valueType="num">
                                      <p:cBhvr additive="base">
                                        <p:cTn dur="500"/>
                                        <p:tgtEl>
                                          <p:spTgt spid="21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18"/>
                                        </p:tgtEl>
                                        <p:attrNameLst>
                                          <p:attrName>style.visibility</p:attrName>
                                        </p:attrNameLst>
                                      </p:cBhvr>
                                      <p:to>
                                        <p:strVal val="visible"/>
                                      </p:to>
                                    </p:set>
                                    <p:anim calcmode="lin" valueType="num">
                                      <p:cBhvr additive="base">
                                        <p:cTn dur="500"/>
                                        <p:tgtEl>
                                          <p:spTgt spid="218"/>
                                        </p:tgtEl>
                                        <p:attrNameLst>
                                          <p:attrName>ppt_w</p:attrName>
                                        </p:attrNameLst>
                                      </p:cBhvr>
                                      <p:tavLst>
                                        <p:tav fmla="" tm="0">
                                          <p:val>
                                            <p:strVal val="0"/>
                                          </p:val>
                                        </p:tav>
                                        <p:tav fmla="" tm="100000">
                                          <p:val>
                                            <p:strVal val="#ppt_w"/>
                                          </p:val>
                                        </p:tav>
                                      </p:tavLst>
                                    </p:anim>
                                    <p:anim calcmode="lin" valueType="num">
                                      <p:cBhvr additive="base">
                                        <p:cTn dur="500"/>
                                        <p:tgtEl>
                                          <p:spTgt spid="218"/>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5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2" name="Shape 122"/>
        <p:cNvGrpSpPr/>
        <p:nvPr/>
      </p:nvGrpSpPr>
      <p:grpSpPr>
        <a:xfrm>
          <a:off x="0" y="0"/>
          <a:ext cx="0" cy="0"/>
          <a:chOff x="0" y="0"/>
          <a:chExt cx="0" cy="0"/>
        </a:xfrm>
      </p:grpSpPr>
      <p:sp>
        <p:nvSpPr>
          <p:cNvPr id="123" name="Google Shape;123;p28"/>
          <p:cNvSpPr/>
          <p:nvPr/>
        </p:nvSpPr>
        <p:spPr>
          <a:xfrm>
            <a:off x="7846560" y="129600"/>
            <a:ext cx="1136160" cy="273960"/>
          </a:xfrm>
          <a:prstGeom prst="rect">
            <a:avLst/>
          </a:prstGeom>
          <a:noFill/>
          <a:ln>
            <a:noFill/>
          </a:ln>
        </p:spPr>
        <p:txBody>
          <a:bodyPr anchorCtr="0" anchor="t" bIns="68400" lIns="68400" spcFirstLastPara="1" rIns="68400" wrap="square" tIns="68400">
            <a:noAutofit/>
          </a:bodyPr>
          <a:lstStyle/>
          <a:p>
            <a:pPr indent="0" lvl="0" marL="0" marR="0" rtl="0" algn="r">
              <a:lnSpc>
                <a:spcPct val="100000"/>
              </a:lnSpc>
              <a:spcBef>
                <a:spcPts val="0"/>
              </a:spcBef>
              <a:spcAft>
                <a:spcPts val="0"/>
              </a:spcAft>
              <a:buNone/>
            </a:pPr>
            <a:r>
              <a:rPr b="0" i="0" lang="en" sz="800" u="none" cap="none" strike="noStrike">
                <a:solidFill>
                  <a:srgbClr val="073763"/>
                </a:solidFill>
                <a:latin typeface="Poppins"/>
                <a:ea typeface="Poppins"/>
                <a:cs typeface="Poppins"/>
                <a:sym typeface="Poppins"/>
              </a:rPr>
              <a:t>www.knoldus.com</a:t>
            </a:r>
            <a:endParaRPr b="0" i="0" sz="800" u="none" cap="none" strike="noStrike">
              <a:latin typeface="Arial"/>
              <a:ea typeface="Arial"/>
              <a:cs typeface="Arial"/>
              <a:sym typeface="Arial"/>
            </a:endParaRPr>
          </a:p>
        </p:txBody>
      </p:sp>
      <p:sp>
        <p:nvSpPr>
          <p:cNvPr id="124" name="Google Shape;124;p28"/>
          <p:cNvSpPr/>
          <p:nvPr/>
        </p:nvSpPr>
        <p:spPr>
          <a:xfrm>
            <a:off x="208440" y="1952640"/>
            <a:ext cx="6510600" cy="399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8"/>
          <p:cNvSpPr/>
          <p:nvPr/>
        </p:nvSpPr>
        <p:spPr>
          <a:xfrm>
            <a:off x="480600" y="1036440"/>
            <a:ext cx="7226280" cy="15087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450" u="none" cap="none" strike="noStrike">
                <a:solidFill>
                  <a:srgbClr val="4D4D4D"/>
                </a:solidFill>
                <a:highlight>
                  <a:srgbClr val="F5F5F5"/>
                </a:highlight>
                <a:latin typeface="Roboto"/>
                <a:ea typeface="Roboto"/>
                <a:cs typeface="Roboto"/>
                <a:sym typeface="Roboto"/>
              </a:rPr>
              <a:t>Git is a mature, actively maintained open source project originally developed in 2005 by Linus Torvalds, the famous creator of the Linux operating system kernel. </a:t>
            </a:r>
            <a:endParaRPr b="0" i="0" sz="145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45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 sz="1450" u="none" cap="none" strike="noStrike">
                <a:solidFill>
                  <a:srgbClr val="4D4D4D"/>
                </a:solidFill>
                <a:highlight>
                  <a:srgbClr val="F5F5F5"/>
                </a:highlight>
                <a:latin typeface="Roboto"/>
                <a:ea typeface="Roboto"/>
                <a:cs typeface="Roboto"/>
                <a:sym typeface="Roboto"/>
              </a:rPr>
              <a:t>A staggering number of software projects rely on Git for version control, including commercial projects as well as open source.</a:t>
            </a:r>
            <a:endParaRPr b="0" i="0" sz="1450" u="none" cap="none" strike="noStrike">
              <a:latin typeface="Arial"/>
              <a:ea typeface="Arial"/>
              <a:cs typeface="Arial"/>
              <a:sym typeface="Arial"/>
            </a:endParaRPr>
          </a:p>
        </p:txBody>
      </p:sp>
      <p:sp>
        <p:nvSpPr>
          <p:cNvPr id="126" name="Google Shape;126;p28"/>
          <p:cNvSpPr/>
          <p:nvPr/>
        </p:nvSpPr>
        <p:spPr>
          <a:xfrm>
            <a:off x="480600" y="403920"/>
            <a:ext cx="7333560" cy="5335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2300" u="none" cap="none" strike="noStrike">
                <a:solidFill>
                  <a:srgbClr val="000000"/>
                </a:solidFill>
                <a:latin typeface="Nunito"/>
                <a:ea typeface="Nunito"/>
                <a:cs typeface="Nunito"/>
                <a:sym typeface="Nunito"/>
              </a:rPr>
              <a:t>WHAT IS GIT?</a:t>
            </a:r>
            <a:endParaRPr b="0" i="0" sz="2300" u="none" cap="none" strike="noStrike">
              <a:latin typeface="Arial"/>
              <a:ea typeface="Arial"/>
              <a:cs typeface="Arial"/>
              <a:sym typeface="Arial"/>
            </a:endParaRPr>
          </a:p>
        </p:txBody>
      </p:sp>
      <p:sp>
        <p:nvSpPr>
          <p:cNvPr id="127" name="Google Shape;127;p28"/>
          <p:cNvSpPr/>
          <p:nvPr/>
        </p:nvSpPr>
        <p:spPr>
          <a:xfrm>
            <a:off x="480600" y="2430720"/>
            <a:ext cx="7333560" cy="5335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2300" u="none" cap="none" strike="noStrike">
                <a:solidFill>
                  <a:srgbClr val="000000"/>
                </a:solidFill>
                <a:latin typeface="Nunito"/>
                <a:ea typeface="Nunito"/>
                <a:cs typeface="Nunito"/>
                <a:sym typeface="Nunito"/>
              </a:rPr>
              <a:t>WHAT IS GIT MERGE COMMAND?</a:t>
            </a:r>
            <a:endParaRPr b="0" i="0" sz="2300" u="none" cap="none" strike="noStrike">
              <a:latin typeface="Arial"/>
              <a:ea typeface="Arial"/>
              <a:cs typeface="Arial"/>
              <a:sym typeface="Arial"/>
            </a:endParaRPr>
          </a:p>
        </p:txBody>
      </p:sp>
      <p:sp>
        <p:nvSpPr>
          <p:cNvPr id="128" name="Google Shape;128;p28"/>
          <p:cNvSpPr/>
          <p:nvPr/>
        </p:nvSpPr>
        <p:spPr>
          <a:xfrm>
            <a:off x="480600" y="2969280"/>
            <a:ext cx="7333560" cy="128844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450" u="none" cap="none" strike="noStrike">
                <a:solidFill>
                  <a:srgbClr val="4D4D4D"/>
                </a:solidFill>
                <a:highlight>
                  <a:srgbClr val="F5F5F5"/>
                </a:highlight>
                <a:latin typeface="Roboto"/>
                <a:ea typeface="Roboto"/>
                <a:cs typeface="Roboto"/>
                <a:sym typeface="Roboto"/>
              </a:rPr>
              <a:t>Merging is Git's way of putting a forked history back together again. </a:t>
            </a:r>
            <a:endParaRPr b="0" i="0" sz="145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45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 sz="1450" u="none" cap="none" strike="noStrike">
                <a:solidFill>
                  <a:srgbClr val="4D4D4D"/>
                </a:solidFill>
                <a:highlight>
                  <a:srgbClr val="F5F5F5"/>
                </a:highlight>
                <a:latin typeface="Roboto"/>
                <a:ea typeface="Roboto"/>
                <a:cs typeface="Roboto"/>
                <a:sym typeface="Roboto"/>
              </a:rPr>
              <a:t>The git merge command lets you take the independent lines of development created by git branch and integrate them into a single branch.</a:t>
            </a:r>
            <a:endParaRPr b="0" i="0" sz="145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450" u="none" cap="none"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2" name="Shape 132"/>
        <p:cNvGrpSpPr/>
        <p:nvPr/>
      </p:nvGrpSpPr>
      <p:grpSpPr>
        <a:xfrm>
          <a:off x="0" y="0"/>
          <a:ext cx="0" cy="0"/>
          <a:chOff x="0" y="0"/>
          <a:chExt cx="0" cy="0"/>
        </a:xfrm>
      </p:grpSpPr>
      <p:sp>
        <p:nvSpPr>
          <p:cNvPr id="133" name="Google Shape;133;p29"/>
          <p:cNvSpPr/>
          <p:nvPr/>
        </p:nvSpPr>
        <p:spPr>
          <a:xfrm>
            <a:off x="7846560" y="129600"/>
            <a:ext cx="1136100" cy="273900"/>
          </a:xfrm>
          <a:prstGeom prst="rect">
            <a:avLst/>
          </a:prstGeom>
          <a:noFill/>
          <a:ln>
            <a:noFill/>
          </a:ln>
        </p:spPr>
        <p:txBody>
          <a:bodyPr anchorCtr="0" anchor="t" bIns="68400" lIns="68400" spcFirstLastPara="1" rIns="68400" wrap="square" tIns="68400">
            <a:noAutofit/>
          </a:bodyPr>
          <a:lstStyle/>
          <a:p>
            <a:pPr indent="0" lvl="0" marL="0" marR="0" rtl="0" algn="r">
              <a:lnSpc>
                <a:spcPct val="100000"/>
              </a:lnSpc>
              <a:spcBef>
                <a:spcPts val="0"/>
              </a:spcBef>
              <a:spcAft>
                <a:spcPts val="0"/>
              </a:spcAft>
              <a:buNone/>
            </a:pPr>
            <a:r>
              <a:rPr b="0" i="0" lang="en" sz="800" u="none" cap="none" strike="noStrike">
                <a:solidFill>
                  <a:srgbClr val="073763"/>
                </a:solidFill>
                <a:latin typeface="Poppins"/>
                <a:ea typeface="Poppins"/>
                <a:cs typeface="Poppins"/>
                <a:sym typeface="Poppins"/>
              </a:rPr>
              <a:t>www.knoldus.com</a:t>
            </a:r>
            <a:endParaRPr b="0" i="0" sz="800" u="none" cap="none" strike="noStrike">
              <a:latin typeface="Arial"/>
              <a:ea typeface="Arial"/>
              <a:cs typeface="Arial"/>
              <a:sym typeface="Arial"/>
            </a:endParaRPr>
          </a:p>
        </p:txBody>
      </p:sp>
      <p:sp>
        <p:nvSpPr>
          <p:cNvPr id="134" name="Google Shape;134;p29"/>
          <p:cNvSpPr txBox="1"/>
          <p:nvPr/>
        </p:nvSpPr>
        <p:spPr>
          <a:xfrm>
            <a:off x="182300" y="195325"/>
            <a:ext cx="7333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BASIC GIT COMMANDS</a:t>
            </a:r>
            <a:endParaRPr b="1" sz="1800"/>
          </a:p>
        </p:txBody>
      </p:sp>
      <p:sp>
        <p:nvSpPr>
          <p:cNvPr id="135" name="Google Shape;135;p29"/>
          <p:cNvSpPr txBox="1"/>
          <p:nvPr/>
        </p:nvSpPr>
        <p:spPr>
          <a:xfrm>
            <a:off x="0" y="960125"/>
            <a:ext cx="7904100" cy="24936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Char char="●"/>
            </a:pPr>
            <a:r>
              <a:rPr lang="en" sz="1500"/>
              <a:t>Create a new local repository - </a:t>
            </a:r>
            <a:r>
              <a:rPr b="1" lang="en" sz="1500"/>
              <a:t>g</a:t>
            </a:r>
            <a:r>
              <a:rPr b="1" lang="en" sz="1500"/>
              <a:t>it init</a:t>
            </a:r>
            <a:endParaRPr b="1" sz="1500"/>
          </a:p>
          <a:p>
            <a:pPr indent="-323850" lvl="0" marL="457200" rtl="0" algn="l">
              <a:spcBef>
                <a:spcPts val="0"/>
              </a:spcBef>
              <a:spcAft>
                <a:spcPts val="0"/>
              </a:spcAft>
              <a:buSzPts val="1500"/>
              <a:buChar char="●"/>
            </a:pPr>
            <a:r>
              <a:rPr lang="en" sz="1500"/>
              <a:t>Check out a repository/Create a working copy of a local repository:</a:t>
            </a:r>
            <a:r>
              <a:rPr b="1" lang="en" sz="1500"/>
              <a:t>git clone /path/to/repository</a:t>
            </a:r>
            <a:endParaRPr b="1" sz="1500"/>
          </a:p>
          <a:p>
            <a:pPr indent="-323850" lvl="0" marL="457200" rtl="0" algn="l">
              <a:spcBef>
                <a:spcPts val="0"/>
              </a:spcBef>
              <a:spcAft>
                <a:spcPts val="0"/>
              </a:spcAft>
              <a:buSzPts val="1500"/>
              <a:buChar char="●"/>
            </a:pPr>
            <a:r>
              <a:rPr lang="en" sz="1500"/>
              <a:t>For a remote server, use</a:t>
            </a:r>
            <a:r>
              <a:rPr b="1" lang="en" sz="1500"/>
              <a:t>: git clone username@host:/path/to/repository</a:t>
            </a:r>
            <a:endParaRPr b="1" sz="1500"/>
          </a:p>
          <a:p>
            <a:pPr indent="-323850" lvl="0" marL="457200" rtl="0" algn="l">
              <a:spcBef>
                <a:spcPts val="0"/>
              </a:spcBef>
              <a:spcAft>
                <a:spcPts val="0"/>
              </a:spcAft>
              <a:buSzPts val="1500"/>
              <a:buChar char="●"/>
            </a:pPr>
            <a:r>
              <a:rPr lang="en" sz="1500"/>
              <a:t>Add files / Add one or more files to staging (index):	</a:t>
            </a:r>
            <a:r>
              <a:rPr b="1" lang="en" sz="1500"/>
              <a:t>git add &lt;filename&gt; / git add *</a:t>
            </a:r>
            <a:endParaRPr b="1" sz="1500"/>
          </a:p>
          <a:p>
            <a:pPr indent="-323850" lvl="0" marL="457200" rtl="0" algn="l">
              <a:spcBef>
                <a:spcPts val="0"/>
              </a:spcBef>
              <a:spcAft>
                <a:spcPts val="0"/>
              </a:spcAft>
              <a:buSzPts val="1500"/>
              <a:buChar char="●"/>
            </a:pPr>
            <a:r>
              <a:rPr lang="en" sz="1500"/>
              <a:t>Commit / Commit changes to head : </a:t>
            </a:r>
            <a:r>
              <a:rPr b="1" lang="en" sz="1500"/>
              <a:t>git commit -m "Commit message"</a:t>
            </a:r>
            <a:endParaRPr b="1" sz="1500"/>
          </a:p>
          <a:p>
            <a:pPr indent="-323850" lvl="0" marL="457200" rtl="0" algn="l">
              <a:spcBef>
                <a:spcPts val="0"/>
              </a:spcBef>
              <a:spcAft>
                <a:spcPts val="0"/>
              </a:spcAft>
              <a:buSzPts val="1500"/>
              <a:buChar char="●"/>
            </a:pPr>
            <a:r>
              <a:rPr lang="en" sz="1500"/>
              <a:t>Push	Send changes to the master branch of your remote repository:</a:t>
            </a:r>
            <a:r>
              <a:rPr b="1" lang="en" sz="1500"/>
              <a:t> </a:t>
            </a:r>
            <a:r>
              <a:rPr b="1" lang="en" sz="1500"/>
              <a:t>git push origin master</a:t>
            </a:r>
            <a:endParaRPr b="1" sz="1500"/>
          </a:p>
          <a:p>
            <a:pPr indent="-317500" lvl="0" marL="457200" rtl="0" algn="l">
              <a:spcBef>
                <a:spcPts val="0"/>
              </a:spcBef>
              <a:spcAft>
                <a:spcPts val="0"/>
              </a:spcAft>
              <a:buSzPts val="1400"/>
              <a:buChar char="●"/>
            </a:pPr>
            <a:r>
              <a:rPr lang="en" sz="1500"/>
              <a:t>Status / List the files you've changed and those you still need to add or commit: </a:t>
            </a:r>
            <a:r>
              <a:rPr b="1" lang="en" sz="1500"/>
              <a:t>git status</a:t>
            </a: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9" name="Shape 139"/>
        <p:cNvGrpSpPr/>
        <p:nvPr/>
      </p:nvGrpSpPr>
      <p:grpSpPr>
        <a:xfrm>
          <a:off x="0" y="0"/>
          <a:ext cx="0" cy="0"/>
          <a:chOff x="0" y="0"/>
          <a:chExt cx="0" cy="0"/>
        </a:xfrm>
      </p:grpSpPr>
      <p:sp>
        <p:nvSpPr>
          <p:cNvPr id="140" name="Google Shape;140;p30"/>
          <p:cNvSpPr/>
          <p:nvPr/>
        </p:nvSpPr>
        <p:spPr>
          <a:xfrm>
            <a:off x="7846560" y="129600"/>
            <a:ext cx="1136160" cy="273960"/>
          </a:xfrm>
          <a:prstGeom prst="rect">
            <a:avLst/>
          </a:prstGeom>
          <a:noFill/>
          <a:ln>
            <a:noFill/>
          </a:ln>
        </p:spPr>
        <p:txBody>
          <a:bodyPr anchorCtr="0" anchor="t" bIns="68400" lIns="68400" spcFirstLastPara="1" rIns="68400" wrap="square" tIns="68400">
            <a:noAutofit/>
          </a:bodyPr>
          <a:lstStyle/>
          <a:p>
            <a:pPr indent="0" lvl="0" marL="0" marR="0" rtl="0" algn="r">
              <a:lnSpc>
                <a:spcPct val="100000"/>
              </a:lnSpc>
              <a:spcBef>
                <a:spcPts val="0"/>
              </a:spcBef>
              <a:spcAft>
                <a:spcPts val="0"/>
              </a:spcAft>
              <a:buNone/>
            </a:pPr>
            <a:r>
              <a:rPr b="0" i="0" lang="en" sz="800" u="none" cap="none" strike="noStrike">
                <a:solidFill>
                  <a:srgbClr val="073763"/>
                </a:solidFill>
                <a:latin typeface="Poppins"/>
                <a:ea typeface="Poppins"/>
                <a:cs typeface="Poppins"/>
                <a:sym typeface="Poppins"/>
              </a:rPr>
              <a:t>www.knoldus.com</a:t>
            </a:r>
            <a:endParaRPr b="0" i="0" sz="800" u="none" cap="none" strike="noStrike">
              <a:latin typeface="Arial"/>
              <a:ea typeface="Arial"/>
              <a:cs typeface="Arial"/>
              <a:sym typeface="Arial"/>
            </a:endParaRPr>
          </a:p>
        </p:txBody>
      </p:sp>
      <p:pic>
        <p:nvPicPr>
          <p:cNvPr id="141" name="Google Shape;141;p30"/>
          <p:cNvPicPr preferRelativeResize="0"/>
          <p:nvPr/>
        </p:nvPicPr>
        <p:blipFill rotWithShape="1">
          <a:blip r:embed="rId4">
            <a:alphaModFix/>
          </a:blip>
          <a:srcRect b="0" l="0" r="0" t="0"/>
          <a:stretch/>
        </p:blipFill>
        <p:spPr>
          <a:xfrm>
            <a:off x="0" y="0"/>
            <a:ext cx="4274775" cy="2538725"/>
          </a:xfrm>
          <a:prstGeom prst="rect">
            <a:avLst/>
          </a:prstGeom>
          <a:noFill/>
          <a:ln>
            <a:noFill/>
          </a:ln>
        </p:spPr>
      </p:pic>
      <p:pic>
        <p:nvPicPr>
          <p:cNvPr id="142" name="Google Shape;142;p30"/>
          <p:cNvPicPr preferRelativeResize="0"/>
          <p:nvPr/>
        </p:nvPicPr>
        <p:blipFill rotWithShape="1">
          <a:blip r:embed="rId5">
            <a:alphaModFix/>
          </a:blip>
          <a:srcRect b="0" l="0" r="0" t="0"/>
          <a:stretch/>
        </p:blipFill>
        <p:spPr>
          <a:xfrm>
            <a:off x="3896630" y="1912500"/>
            <a:ext cx="5247360" cy="3231000"/>
          </a:xfrm>
          <a:prstGeom prst="rect">
            <a:avLst/>
          </a:prstGeom>
          <a:noFill/>
          <a:ln>
            <a:noFill/>
          </a:ln>
        </p:spPr>
      </p:pic>
      <p:sp>
        <p:nvSpPr>
          <p:cNvPr id="143" name="Google Shape;143;p30"/>
          <p:cNvSpPr txBox="1"/>
          <p:nvPr/>
        </p:nvSpPr>
        <p:spPr>
          <a:xfrm>
            <a:off x="3073075" y="820350"/>
            <a:ext cx="7333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t>Creating a branch</a:t>
            </a:r>
            <a:endParaRPr b="1" sz="1500"/>
          </a:p>
        </p:txBody>
      </p:sp>
      <p:sp>
        <p:nvSpPr>
          <p:cNvPr id="144" name="Google Shape;144;p30"/>
          <p:cNvSpPr txBox="1"/>
          <p:nvPr/>
        </p:nvSpPr>
        <p:spPr>
          <a:xfrm>
            <a:off x="1648925" y="3906450"/>
            <a:ext cx="7333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t>Merging into the Main branch</a:t>
            </a:r>
            <a:endParaRPr b="1"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31"/>
          <p:cNvSpPr/>
          <p:nvPr/>
        </p:nvSpPr>
        <p:spPr>
          <a:xfrm>
            <a:off x="7846560" y="129600"/>
            <a:ext cx="1136160" cy="273960"/>
          </a:xfrm>
          <a:prstGeom prst="rect">
            <a:avLst/>
          </a:prstGeom>
          <a:noFill/>
          <a:ln>
            <a:noFill/>
          </a:ln>
        </p:spPr>
        <p:txBody>
          <a:bodyPr anchorCtr="0" anchor="t" bIns="68400" lIns="68400" spcFirstLastPara="1" rIns="68400" wrap="square" tIns="68400">
            <a:noAutofit/>
          </a:bodyPr>
          <a:lstStyle/>
          <a:p>
            <a:pPr indent="0" lvl="0" marL="0" marR="0" rtl="0" algn="r">
              <a:lnSpc>
                <a:spcPct val="100000"/>
              </a:lnSpc>
              <a:spcBef>
                <a:spcPts val="0"/>
              </a:spcBef>
              <a:spcAft>
                <a:spcPts val="0"/>
              </a:spcAft>
              <a:buNone/>
            </a:pPr>
            <a:r>
              <a:rPr b="0" i="0" lang="en" sz="800" u="none" cap="none" strike="noStrike">
                <a:solidFill>
                  <a:srgbClr val="073763"/>
                </a:solidFill>
                <a:latin typeface="Poppins"/>
                <a:ea typeface="Poppins"/>
                <a:cs typeface="Poppins"/>
                <a:sym typeface="Poppins"/>
              </a:rPr>
              <a:t>www.knoldus.com</a:t>
            </a:r>
            <a:endParaRPr b="0" i="0" sz="800" u="none" cap="none" strike="noStrike">
              <a:latin typeface="Arial"/>
              <a:ea typeface="Arial"/>
              <a:cs typeface="Arial"/>
              <a:sym typeface="Arial"/>
            </a:endParaRPr>
          </a:p>
        </p:txBody>
      </p:sp>
      <p:pic>
        <p:nvPicPr>
          <p:cNvPr id="150" name="Google Shape;150;p31"/>
          <p:cNvPicPr preferRelativeResize="0"/>
          <p:nvPr/>
        </p:nvPicPr>
        <p:blipFill rotWithShape="1">
          <a:blip r:embed="rId4">
            <a:alphaModFix/>
          </a:blip>
          <a:srcRect b="12923" l="40539" r="29359" t="28672"/>
          <a:stretch/>
        </p:blipFill>
        <p:spPr>
          <a:xfrm>
            <a:off x="14278680" y="2741040"/>
            <a:ext cx="8018280" cy="7669080"/>
          </a:xfrm>
          <a:prstGeom prst="rect">
            <a:avLst/>
          </a:prstGeom>
          <a:noFill/>
          <a:ln>
            <a:noFill/>
          </a:ln>
        </p:spPr>
      </p:pic>
      <p:pic>
        <p:nvPicPr>
          <p:cNvPr id="151" name="Google Shape;151;p31"/>
          <p:cNvPicPr preferRelativeResize="0"/>
          <p:nvPr/>
        </p:nvPicPr>
        <p:blipFill rotWithShape="1">
          <a:blip r:embed="rId4">
            <a:alphaModFix/>
          </a:blip>
          <a:srcRect b="12923" l="40539" r="29359" t="28672"/>
          <a:stretch/>
        </p:blipFill>
        <p:spPr>
          <a:xfrm>
            <a:off x="14278680" y="2741040"/>
            <a:ext cx="8018280" cy="7669080"/>
          </a:xfrm>
          <a:prstGeom prst="rect">
            <a:avLst/>
          </a:prstGeom>
          <a:noFill/>
          <a:ln>
            <a:noFill/>
          </a:ln>
        </p:spPr>
      </p:pic>
      <p:pic>
        <p:nvPicPr>
          <p:cNvPr id="152" name="Google Shape;152;p31"/>
          <p:cNvPicPr preferRelativeResize="0"/>
          <p:nvPr/>
        </p:nvPicPr>
        <p:blipFill rotWithShape="1">
          <a:blip r:embed="rId4">
            <a:alphaModFix/>
          </a:blip>
          <a:srcRect b="12923" l="40539" r="29359" t="28672"/>
          <a:stretch/>
        </p:blipFill>
        <p:spPr>
          <a:xfrm>
            <a:off x="14278680" y="2741040"/>
            <a:ext cx="8018280" cy="7669080"/>
          </a:xfrm>
          <a:prstGeom prst="rect">
            <a:avLst/>
          </a:prstGeom>
          <a:noFill/>
          <a:ln>
            <a:noFill/>
          </a:ln>
        </p:spPr>
      </p:pic>
      <p:pic>
        <p:nvPicPr>
          <p:cNvPr id="153" name="Google Shape;153;p31"/>
          <p:cNvPicPr preferRelativeResize="0"/>
          <p:nvPr/>
        </p:nvPicPr>
        <p:blipFill rotWithShape="1">
          <a:blip r:embed="rId5">
            <a:alphaModFix/>
          </a:blip>
          <a:srcRect b="0" l="0" r="0" t="0"/>
          <a:stretch/>
        </p:blipFill>
        <p:spPr>
          <a:xfrm>
            <a:off x="5472000" y="81000"/>
            <a:ext cx="3476160" cy="5031000"/>
          </a:xfrm>
          <a:prstGeom prst="rect">
            <a:avLst/>
          </a:prstGeom>
          <a:noFill/>
          <a:ln>
            <a:noFill/>
          </a:ln>
        </p:spPr>
      </p:pic>
      <p:sp>
        <p:nvSpPr>
          <p:cNvPr id="154" name="Google Shape;154;p31"/>
          <p:cNvSpPr txBox="1"/>
          <p:nvPr/>
        </p:nvSpPr>
        <p:spPr>
          <a:xfrm>
            <a:off x="130250" y="1954800"/>
            <a:ext cx="39456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 Command</a:t>
            </a:r>
            <a:endParaRPr sz="1300"/>
          </a:p>
          <a:p>
            <a:pPr indent="0" lvl="0" marL="0" rtl="0" algn="l">
              <a:spcBef>
                <a:spcPts val="0"/>
              </a:spcBef>
              <a:spcAft>
                <a:spcPts val="0"/>
              </a:spcAft>
              <a:buNone/>
            </a:pPr>
            <a:r>
              <a:rPr lang="en" sz="1300"/>
              <a:t>git checkout -b new-feature main</a:t>
            </a:r>
            <a:endParaRPr sz="1300"/>
          </a:p>
          <a:p>
            <a:pPr indent="0" lvl="0" marL="0" rtl="0" algn="l">
              <a:spcBef>
                <a:spcPts val="0"/>
              </a:spcBef>
              <a:spcAft>
                <a:spcPts val="0"/>
              </a:spcAft>
              <a:buNone/>
            </a:pPr>
            <a:r>
              <a:rPr lang="en" sz="1300"/>
              <a:t># Edit some files</a:t>
            </a:r>
            <a:endParaRPr sz="1300"/>
          </a:p>
          <a:p>
            <a:pPr indent="0" lvl="0" marL="0" rtl="0" algn="l">
              <a:spcBef>
                <a:spcPts val="0"/>
              </a:spcBef>
              <a:spcAft>
                <a:spcPts val="0"/>
              </a:spcAft>
              <a:buNone/>
            </a:pPr>
            <a:r>
              <a:rPr lang="en" sz="1300"/>
              <a:t>git add &lt;file&gt;</a:t>
            </a:r>
            <a:endParaRPr sz="1300"/>
          </a:p>
          <a:p>
            <a:pPr indent="0" lvl="0" marL="0" rtl="0" algn="l">
              <a:spcBef>
                <a:spcPts val="0"/>
              </a:spcBef>
              <a:spcAft>
                <a:spcPts val="0"/>
              </a:spcAft>
              <a:buNone/>
            </a:pPr>
            <a:r>
              <a:rPr lang="en" sz="1300"/>
              <a:t>git commit -m "Start a feature"</a:t>
            </a:r>
            <a:endParaRPr sz="1300"/>
          </a:p>
          <a:p>
            <a:pPr indent="0" lvl="0" marL="0" rtl="0" algn="l">
              <a:spcBef>
                <a:spcPts val="0"/>
              </a:spcBef>
              <a:spcAft>
                <a:spcPts val="0"/>
              </a:spcAft>
              <a:buNone/>
            </a:pPr>
            <a:r>
              <a:rPr lang="en" sz="1300"/>
              <a:t># Edit some files</a:t>
            </a:r>
            <a:endParaRPr sz="1300"/>
          </a:p>
          <a:p>
            <a:pPr indent="0" lvl="0" marL="0" rtl="0" algn="l">
              <a:spcBef>
                <a:spcPts val="0"/>
              </a:spcBef>
              <a:spcAft>
                <a:spcPts val="0"/>
              </a:spcAft>
              <a:buNone/>
            </a:pPr>
            <a:r>
              <a:rPr lang="en" sz="1300"/>
              <a:t>git add &lt;file&gt;</a:t>
            </a:r>
            <a:endParaRPr sz="1300"/>
          </a:p>
          <a:p>
            <a:pPr indent="0" lvl="0" marL="0" rtl="0" algn="l">
              <a:spcBef>
                <a:spcPts val="0"/>
              </a:spcBef>
              <a:spcAft>
                <a:spcPts val="0"/>
              </a:spcAft>
              <a:buNone/>
            </a:pPr>
            <a:r>
              <a:rPr lang="en" sz="1300"/>
              <a:t>git commit -m "Finish a feature"</a:t>
            </a:r>
            <a:endParaRPr sz="1300"/>
          </a:p>
          <a:p>
            <a:pPr indent="0" lvl="0" marL="0" rtl="0" algn="l">
              <a:spcBef>
                <a:spcPts val="0"/>
              </a:spcBef>
              <a:spcAft>
                <a:spcPts val="0"/>
              </a:spcAft>
              <a:buNone/>
            </a:pPr>
            <a:r>
              <a:rPr lang="en" sz="1300"/>
              <a:t># Merge in the new-feature branch</a:t>
            </a:r>
            <a:endParaRPr sz="1300"/>
          </a:p>
          <a:p>
            <a:pPr indent="0" lvl="0" marL="0" rtl="0" algn="l">
              <a:spcBef>
                <a:spcPts val="0"/>
              </a:spcBef>
              <a:spcAft>
                <a:spcPts val="0"/>
              </a:spcAft>
              <a:buNone/>
            </a:pPr>
            <a:r>
              <a:rPr lang="en" sz="1300"/>
              <a:t>git checkout main</a:t>
            </a:r>
            <a:endParaRPr sz="1300"/>
          </a:p>
          <a:p>
            <a:pPr indent="0" lvl="0" marL="0" rtl="0" algn="l">
              <a:spcBef>
                <a:spcPts val="0"/>
              </a:spcBef>
              <a:spcAft>
                <a:spcPts val="0"/>
              </a:spcAft>
              <a:buNone/>
            </a:pPr>
            <a:r>
              <a:rPr lang="en" sz="1300"/>
              <a:t>git merge new-feature</a:t>
            </a:r>
            <a:endParaRPr sz="1300"/>
          </a:p>
          <a:p>
            <a:pPr indent="0" lvl="0" marL="0" rtl="0" algn="l">
              <a:spcBef>
                <a:spcPts val="0"/>
              </a:spcBef>
              <a:spcAft>
                <a:spcPts val="0"/>
              </a:spcAft>
              <a:buNone/>
            </a:pPr>
            <a:r>
              <a:rPr lang="en" sz="1300"/>
              <a:t>git branch -d new-feature</a:t>
            </a:r>
            <a:endParaRPr sz="1300"/>
          </a:p>
        </p:txBody>
      </p:sp>
      <p:sp>
        <p:nvSpPr>
          <p:cNvPr id="155" name="Google Shape;155;p31"/>
          <p:cNvSpPr txBox="1"/>
          <p:nvPr/>
        </p:nvSpPr>
        <p:spPr>
          <a:xfrm>
            <a:off x="0" y="0"/>
            <a:ext cx="5312700" cy="195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t>Fast Forward Merge</a:t>
            </a:r>
            <a:endParaRPr b="1" sz="1700"/>
          </a:p>
          <a:p>
            <a:pPr indent="0" lvl="0" marL="0" rtl="0" algn="l">
              <a:spcBef>
                <a:spcPts val="0"/>
              </a:spcBef>
              <a:spcAft>
                <a:spcPts val="0"/>
              </a:spcAft>
              <a:buNone/>
            </a:pPr>
            <a:r>
              <a:rPr lang="en"/>
              <a:t>A fast-forward merge can occur when there is a linear path from the current branch tip to the target branch. Instead of “actually” merging the branches, all Git has to do to integrate the histories is move (i.e., “fast forward”) the current branch tip up to the target branch tip. This effectively combines the histories, since all of the commits reachable from the target branch are now available through the current one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p32"/>
          <p:cNvSpPr/>
          <p:nvPr/>
        </p:nvSpPr>
        <p:spPr>
          <a:xfrm>
            <a:off x="7846560" y="129600"/>
            <a:ext cx="1136160" cy="273960"/>
          </a:xfrm>
          <a:prstGeom prst="rect">
            <a:avLst/>
          </a:prstGeom>
          <a:noFill/>
          <a:ln>
            <a:noFill/>
          </a:ln>
        </p:spPr>
        <p:txBody>
          <a:bodyPr anchorCtr="0" anchor="t" bIns="68400" lIns="68400" spcFirstLastPara="1" rIns="68400" wrap="square" tIns="68400">
            <a:noAutofit/>
          </a:bodyPr>
          <a:lstStyle/>
          <a:p>
            <a:pPr indent="0" lvl="0" marL="0" marR="0" rtl="0" algn="r">
              <a:lnSpc>
                <a:spcPct val="100000"/>
              </a:lnSpc>
              <a:spcBef>
                <a:spcPts val="0"/>
              </a:spcBef>
              <a:spcAft>
                <a:spcPts val="0"/>
              </a:spcAft>
              <a:buNone/>
            </a:pPr>
            <a:r>
              <a:rPr b="0" i="0" lang="en" sz="800" u="none" cap="none" strike="noStrike">
                <a:solidFill>
                  <a:srgbClr val="073763"/>
                </a:solidFill>
                <a:latin typeface="Poppins"/>
                <a:ea typeface="Poppins"/>
                <a:cs typeface="Poppins"/>
                <a:sym typeface="Poppins"/>
              </a:rPr>
              <a:t>www.knoldus.com</a:t>
            </a:r>
            <a:endParaRPr b="0" i="0" sz="800" u="none" cap="none" strike="noStrike">
              <a:latin typeface="Arial"/>
              <a:ea typeface="Arial"/>
              <a:cs typeface="Arial"/>
              <a:sym typeface="Arial"/>
            </a:endParaRPr>
          </a:p>
        </p:txBody>
      </p:sp>
      <p:pic>
        <p:nvPicPr>
          <p:cNvPr id="161" name="Google Shape;161;p32"/>
          <p:cNvPicPr preferRelativeResize="0"/>
          <p:nvPr/>
        </p:nvPicPr>
        <p:blipFill rotWithShape="1">
          <a:blip r:embed="rId4">
            <a:alphaModFix/>
          </a:blip>
          <a:srcRect b="12923" l="40539" r="29359" t="28672"/>
          <a:stretch/>
        </p:blipFill>
        <p:spPr>
          <a:xfrm>
            <a:off x="14278680" y="2741040"/>
            <a:ext cx="8018280" cy="7669080"/>
          </a:xfrm>
          <a:prstGeom prst="rect">
            <a:avLst/>
          </a:prstGeom>
          <a:noFill/>
          <a:ln>
            <a:noFill/>
          </a:ln>
        </p:spPr>
      </p:pic>
      <p:sp>
        <p:nvSpPr>
          <p:cNvPr id="162" name="Google Shape;162;p32"/>
          <p:cNvSpPr txBox="1"/>
          <p:nvPr/>
        </p:nvSpPr>
        <p:spPr>
          <a:xfrm>
            <a:off x="0" y="0"/>
            <a:ext cx="8294700" cy="452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3-way merge</a:t>
            </a:r>
            <a:endParaRPr b="1" sz="1800"/>
          </a:p>
          <a:p>
            <a:pPr indent="0" lvl="0" marL="0" rtl="0" algn="l">
              <a:spcBef>
                <a:spcPts val="0"/>
              </a:spcBef>
              <a:spcAft>
                <a:spcPts val="0"/>
              </a:spcAft>
              <a:buNone/>
            </a:pPr>
            <a:r>
              <a:rPr lang="en"/>
              <a:t>The next example is very similar, but requires a 3-way merge because main progresses while the feature is in-progress. This is a common scenario for large features or when several developers are working on a project simultaneously.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300"/>
              <a:t>Start a new feature</a:t>
            </a:r>
            <a:endParaRPr sz="1300"/>
          </a:p>
          <a:p>
            <a:pPr indent="0" lvl="0" marL="0" rtl="0" algn="l">
              <a:spcBef>
                <a:spcPts val="0"/>
              </a:spcBef>
              <a:spcAft>
                <a:spcPts val="0"/>
              </a:spcAft>
              <a:buNone/>
            </a:pPr>
            <a:r>
              <a:rPr lang="en" sz="1300"/>
              <a:t>git checkout -b new-feature main</a:t>
            </a:r>
            <a:endParaRPr sz="1300"/>
          </a:p>
          <a:p>
            <a:pPr indent="0" lvl="0" marL="0" rtl="0" algn="l">
              <a:spcBef>
                <a:spcPts val="0"/>
              </a:spcBef>
              <a:spcAft>
                <a:spcPts val="0"/>
              </a:spcAft>
              <a:buNone/>
            </a:pPr>
            <a:r>
              <a:rPr lang="en" sz="1300"/>
              <a:t># Edit some files</a:t>
            </a:r>
            <a:endParaRPr sz="1300"/>
          </a:p>
          <a:p>
            <a:pPr indent="0" lvl="0" marL="0" rtl="0" algn="l">
              <a:spcBef>
                <a:spcPts val="0"/>
              </a:spcBef>
              <a:spcAft>
                <a:spcPts val="0"/>
              </a:spcAft>
              <a:buNone/>
            </a:pPr>
            <a:r>
              <a:rPr lang="en" sz="1300"/>
              <a:t>git add &lt;file&gt;</a:t>
            </a:r>
            <a:endParaRPr sz="1300"/>
          </a:p>
          <a:p>
            <a:pPr indent="0" lvl="0" marL="0" rtl="0" algn="l">
              <a:spcBef>
                <a:spcPts val="0"/>
              </a:spcBef>
              <a:spcAft>
                <a:spcPts val="0"/>
              </a:spcAft>
              <a:buNone/>
            </a:pPr>
            <a:r>
              <a:rPr lang="en" sz="1300"/>
              <a:t>git commit -m "Start a feature"</a:t>
            </a:r>
            <a:endParaRPr sz="1300"/>
          </a:p>
          <a:p>
            <a:pPr indent="0" lvl="0" marL="0" rtl="0" algn="l">
              <a:spcBef>
                <a:spcPts val="0"/>
              </a:spcBef>
              <a:spcAft>
                <a:spcPts val="0"/>
              </a:spcAft>
              <a:buNone/>
            </a:pPr>
            <a:r>
              <a:rPr lang="en" sz="1300"/>
              <a:t># Edit some files</a:t>
            </a:r>
            <a:endParaRPr sz="1300"/>
          </a:p>
          <a:p>
            <a:pPr indent="0" lvl="0" marL="0" rtl="0" algn="l">
              <a:spcBef>
                <a:spcPts val="0"/>
              </a:spcBef>
              <a:spcAft>
                <a:spcPts val="0"/>
              </a:spcAft>
              <a:buNone/>
            </a:pPr>
            <a:r>
              <a:rPr lang="en" sz="1300"/>
              <a:t>git add &lt;file&gt;</a:t>
            </a:r>
            <a:endParaRPr sz="1300"/>
          </a:p>
          <a:p>
            <a:pPr indent="0" lvl="0" marL="0" rtl="0" algn="l">
              <a:spcBef>
                <a:spcPts val="0"/>
              </a:spcBef>
              <a:spcAft>
                <a:spcPts val="0"/>
              </a:spcAft>
              <a:buNone/>
            </a:pPr>
            <a:r>
              <a:rPr lang="en" sz="1300"/>
              <a:t>git commit -m "Finish a feature"</a:t>
            </a:r>
            <a:endParaRPr sz="1300"/>
          </a:p>
          <a:p>
            <a:pPr indent="0" lvl="0" marL="0" rtl="0" algn="l">
              <a:spcBef>
                <a:spcPts val="0"/>
              </a:spcBef>
              <a:spcAft>
                <a:spcPts val="0"/>
              </a:spcAft>
              <a:buNone/>
            </a:pPr>
            <a:r>
              <a:rPr lang="en" sz="1300"/>
              <a:t># Develop the main branch</a:t>
            </a:r>
            <a:endParaRPr sz="1300"/>
          </a:p>
          <a:p>
            <a:pPr indent="0" lvl="0" marL="0" rtl="0" algn="l">
              <a:spcBef>
                <a:spcPts val="0"/>
              </a:spcBef>
              <a:spcAft>
                <a:spcPts val="0"/>
              </a:spcAft>
              <a:buNone/>
            </a:pPr>
            <a:r>
              <a:rPr lang="en" sz="1300"/>
              <a:t>git checkout main</a:t>
            </a:r>
            <a:endParaRPr sz="1300"/>
          </a:p>
          <a:p>
            <a:pPr indent="0" lvl="0" marL="0" rtl="0" algn="l">
              <a:spcBef>
                <a:spcPts val="0"/>
              </a:spcBef>
              <a:spcAft>
                <a:spcPts val="0"/>
              </a:spcAft>
              <a:buNone/>
            </a:pPr>
            <a:r>
              <a:rPr lang="en" sz="1300"/>
              <a:t># Edit some files</a:t>
            </a:r>
            <a:endParaRPr sz="1300"/>
          </a:p>
          <a:p>
            <a:pPr indent="0" lvl="0" marL="0" rtl="0" algn="l">
              <a:spcBef>
                <a:spcPts val="0"/>
              </a:spcBef>
              <a:spcAft>
                <a:spcPts val="0"/>
              </a:spcAft>
              <a:buNone/>
            </a:pPr>
            <a:r>
              <a:rPr lang="en" sz="1300"/>
              <a:t>git add &lt;file&gt;</a:t>
            </a:r>
            <a:endParaRPr sz="1300"/>
          </a:p>
          <a:p>
            <a:pPr indent="0" lvl="0" marL="0" rtl="0" algn="l">
              <a:spcBef>
                <a:spcPts val="0"/>
              </a:spcBef>
              <a:spcAft>
                <a:spcPts val="0"/>
              </a:spcAft>
              <a:buNone/>
            </a:pPr>
            <a:r>
              <a:rPr lang="en" sz="1300"/>
              <a:t>git commit -m "Make some super-stable changes to main"</a:t>
            </a:r>
            <a:endParaRPr sz="1300"/>
          </a:p>
          <a:p>
            <a:pPr indent="0" lvl="0" marL="0" rtl="0" algn="l">
              <a:spcBef>
                <a:spcPts val="0"/>
              </a:spcBef>
              <a:spcAft>
                <a:spcPts val="0"/>
              </a:spcAft>
              <a:buNone/>
            </a:pPr>
            <a:r>
              <a:rPr lang="en" sz="1300"/>
              <a:t># Merge in the new-feature branch</a:t>
            </a:r>
            <a:endParaRPr sz="1300"/>
          </a:p>
          <a:p>
            <a:pPr indent="0" lvl="0" marL="0" rtl="0" algn="l">
              <a:spcBef>
                <a:spcPts val="0"/>
              </a:spcBef>
              <a:spcAft>
                <a:spcPts val="0"/>
              </a:spcAft>
              <a:buNone/>
            </a:pPr>
            <a:r>
              <a:rPr lang="en" sz="1300"/>
              <a:t>git merge new-feature</a:t>
            </a:r>
            <a:endParaRPr sz="1300"/>
          </a:p>
          <a:p>
            <a:pPr indent="0" lvl="0" marL="0" rtl="0" algn="l">
              <a:spcBef>
                <a:spcPts val="0"/>
              </a:spcBef>
              <a:spcAft>
                <a:spcPts val="0"/>
              </a:spcAft>
              <a:buNone/>
            </a:pPr>
            <a:r>
              <a:rPr lang="en" sz="1300"/>
              <a:t>git branch -d new-feature</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33"/>
          <p:cNvSpPr/>
          <p:nvPr/>
        </p:nvSpPr>
        <p:spPr>
          <a:xfrm>
            <a:off x="7846560" y="129600"/>
            <a:ext cx="1136160" cy="273960"/>
          </a:xfrm>
          <a:prstGeom prst="rect">
            <a:avLst/>
          </a:prstGeom>
          <a:noFill/>
          <a:ln>
            <a:noFill/>
          </a:ln>
        </p:spPr>
        <p:txBody>
          <a:bodyPr anchorCtr="0" anchor="t" bIns="68400" lIns="68400" spcFirstLastPara="1" rIns="68400" wrap="square" tIns="68400">
            <a:noAutofit/>
          </a:bodyPr>
          <a:lstStyle/>
          <a:p>
            <a:pPr indent="0" lvl="0" marL="0" marR="0" rtl="0" algn="r">
              <a:lnSpc>
                <a:spcPct val="100000"/>
              </a:lnSpc>
              <a:spcBef>
                <a:spcPts val="0"/>
              </a:spcBef>
              <a:spcAft>
                <a:spcPts val="0"/>
              </a:spcAft>
              <a:buNone/>
            </a:pPr>
            <a:r>
              <a:rPr b="0" i="0" lang="en" sz="800" u="none" cap="none" strike="noStrike">
                <a:solidFill>
                  <a:srgbClr val="073763"/>
                </a:solidFill>
                <a:latin typeface="Poppins"/>
                <a:ea typeface="Poppins"/>
                <a:cs typeface="Poppins"/>
                <a:sym typeface="Poppins"/>
              </a:rPr>
              <a:t>www.knoldus.com</a:t>
            </a:r>
            <a:endParaRPr b="0" i="0" sz="800" u="none" cap="none" strike="noStrike">
              <a:latin typeface="Arial"/>
              <a:ea typeface="Arial"/>
              <a:cs typeface="Arial"/>
              <a:sym typeface="Arial"/>
            </a:endParaRPr>
          </a:p>
        </p:txBody>
      </p:sp>
      <p:sp>
        <p:nvSpPr>
          <p:cNvPr id="168" name="Google Shape;168;p33"/>
          <p:cNvSpPr/>
          <p:nvPr/>
        </p:nvSpPr>
        <p:spPr>
          <a:xfrm>
            <a:off x="0" y="129600"/>
            <a:ext cx="6510600" cy="399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t>New Empty Repository</a:t>
            </a:r>
            <a:endParaRPr b="1"/>
          </a:p>
        </p:txBody>
      </p:sp>
      <p:pic>
        <p:nvPicPr>
          <p:cNvPr id="169" name="Google Shape;169;p33"/>
          <p:cNvPicPr preferRelativeResize="0"/>
          <p:nvPr/>
        </p:nvPicPr>
        <p:blipFill rotWithShape="1">
          <a:blip r:embed="rId4">
            <a:alphaModFix/>
          </a:blip>
          <a:srcRect b="0" l="0" r="0" t="0"/>
          <a:stretch/>
        </p:blipFill>
        <p:spPr>
          <a:xfrm>
            <a:off x="-4325" y="638050"/>
            <a:ext cx="9147976" cy="45052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3" name="Shape 173"/>
        <p:cNvGrpSpPr/>
        <p:nvPr/>
      </p:nvGrpSpPr>
      <p:grpSpPr>
        <a:xfrm>
          <a:off x="0" y="0"/>
          <a:ext cx="0" cy="0"/>
          <a:chOff x="0" y="0"/>
          <a:chExt cx="0" cy="0"/>
        </a:xfrm>
      </p:grpSpPr>
      <p:sp>
        <p:nvSpPr>
          <p:cNvPr id="174" name="Google Shape;174;p34"/>
          <p:cNvSpPr/>
          <p:nvPr/>
        </p:nvSpPr>
        <p:spPr>
          <a:xfrm>
            <a:off x="7846560" y="129600"/>
            <a:ext cx="1136160" cy="273960"/>
          </a:xfrm>
          <a:prstGeom prst="rect">
            <a:avLst/>
          </a:prstGeom>
          <a:noFill/>
          <a:ln>
            <a:noFill/>
          </a:ln>
        </p:spPr>
        <p:txBody>
          <a:bodyPr anchorCtr="0" anchor="t" bIns="68400" lIns="68400" spcFirstLastPara="1" rIns="68400" wrap="square" tIns="68400">
            <a:noAutofit/>
          </a:bodyPr>
          <a:lstStyle/>
          <a:p>
            <a:pPr indent="0" lvl="0" marL="0" marR="0" rtl="0" algn="r">
              <a:lnSpc>
                <a:spcPct val="100000"/>
              </a:lnSpc>
              <a:spcBef>
                <a:spcPts val="0"/>
              </a:spcBef>
              <a:spcAft>
                <a:spcPts val="0"/>
              </a:spcAft>
              <a:buNone/>
            </a:pPr>
            <a:r>
              <a:rPr b="0" i="0" lang="en" sz="800" u="none" cap="none" strike="noStrike">
                <a:solidFill>
                  <a:srgbClr val="073763"/>
                </a:solidFill>
                <a:latin typeface="Poppins"/>
                <a:ea typeface="Poppins"/>
                <a:cs typeface="Poppins"/>
                <a:sym typeface="Poppins"/>
              </a:rPr>
              <a:t>www.knoldus.com</a:t>
            </a:r>
            <a:endParaRPr b="0" i="0" sz="800" u="none" cap="none" strike="noStrike">
              <a:latin typeface="Arial"/>
              <a:ea typeface="Arial"/>
              <a:cs typeface="Arial"/>
              <a:sym typeface="Arial"/>
            </a:endParaRPr>
          </a:p>
        </p:txBody>
      </p:sp>
      <p:pic>
        <p:nvPicPr>
          <p:cNvPr id="175" name="Google Shape;175;p34"/>
          <p:cNvPicPr preferRelativeResize="0"/>
          <p:nvPr/>
        </p:nvPicPr>
        <p:blipFill rotWithShape="1">
          <a:blip r:embed="rId4">
            <a:alphaModFix/>
          </a:blip>
          <a:srcRect b="0" l="0" r="0" t="0"/>
          <a:stretch/>
        </p:blipFill>
        <p:spPr>
          <a:xfrm>
            <a:off x="0" y="690149"/>
            <a:ext cx="9143649" cy="4453175"/>
          </a:xfrm>
          <a:prstGeom prst="rect">
            <a:avLst/>
          </a:prstGeom>
          <a:noFill/>
          <a:ln>
            <a:noFill/>
          </a:ln>
        </p:spPr>
      </p:pic>
      <p:sp>
        <p:nvSpPr>
          <p:cNvPr id="176" name="Google Shape;176;p34"/>
          <p:cNvSpPr txBox="1"/>
          <p:nvPr/>
        </p:nvSpPr>
        <p:spPr>
          <a:xfrm>
            <a:off x="0" y="129600"/>
            <a:ext cx="733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CLONING A REMOTE REPOSITORY</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0" name="Shape 180"/>
        <p:cNvGrpSpPr/>
        <p:nvPr/>
      </p:nvGrpSpPr>
      <p:grpSpPr>
        <a:xfrm>
          <a:off x="0" y="0"/>
          <a:ext cx="0" cy="0"/>
          <a:chOff x="0" y="0"/>
          <a:chExt cx="0" cy="0"/>
        </a:xfrm>
      </p:grpSpPr>
      <p:sp>
        <p:nvSpPr>
          <p:cNvPr id="181" name="Google Shape;181;p35"/>
          <p:cNvSpPr/>
          <p:nvPr/>
        </p:nvSpPr>
        <p:spPr>
          <a:xfrm>
            <a:off x="7846560" y="129600"/>
            <a:ext cx="1136160" cy="273960"/>
          </a:xfrm>
          <a:prstGeom prst="rect">
            <a:avLst/>
          </a:prstGeom>
          <a:noFill/>
          <a:ln>
            <a:noFill/>
          </a:ln>
        </p:spPr>
        <p:txBody>
          <a:bodyPr anchorCtr="0" anchor="t" bIns="68400" lIns="68400" spcFirstLastPara="1" rIns="68400" wrap="square" tIns="68400">
            <a:noAutofit/>
          </a:bodyPr>
          <a:lstStyle/>
          <a:p>
            <a:pPr indent="0" lvl="0" marL="0" marR="0" rtl="0" algn="r">
              <a:lnSpc>
                <a:spcPct val="100000"/>
              </a:lnSpc>
              <a:spcBef>
                <a:spcPts val="0"/>
              </a:spcBef>
              <a:spcAft>
                <a:spcPts val="0"/>
              </a:spcAft>
              <a:buNone/>
            </a:pPr>
            <a:r>
              <a:rPr b="0" i="0" lang="en" sz="800" u="none" cap="none" strike="noStrike">
                <a:solidFill>
                  <a:srgbClr val="073763"/>
                </a:solidFill>
                <a:latin typeface="Poppins"/>
                <a:ea typeface="Poppins"/>
                <a:cs typeface="Poppins"/>
                <a:sym typeface="Poppins"/>
              </a:rPr>
              <a:t>www.knoldus.com</a:t>
            </a:r>
            <a:endParaRPr b="0" i="0" sz="800" u="none" cap="none" strike="noStrike">
              <a:latin typeface="Arial"/>
              <a:ea typeface="Arial"/>
              <a:cs typeface="Arial"/>
              <a:sym typeface="Arial"/>
            </a:endParaRPr>
          </a:p>
        </p:txBody>
      </p:sp>
      <p:pic>
        <p:nvPicPr>
          <p:cNvPr id="182" name="Google Shape;182;p35"/>
          <p:cNvPicPr preferRelativeResize="0"/>
          <p:nvPr/>
        </p:nvPicPr>
        <p:blipFill rotWithShape="1">
          <a:blip r:embed="rId4">
            <a:alphaModFix/>
          </a:blip>
          <a:srcRect b="0" l="0" r="0" t="0"/>
          <a:stretch/>
        </p:blipFill>
        <p:spPr>
          <a:xfrm>
            <a:off x="0" y="729200"/>
            <a:ext cx="9143649" cy="4414124"/>
          </a:xfrm>
          <a:prstGeom prst="rect">
            <a:avLst/>
          </a:prstGeom>
          <a:noFill/>
          <a:ln>
            <a:noFill/>
          </a:ln>
        </p:spPr>
      </p:pic>
      <p:sp>
        <p:nvSpPr>
          <p:cNvPr id="183" name="Google Shape;183;p35"/>
          <p:cNvSpPr txBox="1"/>
          <p:nvPr/>
        </p:nvSpPr>
        <p:spPr>
          <a:xfrm>
            <a:off x="104175" y="129600"/>
            <a:ext cx="733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Using GIT Commit to capture a snapshot of the project's currently staged changes.</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