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58" r:id="rId4"/>
    <p:sldId id="259" r:id="rId5"/>
    <p:sldId id="260" r:id="rId6"/>
    <p:sldId id="261" r:id="rId7"/>
    <p:sldId id="262" r:id="rId8"/>
    <p:sldId id="263" r:id="rId9"/>
  </p:sldIdLst>
  <p:sldSz cx="5303838" cy="75898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90" autoAdjust="0"/>
    <p:restoredTop sz="94660"/>
  </p:normalViewPr>
  <p:slideViewPr>
    <p:cSldViewPr snapToGrid="0">
      <p:cViewPr varScale="1">
        <p:scale>
          <a:sx n="66" d="100"/>
          <a:sy n="66" d="100"/>
        </p:scale>
        <p:origin x="20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D585-D3F5-4D18-AE13-BC31D98C6039}"/>
              </a:ext>
            </a:extLst>
          </p:cNvPr>
          <p:cNvSpPr>
            <a:spLocks noGrp="1"/>
          </p:cNvSpPr>
          <p:nvPr>
            <p:ph type="ctrTitle"/>
          </p:nvPr>
        </p:nvSpPr>
        <p:spPr>
          <a:xfrm>
            <a:off x="662980" y="1242134"/>
            <a:ext cx="3977879" cy="2642388"/>
          </a:xfrm>
        </p:spPr>
        <p:txBody>
          <a:bodyPr anchor="b"/>
          <a:lstStyle>
            <a:lvl1pPr algn="ctr">
              <a:defRPr sz="2610"/>
            </a:lvl1pPr>
          </a:lstStyle>
          <a:p>
            <a:r>
              <a:rPr lang="en-US"/>
              <a:t>Click to edit Master title style</a:t>
            </a:r>
          </a:p>
        </p:txBody>
      </p:sp>
      <p:sp>
        <p:nvSpPr>
          <p:cNvPr id="3" name="Subtitle 2">
            <a:extLst>
              <a:ext uri="{FF2B5EF4-FFF2-40B4-BE49-F238E27FC236}">
                <a16:creationId xmlns:a16="http://schemas.microsoft.com/office/drawing/2014/main" id="{4599BF85-9E2B-6D16-58CA-67E3BDE5E8BB}"/>
              </a:ext>
            </a:extLst>
          </p:cNvPr>
          <p:cNvSpPr>
            <a:spLocks noGrp="1"/>
          </p:cNvSpPr>
          <p:nvPr>
            <p:ph type="subTitle" idx="1"/>
          </p:nvPr>
        </p:nvSpPr>
        <p:spPr>
          <a:xfrm>
            <a:off x="662980" y="3986423"/>
            <a:ext cx="3977879" cy="1832453"/>
          </a:xfrm>
        </p:spPr>
        <p:txBody>
          <a:bodyPr/>
          <a:lstStyle>
            <a:lvl1pPr marL="0" indent="0" algn="ctr">
              <a:buNone/>
              <a:defRPr sz="1044"/>
            </a:lvl1pPr>
            <a:lvl2pPr marL="198882" indent="0" algn="ctr">
              <a:buNone/>
              <a:defRPr sz="870"/>
            </a:lvl2pPr>
            <a:lvl3pPr marL="397764" indent="0" algn="ctr">
              <a:buNone/>
              <a:defRPr sz="783"/>
            </a:lvl3pPr>
            <a:lvl4pPr marL="596646" indent="0" algn="ctr">
              <a:buNone/>
              <a:defRPr sz="696"/>
            </a:lvl4pPr>
            <a:lvl5pPr marL="795528" indent="0" algn="ctr">
              <a:buNone/>
              <a:defRPr sz="696"/>
            </a:lvl5pPr>
            <a:lvl6pPr marL="994410" indent="0" algn="ctr">
              <a:buNone/>
              <a:defRPr sz="696"/>
            </a:lvl6pPr>
            <a:lvl7pPr marL="1193292" indent="0" algn="ctr">
              <a:buNone/>
              <a:defRPr sz="696"/>
            </a:lvl7pPr>
            <a:lvl8pPr marL="1392174" indent="0" algn="ctr">
              <a:buNone/>
              <a:defRPr sz="696"/>
            </a:lvl8pPr>
            <a:lvl9pPr marL="1591056" indent="0" algn="ctr">
              <a:buNone/>
              <a:defRPr sz="696"/>
            </a:lvl9pPr>
          </a:lstStyle>
          <a:p>
            <a:r>
              <a:rPr lang="en-US"/>
              <a:t>Click to edit Master subtitle style</a:t>
            </a:r>
          </a:p>
        </p:txBody>
      </p:sp>
      <p:sp>
        <p:nvSpPr>
          <p:cNvPr id="4" name="Date Placeholder 3">
            <a:extLst>
              <a:ext uri="{FF2B5EF4-FFF2-40B4-BE49-F238E27FC236}">
                <a16:creationId xmlns:a16="http://schemas.microsoft.com/office/drawing/2014/main" id="{552D788B-44CA-75C3-9B4C-20E56E540125}"/>
              </a:ext>
            </a:extLst>
          </p:cNvPr>
          <p:cNvSpPr>
            <a:spLocks noGrp="1"/>
          </p:cNvSpPr>
          <p:nvPr>
            <p:ph type="dt" sz="half" idx="10"/>
          </p:nvPr>
        </p:nvSpPr>
        <p:spPr/>
        <p:txBody>
          <a:bodyPr/>
          <a:lstStyle/>
          <a:p>
            <a:fld id="{5ACCC2CF-715C-4490-92EA-87B5326E1E4B}" type="datetimeFigureOut">
              <a:rPr lang="en-US" smtClean="0"/>
              <a:t>11/13/2022</a:t>
            </a:fld>
            <a:endParaRPr lang="en-US"/>
          </a:p>
        </p:txBody>
      </p:sp>
      <p:sp>
        <p:nvSpPr>
          <p:cNvPr id="5" name="Footer Placeholder 4">
            <a:extLst>
              <a:ext uri="{FF2B5EF4-FFF2-40B4-BE49-F238E27FC236}">
                <a16:creationId xmlns:a16="http://schemas.microsoft.com/office/drawing/2014/main" id="{0C55BEDA-D277-000A-89D3-06712FD36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6C47F-D488-2450-9AB5-742DC7922E79}"/>
              </a:ext>
            </a:extLst>
          </p:cNvPr>
          <p:cNvSpPr>
            <a:spLocks noGrp="1"/>
          </p:cNvSpPr>
          <p:nvPr>
            <p:ph type="sldNum" sz="quarter" idx="12"/>
          </p:nvPr>
        </p:nvSpPr>
        <p:spPr/>
        <p:txBody>
          <a:bodyPr/>
          <a:lstStyle/>
          <a:p>
            <a:fld id="{9D98B342-5F33-4756-B777-A177F409B2D5}" type="slidenum">
              <a:rPr lang="en-US" smtClean="0"/>
              <a:t>‹#›</a:t>
            </a:fld>
            <a:endParaRPr lang="en-US"/>
          </a:p>
        </p:txBody>
      </p:sp>
    </p:spTree>
    <p:extLst>
      <p:ext uri="{BB962C8B-B14F-4D97-AF65-F5344CB8AC3E}">
        <p14:creationId xmlns:p14="http://schemas.microsoft.com/office/powerpoint/2010/main" val="148482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DF40-A493-1872-7015-5F2CB8AEF1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FD581-FEAF-3C96-5CC3-6ED52A71E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97BD4-848B-111D-A269-BDE1A1B11C2B}"/>
              </a:ext>
            </a:extLst>
          </p:cNvPr>
          <p:cNvSpPr>
            <a:spLocks noGrp="1"/>
          </p:cNvSpPr>
          <p:nvPr>
            <p:ph type="dt" sz="half" idx="10"/>
          </p:nvPr>
        </p:nvSpPr>
        <p:spPr/>
        <p:txBody>
          <a:bodyPr/>
          <a:lstStyle/>
          <a:p>
            <a:fld id="{5ACCC2CF-715C-4490-92EA-87B5326E1E4B}" type="datetimeFigureOut">
              <a:rPr lang="en-US" smtClean="0"/>
              <a:t>11/13/2022</a:t>
            </a:fld>
            <a:endParaRPr lang="en-US"/>
          </a:p>
        </p:txBody>
      </p:sp>
      <p:sp>
        <p:nvSpPr>
          <p:cNvPr id="5" name="Footer Placeholder 4">
            <a:extLst>
              <a:ext uri="{FF2B5EF4-FFF2-40B4-BE49-F238E27FC236}">
                <a16:creationId xmlns:a16="http://schemas.microsoft.com/office/drawing/2014/main" id="{1C2E7849-FD9C-EDD8-7C0D-3547074E6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BC7F1-165E-9D98-390C-4099B0E1E5AA}"/>
              </a:ext>
            </a:extLst>
          </p:cNvPr>
          <p:cNvSpPr>
            <a:spLocks noGrp="1"/>
          </p:cNvSpPr>
          <p:nvPr>
            <p:ph type="sldNum" sz="quarter" idx="12"/>
          </p:nvPr>
        </p:nvSpPr>
        <p:spPr/>
        <p:txBody>
          <a:bodyPr/>
          <a:lstStyle/>
          <a:p>
            <a:fld id="{9D98B342-5F33-4756-B777-A177F409B2D5}" type="slidenum">
              <a:rPr lang="en-US" smtClean="0"/>
              <a:t>‹#›</a:t>
            </a:fld>
            <a:endParaRPr lang="en-US"/>
          </a:p>
        </p:txBody>
      </p:sp>
    </p:spTree>
    <p:extLst>
      <p:ext uri="{BB962C8B-B14F-4D97-AF65-F5344CB8AC3E}">
        <p14:creationId xmlns:p14="http://schemas.microsoft.com/office/powerpoint/2010/main" val="265500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1B063C-698B-CB35-4D3B-1BD955793494}"/>
              </a:ext>
            </a:extLst>
          </p:cNvPr>
          <p:cNvSpPr>
            <a:spLocks noGrp="1"/>
          </p:cNvSpPr>
          <p:nvPr>
            <p:ph type="title" orient="vert"/>
          </p:nvPr>
        </p:nvSpPr>
        <p:spPr>
          <a:xfrm>
            <a:off x="3795559" y="404089"/>
            <a:ext cx="1143640" cy="64320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83C320-488D-F3F3-BD8B-B1A12EEFD8BB}"/>
              </a:ext>
            </a:extLst>
          </p:cNvPr>
          <p:cNvSpPr>
            <a:spLocks noGrp="1"/>
          </p:cNvSpPr>
          <p:nvPr>
            <p:ph type="body" orient="vert" idx="1"/>
          </p:nvPr>
        </p:nvSpPr>
        <p:spPr>
          <a:xfrm>
            <a:off x="364639" y="404089"/>
            <a:ext cx="3364622" cy="6432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30F81-33FE-E356-F2DB-CAFDEABE091C}"/>
              </a:ext>
            </a:extLst>
          </p:cNvPr>
          <p:cNvSpPr>
            <a:spLocks noGrp="1"/>
          </p:cNvSpPr>
          <p:nvPr>
            <p:ph type="dt" sz="half" idx="10"/>
          </p:nvPr>
        </p:nvSpPr>
        <p:spPr/>
        <p:txBody>
          <a:bodyPr/>
          <a:lstStyle/>
          <a:p>
            <a:fld id="{5ACCC2CF-715C-4490-92EA-87B5326E1E4B}" type="datetimeFigureOut">
              <a:rPr lang="en-US" smtClean="0"/>
              <a:t>11/13/2022</a:t>
            </a:fld>
            <a:endParaRPr lang="en-US"/>
          </a:p>
        </p:txBody>
      </p:sp>
      <p:sp>
        <p:nvSpPr>
          <p:cNvPr id="5" name="Footer Placeholder 4">
            <a:extLst>
              <a:ext uri="{FF2B5EF4-FFF2-40B4-BE49-F238E27FC236}">
                <a16:creationId xmlns:a16="http://schemas.microsoft.com/office/drawing/2014/main" id="{9DCB626B-1823-2BE2-9BBF-86E6CD0E9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648CA-1E16-0F9A-48BB-6D70538ABDC3}"/>
              </a:ext>
            </a:extLst>
          </p:cNvPr>
          <p:cNvSpPr>
            <a:spLocks noGrp="1"/>
          </p:cNvSpPr>
          <p:nvPr>
            <p:ph type="sldNum" sz="quarter" idx="12"/>
          </p:nvPr>
        </p:nvSpPr>
        <p:spPr/>
        <p:txBody>
          <a:bodyPr/>
          <a:lstStyle/>
          <a:p>
            <a:fld id="{9D98B342-5F33-4756-B777-A177F409B2D5}" type="slidenum">
              <a:rPr lang="en-US" smtClean="0"/>
              <a:t>‹#›</a:t>
            </a:fld>
            <a:endParaRPr lang="en-US"/>
          </a:p>
        </p:txBody>
      </p:sp>
    </p:spTree>
    <p:extLst>
      <p:ext uri="{BB962C8B-B14F-4D97-AF65-F5344CB8AC3E}">
        <p14:creationId xmlns:p14="http://schemas.microsoft.com/office/powerpoint/2010/main" val="333494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A6E6-780F-0C6D-1A20-DB830BB907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A98C6-8354-D947-3DC4-7FE5041D33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7BF76-73B2-8186-1E80-1B3D8F01716B}"/>
              </a:ext>
            </a:extLst>
          </p:cNvPr>
          <p:cNvSpPr>
            <a:spLocks noGrp="1"/>
          </p:cNvSpPr>
          <p:nvPr>
            <p:ph type="dt" sz="half" idx="10"/>
          </p:nvPr>
        </p:nvSpPr>
        <p:spPr/>
        <p:txBody>
          <a:bodyPr/>
          <a:lstStyle/>
          <a:p>
            <a:fld id="{5ACCC2CF-715C-4490-92EA-87B5326E1E4B}" type="datetimeFigureOut">
              <a:rPr lang="en-US" smtClean="0"/>
              <a:t>11/13/2022</a:t>
            </a:fld>
            <a:endParaRPr lang="en-US"/>
          </a:p>
        </p:txBody>
      </p:sp>
      <p:sp>
        <p:nvSpPr>
          <p:cNvPr id="5" name="Footer Placeholder 4">
            <a:extLst>
              <a:ext uri="{FF2B5EF4-FFF2-40B4-BE49-F238E27FC236}">
                <a16:creationId xmlns:a16="http://schemas.microsoft.com/office/drawing/2014/main" id="{509D9F91-70FB-9DEC-09F0-08BB150D6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C74F0-55AD-B904-0264-2822FF9747B4}"/>
              </a:ext>
            </a:extLst>
          </p:cNvPr>
          <p:cNvSpPr>
            <a:spLocks noGrp="1"/>
          </p:cNvSpPr>
          <p:nvPr>
            <p:ph type="sldNum" sz="quarter" idx="12"/>
          </p:nvPr>
        </p:nvSpPr>
        <p:spPr/>
        <p:txBody>
          <a:bodyPr/>
          <a:lstStyle/>
          <a:p>
            <a:fld id="{9D98B342-5F33-4756-B777-A177F409B2D5}" type="slidenum">
              <a:rPr lang="en-US" smtClean="0"/>
              <a:t>‹#›</a:t>
            </a:fld>
            <a:endParaRPr lang="en-US"/>
          </a:p>
        </p:txBody>
      </p:sp>
    </p:spTree>
    <p:extLst>
      <p:ext uri="{BB962C8B-B14F-4D97-AF65-F5344CB8AC3E}">
        <p14:creationId xmlns:p14="http://schemas.microsoft.com/office/powerpoint/2010/main" val="50832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C001-3032-CE59-F7F7-C7A75E228F2F}"/>
              </a:ext>
            </a:extLst>
          </p:cNvPr>
          <p:cNvSpPr>
            <a:spLocks noGrp="1"/>
          </p:cNvSpPr>
          <p:nvPr>
            <p:ph type="title"/>
          </p:nvPr>
        </p:nvSpPr>
        <p:spPr>
          <a:xfrm>
            <a:off x="361877" y="1892190"/>
            <a:ext cx="4574560" cy="3157161"/>
          </a:xfrm>
        </p:spPr>
        <p:txBody>
          <a:bodyPr anchor="b"/>
          <a:lstStyle>
            <a:lvl1pPr>
              <a:defRPr sz="2610"/>
            </a:lvl1pPr>
          </a:lstStyle>
          <a:p>
            <a:r>
              <a:rPr lang="en-US"/>
              <a:t>Click to edit Master title style</a:t>
            </a:r>
          </a:p>
        </p:txBody>
      </p:sp>
      <p:sp>
        <p:nvSpPr>
          <p:cNvPr id="3" name="Text Placeholder 2">
            <a:extLst>
              <a:ext uri="{FF2B5EF4-FFF2-40B4-BE49-F238E27FC236}">
                <a16:creationId xmlns:a16="http://schemas.microsoft.com/office/drawing/2014/main" id="{4A18EA3C-A890-C246-352B-9C2C21B8971C}"/>
              </a:ext>
            </a:extLst>
          </p:cNvPr>
          <p:cNvSpPr>
            <a:spLocks noGrp="1"/>
          </p:cNvSpPr>
          <p:nvPr>
            <p:ph type="body" idx="1"/>
          </p:nvPr>
        </p:nvSpPr>
        <p:spPr>
          <a:xfrm>
            <a:off x="361877" y="5079219"/>
            <a:ext cx="4574560" cy="1660277"/>
          </a:xfrm>
        </p:spPr>
        <p:txBody>
          <a:bodyPr/>
          <a:lstStyle>
            <a:lvl1pPr marL="0" indent="0">
              <a:buNone/>
              <a:defRPr sz="1044">
                <a:solidFill>
                  <a:schemeClr val="tx1">
                    <a:tint val="75000"/>
                  </a:schemeClr>
                </a:solidFill>
              </a:defRPr>
            </a:lvl1pPr>
            <a:lvl2pPr marL="198882" indent="0">
              <a:buNone/>
              <a:defRPr sz="870">
                <a:solidFill>
                  <a:schemeClr val="tx1">
                    <a:tint val="75000"/>
                  </a:schemeClr>
                </a:solidFill>
              </a:defRPr>
            </a:lvl2pPr>
            <a:lvl3pPr marL="397764" indent="0">
              <a:buNone/>
              <a:defRPr sz="783">
                <a:solidFill>
                  <a:schemeClr val="tx1">
                    <a:tint val="75000"/>
                  </a:schemeClr>
                </a:solidFill>
              </a:defRPr>
            </a:lvl3pPr>
            <a:lvl4pPr marL="596646" indent="0">
              <a:buNone/>
              <a:defRPr sz="696">
                <a:solidFill>
                  <a:schemeClr val="tx1">
                    <a:tint val="75000"/>
                  </a:schemeClr>
                </a:solidFill>
              </a:defRPr>
            </a:lvl4pPr>
            <a:lvl5pPr marL="795528" indent="0">
              <a:buNone/>
              <a:defRPr sz="696">
                <a:solidFill>
                  <a:schemeClr val="tx1">
                    <a:tint val="75000"/>
                  </a:schemeClr>
                </a:solidFill>
              </a:defRPr>
            </a:lvl5pPr>
            <a:lvl6pPr marL="994410" indent="0">
              <a:buNone/>
              <a:defRPr sz="696">
                <a:solidFill>
                  <a:schemeClr val="tx1">
                    <a:tint val="75000"/>
                  </a:schemeClr>
                </a:solidFill>
              </a:defRPr>
            </a:lvl6pPr>
            <a:lvl7pPr marL="1193292" indent="0">
              <a:buNone/>
              <a:defRPr sz="696">
                <a:solidFill>
                  <a:schemeClr val="tx1">
                    <a:tint val="75000"/>
                  </a:schemeClr>
                </a:solidFill>
              </a:defRPr>
            </a:lvl7pPr>
            <a:lvl8pPr marL="1392174" indent="0">
              <a:buNone/>
              <a:defRPr sz="696">
                <a:solidFill>
                  <a:schemeClr val="tx1">
                    <a:tint val="75000"/>
                  </a:schemeClr>
                </a:solidFill>
              </a:defRPr>
            </a:lvl8pPr>
            <a:lvl9pPr marL="1591056" indent="0">
              <a:buNone/>
              <a:defRPr sz="696">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DA33D8-5DA1-0067-9134-605770B20DDB}"/>
              </a:ext>
            </a:extLst>
          </p:cNvPr>
          <p:cNvSpPr>
            <a:spLocks noGrp="1"/>
          </p:cNvSpPr>
          <p:nvPr>
            <p:ph type="dt" sz="half" idx="10"/>
          </p:nvPr>
        </p:nvSpPr>
        <p:spPr/>
        <p:txBody>
          <a:bodyPr/>
          <a:lstStyle/>
          <a:p>
            <a:fld id="{5ACCC2CF-715C-4490-92EA-87B5326E1E4B}" type="datetimeFigureOut">
              <a:rPr lang="en-US" smtClean="0"/>
              <a:t>11/13/2022</a:t>
            </a:fld>
            <a:endParaRPr lang="en-US"/>
          </a:p>
        </p:txBody>
      </p:sp>
      <p:sp>
        <p:nvSpPr>
          <p:cNvPr id="5" name="Footer Placeholder 4">
            <a:extLst>
              <a:ext uri="{FF2B5EF4-FFF2-40B4-BE49-F238E27FC236}">
                <a16:creationId xmlns:a16="http://schemas.microsoft.com/office/drawing/2014/main" id="{542C2B27-B679-CEDE-9666-629A5F86A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92414-68FA-57BF-7EE8-EB973CD9D47A}"/>
              </a:ext>
            </a:extLst>
          </p:cNvPr>
          <p:cNvSpPr>
            <a:spLocks noGrp="1"/>
          </p:cNvSpPr>
          <p:nvPr>
            <p:ph type="sldNum" sz="quarter" idx="12"/>
          </p:nvPr>
        </p:nvSpPr>
        <p:spPr/>
        <p:txBody>
          <a:bodyPr/>
          <a:lstStyle/>
          <a:p>
            <a:fld id="{9D98B342-5F33-4756-B777-A177F409B2D5}" type="slidenum">
              <a:rPr lang="en-US" smtClean="0"/>
              <a:t>‹#›</a:t>
            </a:fld>
            <a:endParaRPr lang="en-US"/>
          </a:p>
        </p:txBody>
      </p:sp>
    </p:spTree>
    <p:extLst>
      <p:ext uri="{BB962C8B-B14F-4D97-AF65-F5344CB8AC3E}">
        <p14:creationId xmlns:p14="http://schemas.microsoft.com/office/powerpoint/2010/main" val="608566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23E9-FB83-142F-5D62-7521030DD8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1E7A44-8F1B-85AF-8E5C-658642D48B23}"/>
              </a:ext>
            </a:extLst>
          </p:cNvPr>
          <p:cNvSpPr>
            <a:spLocks noGrp="1"/>
          </p:cNvSpPr>
          <p:nvPr>
            <p:ph sz="half" idx="1"/>
          </p:nvPr>
        </p:nvSpPr>
        <p:spPr>
          <a:xfrm>
            <a:off x="364639" y="2020443"/>
            <a:ext cx="2254131" cy="4815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C12EE0-5A44-4E3F-6D32-AAB3343663B9}"/>
              </a:ext>
            </a:extLst>
          </p:cNvPr>
          <p:cNvSpPr>
            <a:spLocks noGrp="1"/>
          </p:cNvSpPr>
          <p:nvPr>
            <p:ph sz="half" idx="2"/>
          </p:nvPr>
        </p:nvSpPr>
        <p:spPr>
          <a:xfrm>
            <a:off x="2685068" y="2020443"/>
            <a:ext cx="2254131" cy="4815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629A15-26B7-9A07-EEBB-95D314839CC6}"/>
              </a:ext>
            </a:extLst>
          </p:cNvPr>
          <p:cNvSpPr>
            <a:spLocks noGrp="1"/>
          </p:cNvSpPr>
          <p:nvPr>
            <p:ph type="dt" sz="half" idx="10"/>
          </p:nvPr>
        </p:nvSpPr>
        <p:spPr/>
        <p:txBody>
          <a:bodyPr/>
          <a:lstStyle/>
          <a:p>
            <a:fld id="{5ACCC2CF-715C-4490-92EA-87B5326E1E4B}" type="datetimeFigureOut">
              <a:rPr lang="en-US" smtClean="0"/>
              <a:t>11/13/2022</a:t>
            </a:fld>
            <a:endParaRPr lang="en-US"/>
          </a:p>
        </p:txBody>
      </p:sp>
      <p:sp>
        <p:nvSpPr>
          <p:cNvPr id="6" name="Footer Placeholder 5">
            <a:extLst>
              <a:ext uri="{FF2B5EF4-FFF2-40B4-BE49-F238E27FC236}">
                <a16:creationId xmlns:a16="http://schemas.microsoft.com/office/drawing/2014/main" id="{036A5FA2-BBE9-096D-8226-50A14CE05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6C31C-C37D-99A4-BB9D-C9C584A639A4}"/>
              </a:ext>
            </a:extLst>
          </p:cNvPr>
          <p:cNvSpPr>
            <a:spLocks noGrp="1"/>
          </p:cNvSpPr>
          <p:nvPr>
            <p:ph type="sldNum" sz="quarter" idx="12"/>
          </p:nvPr>
        </p:nvSpPr>
        <p:spPr/>
        <p:txBody>
          <a:bodyPr/>
          <a:lstStyle/>
          <a:p>
            <a:fld id="{9D98B342-5F33-4756-B777-A177F409B2D5}" type="slidenum">
              <a:rPr lang="en-US" smtClean="0"/>
              <a:t>‹#›</a:t>
            </a:fld>
            <a:endParaRPr lang="en-US"/>
          </a:p>
        </p:txBody>
      </p:sp>
    </p:spTree>
    <p:extLst>
      <p:ext uri="{BB962C8B-B14F-4D97-AF65-F5344CB8AC3E}">
        <p14:creationId xmlns:p14="http://schemas.microsoft.com/office/powerpoint/2010/main" val="23543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DCC5-32FB-E492-4CEB-A43943AFC7A9}"/>
              </a:ext>
            </a:extLst>
          </p:cNvPr>
          <p:cNvSpPr>
            <a:spLocks noGrp="1"/>
          </p:cNvSpPr>
          <p:nvPr>
            <p:ph type="title"/>
          </p:nvPr>
        </p:nvSpPr>
        <p:spPr>
          <a:xfrm>
            <a:off x="365330" y="404089"/>
            <a:ext cx="4574560" cy="1467018"/>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2B6CD3-0680-11AC-F7AF-CD8BEDB17A91}"/>
              </a:ext>
            </a:extLst>
          </p:cNvPr>
          <p:cNvSpPr>
            <a:spLocks noGrp="1"/>
          </p:cNvSpPr>
          <p:nvPr>
            <p:ph type="body" idx="1"/>
          </p:nvPr>
        </p:nvSpPr>
        <p:spPr>
          <a:xfrm>
            <a:off x="365330" y="1860565"/>
            <a:ext cx="2243772" cy="911834"/>
          </a:xfrm>
        </p:spPr>
        <p:txBody>
          <a:bodyPr anchor="b"/>
          <a:lstStyle>
            <a:lvl1pPr marL="0" indent="0">
              <a:buNone/>
              <a:defRPr sz="1044" b="1"/>
            </a:lvl1pPr>
            <a:lvl2pPr marL="198882" indent="0">
              <a:buNone/>
              <a:defRPr sz="870" b="1"/>
            </a:lvl2pPr>
            <a:lvl3pPr marL="397764" indent="0">
              <a:buNone/>
              <a:defRPr sz="783" b="1"/>
            </a:lvl3pPr>
            <a:lvl4pPr marL="596646" indent="0">
              <a:buNone/>
              <a:defRPr sz="696" b="1"/>
            </a:lvl4pPr>
            <a:lvl5pPr marL="795528" indent="0">
              <a:buNone/>
              <a:defRPr sz="696" b="1"/>
            </a:lvl5pPr>
            <a:lvl6pPr marL="994410" indent="0">
              <a:buNone/>
              <a:defRPr sz="696" b="1"/>
            </a:lvl6pPr>
            <a:lvl7pPr marL="1193292" indent="0">
              <a:buNone/>
              <a:defRPr sz="696" b="1"/>
            </a:lvl7pPr>
            <a:lvl8pPr marL="1392174" indent="0">
              <a:buNone/>
              <a:defRPr sz="696" b="1"/>
            </a:lvl8pPr>
            <a:lvl9pPr marL="1591056" indent="0">
              <a:buNone/>
              <a:defRPr sz="696" b="1"/>
            </a:lvl9pPr>
          </a:lstStyle>
          <a:p>
            <a:pPr lvl="0"/>
            <a:r>
              <a:rPr lang="en-US"/>
              <a:t>Click to edit Master text styles</a:t>
            </a:r>
          </a:p>
        </p:txBody>
      </p:sp>
      <p:sp>
        <p:nvSpPr>
          <p:cNvPr id="4" name="Content Placeholder 3">
            <a:extLst>
              <a:ext uri="{FF2B5EF4-FFF2-40B4-BE49-F238E27FC236}">
                <a16:creationId xmlns:a16="http://schemas.microsoft.com/office/drawing/2014/main" id="{1193BA89-6C5B-356F-6B62-B2D5D02E3DD5}"/>
              </a:ext>
            </a:extLst>
          </p:cNvPr>
          <p:cNvSpPr>
            <a:spLocks noGrp="1"/>
          </p:cNvSpPr>
          <p:nvPr>
            <p:ph sz="half" idx="2"/>
          </p:nvPr>
        </p:nvSpPr>
        <p:spPr>
          <a:xfrm>
            <a:off x="365330" y="2772399"/>
            <a:ext cx="2243772" cy="4077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D15FAE-3373-F799-E250-F1EABF2678E9}"/>
              </a:ext>
            </a:extLst>
          </p:cNvPr>
          <p:cNvSpPr>
            <a:spLocks noGrp="1"/>
          </p:cNvSpPr>
          <p:nvPr>
            <p:ph type="body" sz="quarter" idx="3"/>
          </p:nvPr>
        </p:nvSpPr>
        <p:spPr>
          <a:xfrm>
            <a:off x="2685068" y="1860565"/>
            <a:ext cx="2254822" cy="911834"/>
          </a:xfrm>
        </p:spPr>
        <p:txBody>
          <a:bodyPr anchor="b"/>
          <a:lstStyle>
            <a:lvl1pPr marL="0" indent="0">
              <a:buNone/>
              <a:defRPr sz="1044" b="1"/>
            </a:lvl1pPr>
            <a:lvl2pPr marL="198882" indent="0">
              <a:buNone/>
              <a:defRPr sz="870" b="1"/>
            </a:lvl2pPr>
            <a:lvl3pPr marL="397764" indent="0">
              <a:buNone/>
              <a:defRPr sz="783" b="1"/>
            </a:lvl3pPr>
            <a:lvl4pPr marL="596646" indent="0">
              <a:buNone/>
              <a:defRPr sz="696" b="1"/>
            </a:lvl4pPr>
            <a:lvl5pPr marL="795528" indent="0">
              <a:buNone/>
              <a:defRPr sz="696" b="1"/>
            </a:lvl5pPr>
            <a:lvl6pPr marL="994410" indent="0">
              <a:buNone/>
              <a:defRPr sz="696" b="1"/>
            </a:lvl6pPr>
            <a:lvl7pPr marL="1193292" indent="0">
              <a:buNone/>
              <a:defRPr sz="696" b="1"/>
            </a:lvl7pPr>
            <a:lvl8pPr marL="1392174" indent="0">
              <a:buNone/>
              <a:defRPr sz="696" b="1"/>
            </a:lvl8pPr>
            <a:lvl9pPr marL="1591056" indent="0">
              <a:buNone/>
              <a:defRPr sz="696" b="1"/>
            </a:lvl9pPr>
          </a:lstStyle>
          <a:p>
            <a:pPr lvl="0"/>
            <a:r>
              <a:rPr lang="en-US"/>
              <a:t>Click to edit Master text styles</a:t>
            </a:r>
          </a:p>
        </p:txBody>
      </p:sp>
      <p:sp>
        <p:nvSpPr>
          <p:cNvPr id="6" name="Content Placeholder 5">
            <a:extLst>
              <a:ext uri="{FF2B5EF4-FFF2-40B4-BE49-F238E27FC236}">
                <a16:creationId xmlns:a16="http://schemas.microsoft.com/office/drawing/2014/main" id="{551214D9-A4E2-692F-70FC-4EAB681A0540}"/>
              </a:ext>
            </a:extLst>
          </p:cNvPr>
          <p:cNvSpPr>
            <a:spLocks noGrp="1"/>
          </p:cNvSpPr>
          <p:nvPr>
            <p:ph sz="quarter" idx="4"/>
          </p:nvPr>
        </p:nvSpPr>
        <p:spPr>
          <a:xfrm>
            <a:off x="2685068" y="2772399"/>
            <a:ext cx="2254822" cy="4077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7DD71A-26E4-E2CF-95A5-9663BE4980A7}"/>
              </a:ext>
            </a:extLst>
          </p:cNvPr>
          <p:cNvSpPr>
            <a:spLocks noGrp="1"/>
          </p:cNvSpPr>
          <p:nvPr>
            <p:ph type="dt" sz="half" idx="10"/>
          </p:nvPr>
        </p:nvSpPr>
        <p:spPr/>
        <p:txBody>
          <a:bodyPr/>
          <a:lstStyle/>
          <a:p>
            <a:fld id="{5ACCC2CF-715C-4490-92EA-87B5326E1E4B}" type="datetimeFigureOut">
              <a:rPr lang="en-US" smtClean="0"/>
              <a:t>11/13/2022</a:t>
            </a:fld>
            <a:endParaRPr lang="en-US"/>
          </a:p>
        </p:txBody>
      </p:sp>
      <p:sp>
        <p:nvSpPr>
          <p:cNvPr id="8" name="Footer Placeholder 7">
            <a:extLst>
              <a:ext uri="{FF2B5EF4-FFF2-40B4-BE49-F238E27FC236}">
                <a16:creationId xmlns:a16="http://schemas.microsoft.com/office/drawing/2014/main" id="{DD283554-454D-E667-366F-976C899699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FCB37C-4DCA-57AA-C650-56EE894284CC}"/>
              </a:ext>
            </a:extLst>
          </p:cNvPr>
          <p:cNvSpPr>
            <a:spLocks noGrp="1"/>
          </p:cNvSpPr>
          <p:nvPr>
            <p:ph type="sldNum" sz="quarter" idx="12"/>
          </p:nvPr>
        </p:nvSpPr>
        <p:spPr/>
        <p:txBody>
          <a:bodyPr/>
          <a:lstStyle/>
          <a:p>
            <a:fld id="{9D98B342-5F33-4756-B777-A177F409B2D5}" type="slidenum">
              <a:rPr lang="en-US" smtClean="0"/>
              <a:t>‹#›</a:t>
            </a:fld>
            <a:endParaRPr lang="en-US"/>
          </a:p>
        </p:txBody>
      </p:sp>
    </p:spTree>
    <p:extLst>
      <p:ext uri="{BB962C8B-B14F-4D97-AF65-F5344CB8AC3E}">
        <p14:creationId xmlns:p14="http://schemas.microsoft.com/office/powerpoint/2010/main" val="167669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6FC5-EDB8-7913-11D8-3EFB374C4F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61B0BA-1EE6-FC8E-89D6-F494E91CE342}"/>
              </a:ext>
            </a:extLst>
          </p:cNvPr>
          <p:cNvSpPr>
            <a:spLocks noGrp="1"/>
          </p:cNvSpPr>
          <p:nvPr>
            <p:ph type="dt" sz="half" idx="10"/>
          </p:nvPr>
        </p:nvSpPr>
        <p:spPr/>
        <p:txBody>
          <a:bodyPr/>
          <a:lstStyle/>
          <a:p>
            <a:fld id="{5ACCC2CF-715C-4490-92EA-87B5326E1E4B}" type="datetimeFigureOut">
              <a:rPr lang="en-US" smtClean="0"/>
              <a:t>11/13/2022</a:t>
            </a:fld>
            <a:endParaRPr lang="en-US"/>
          </a:p>
        </p:txBody>
      </p:sp>
      <p:sp>
        <p:nvSpPr>
          <p:cNvPr id="4" name="Footer Placeholder 3">
            <a:extLst>
              <a:ext uri="{FF2B5EF4-FFF2-40B4-BE49-F238E27FC236}">
                <a16:creationId xmlns:a16="http://schemas.microsoft.com/office/drawing/2014/main" id="{97BD5252-B478-53BA-54E7-D76546A53B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0AB591-64F9-B3BB-99B8-A6F9785D2444}"/>
              </a:ext>
            </a:extLst>
          </p:cNvPr>
          <p:cNvSpPr>
            <a:spLocks noGrp="1"/>
          </p:cNvSpPr>
          <p:nvPr>
            <p:ph type="sldNum" sz="quarter" idx="12"/>
          </p:nvPr>
        </p:nvSpPr>
        <p:spPr/>
        <p:txBody>
          <a:bodyPr/>
          <a:lstStyle/>
          <a:p>
            <a:fld id="{9D98B342-5F33-4756-B777-A177F409B2D5}" type="slidenum">
              <a:rPr lang="en-US" smtClean="0"/>
              <a:t>‹#›</a:t>
            </a:fld>
            <a:endParaRPr lang="en-US"/>
          </a:p>
        </p:txBody>
      </p:sp>
    </p:spTree>
    <p:extLst>
      <p:ext uri="{BB962C8B-B14F-4D97-AF65-F5344CB8AC3E}">
        <p14:creationId xmlns:p14="http://schemas.microsoft.com/office/powerpoint/2010/main" val="3461061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A26EB-0035-71DA-C804-C61F4C9CBFCC}"/>
              </a:ext>
            </a:extLst>
          </p:cNvPr>
          <p:cNvSpPr>
            <a:spLocks noGrp="1"/>
          </p:cNvSpPr>
          <p:nvPr>
            <p:ph type="dt" sz="half" idx="10"/>
          </p:nvPr>
        </p:nvSpPr>
        <p:spPr/>
        <p:txBody>
          <a:bodyPr/>
          <a:lstStyle/>
          <a:p>
            <a:fld id="{5ACCC2CF-715C-4490-92EA-87B5326E1E4B}" type="datetimeFigureOut">
              <a:rPr lang="en-US" smtClean="0"/>
              <a:t>11/13/2022</a:t>
            </a:fld>
            <a:endParaRPr lang="en-US"/>
          </a:p>
        </p:txBody>
      </p:sp>
      <p:sp>
        <p:nvSpPr>
          <p:cNvPr id="3" name="Footer Placeholder 2">
            <a:extLst>
              <a:ext uri="{FF2B5EF4-FFF2-40B4-BE49-F238E27FC236}">
                <a16:creationId xmlns:a16="http://schemas.microsoft.com/office/drawing/2014/main" id="{93734071-3FF5-3224-B1C2-6870F5040C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78F096-3E97-13A2-AE26-A215DC0BC661}"/>
              </a:ext>
            </a:extLst>
          </p:cNvPr>
          <p:cNvSpPr>
            <a:spLocks noGrp="1"/>
          </p:cNvSpPr>
          <p:nvPr>
            <p:ph type="sldNum" sz="quarter" idx="12"/>
          </p:nvPr>
        </p:nvSpPr>
        <p:spPr/>
        <p:txBody>
          <a:bodyPr/>
          <a:lstStyle/>
          <a:p>
            <a:fld id="{9D98B342-5F33-4756-B777-A177F409B2D5}" type="slidenum">
              <a:rPr lang="en-US" smtClean="0"/>
              <a:t>‹#›</a:t>
            </a:fld>
            <a:endParaRPr lang="en-US"/>
          </a:p>
        </p:txBody>
      </p:sp>
    </p:spTree>
    <p:extLst>
      <p:ext uri="{BB962C8B-B14F-4D97-AF65-F5344CB8AC3E}">
        <p14:creationId xmlns:p14="http://schemas.microsoft.com/office/powerpoint/2010/main" val="59947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8960-0101-C32A-E07B-DB8FB04B250A}"/>
              </a:ext>
            </a:extLst>
          </p:cNvPr>
          <p:cNvSpPr>
            <a:spLocks noGrp="1"/>
          </p:cNvSpPr>
          <p:nvPr>
            <p:ph type="title"/>
          </p:nvPr>
        </p:nvSpPr>
        <p:spPr>
          <a:xfrm>
            <a:off x="365330" y="505989"/>
            <a:ext cx="1710626" cy="1770962"/>
          </a:xfrm>
        </p:spPr>
        <p:txBody>
          <a:bodyPr anchor="b"/>
          <a:lstStyle>
            <a:lvl1pPr>
              <a:defRPr sz="1392"/>
            </a:lvl1pPr>
          </a:lstStyle>
          <a:p>
            <a:r>
              <a:rPr lang="en-US"/>
              <a:t>Click to edit Master title style</a:t>
            </a:r>
          </a:p>
        </p:txBody>
      </p:sp>
      <p:sp>
        <p:nvSpPr>
          <p:cNvPr id="3" name="Content Placeholder 2">
            <a:extLst>
              <a:ext uri="{FF2B5EF4-FFF2-40B4-BE49-F238E27FC236}">
                <a16:creationId xmlns:a16="http://schemas.microsoft.com/office/drawing/2014/main" id="{3FE55294-5A65-1C68-FA93-27D1E4AD4EF5}"/>
              </a:ext>
            </a:extLst>
          </p:cNvPr>
          <p:cNvSpPr>
            <a:spLocks noGrp="1"/>
          </p:cNvSpPr>
          <p:nvPr>
            <p:ph idx="1"/>
          </p:nvPr>
        </p:nvSpPr>
        <p:spPr>
          <a:xfrm>
            <a:off x="2254822" y="1092797"/>
            <a:ext cx="2685068" cy="5393704"/>
          </a:xfrm>
        </p:spPr>
        <p:txBody>
          <a:bodyPr/>
          <a:lstStyle>
            <a:lvl1pPr>
              <a:defRPr sz="1392"/>
            </a:lvl1pPr>
            <a:lvl2pPr>
              <a:defRPr sz="1218"/>
            </a:lvl2pPr>
            <a:lvl3pPr>
              <a:defRPr sz="1044"/>
            </a:lvl3pPr>
            <a:lvl4pPr>
              <a:defRPr sz="870"/>
            </a:lvl4pPr>
            <a:lvl5pPr>
              <a:defRPr sz="870"/>
            </a:lvl5pPr>
            <a:lvl6pPr>
              <a:defRPr sz="870"/>
            </a:lvl6pPr>
            <a:lvl7pPr>
              <a:defRPr sz="870"/>
            </a:lvl7pPr>
            <a:lvl8pPr>
              <a:defRPr sz="870"/>
            </a:lvl8pPr>
            <a:lvl9pPr>
              <a:defRPr sz="8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C19BCE-1110-594C-79D0-7325FD0D5339}"/>
              </a:ext>
            </a:extLst>
          </p:cNvPr>
          <p:cNvSpPr>
            <a:spLocks noGrp="1"/>
          </p:cNvSpPr>
          <p:nvPr>
            <p:ph type="body" sz="half" idx="2"/>
          </p:nvPr>
        </p:nvSpPr>
        <p:spPr>
          <a:xfrm>
            <a:off x="365330" y="2276951"/>
            <a:ext cx="1710626" cy="4218334"/>
          </a:xfrm>
        </p:spPr>
        <p:txBody>
          <a:bodyPr/>
          <a:lstStyle>
            <a:lvl1pPr marL="0" indent="0">
              <a:buNone/>
              <a:defRPr sz="696"/>
            </a:lvl1pPr>
            <a:lvl2pPr marL="198882" indent="0">
              <a:buNone/>
              <a:defRPr sz="609"/>
            </a:lvl2pPr>
            <a:lvl3pPr marL="397764" indent="0">
              <a:buNone/>
              <a:defRPr sz="522"/>
            </a:lvl3pPr>
            <a:lvl4pPr marL="596646" indent="0">
              <a:buNone/>
              <a:defRPr sz="435"/>
            </a:lvl4pPr>
            <a:lvl5pPr marL="795528" indent="0">
              <a:buNone/>
              <a:defRPr sz="435"/>
            </a:lvl5pPr>
            <a:lvl6pPr marL="994410" indent="0">
              <a:buNone/>
              <a:defRPr sz="435"/>
            </a:lvl6pPr>
            <a:lvl7pPr marL="1193292" indent="0">
              <a:buNone/>
              <a:defRPr sz="435"/>
            </a:lvl7pPr>
            <a:lvl8pPr marL="1392174" indent="0">
              <a:buNone/>
              <a:defRPr sz="435"/>
            </a:lvl8pPr>
            <a:lvl9pPr marL="1591056" indent="0">
              <a:buNone/>
              <a:defRPr sz="435"/>
            </a:lvl9pPr>
          </a:lstStyle>
          <a:p>
            <a:pPr lvl="0"/>
            <a:r>
              <a:rPr lang="en-US"/>
              <a:t>Click to edit Master text styles</a:t>
            </a:r>
          </a:p>
        </p:txBody>
      </p:sp>
      <p:sp>
        <p:nvSpPr>
          <p:cNvPr id="5" name="Date Placeholder 4">
            <a:extLst>
              <a:ext uri="{FF2B5EF4-FFF2-40B4-BE49-F238E27FC236}">
                <a16:creationId xmlns:a16="http://schemas.microsoft.com/office/drawing/2014/main" id="{7B1EF47F-098B-D22C-7363-A20AC3086641}"/>
              </a:ext>
            </a:extLst>
          </p:cNvPr>
          <p:cNvSpPr>
            <a:spLocks noGrp="1"/>
          </p:cNvSpPr>
          <p:nvPr>
            <p:ph type="dt" sz="half" idx="10"/>
          </p:nvPr>
        </p:nvSpPr>
        <p:spPr/>
        <p:txBody>
          <a:bodyPr/>
          <a:lstStyle/>
          <a:p>
            <a:fld id="{5ACCC2CF-715C-4490-92EA-87B5326E1E4B}" type="datetimeFigureOut">
              <a:rPr lang="en-US" smtClean="0"/>
              <a:t>11/13/2022</a:t>
            </a:fld>
            <a:endParaRPr lang="en-US"/>
          </a:p>
        </p:txBody>
      </p:sp>
      <p:sp>
        <p:nvSpPr>
          <p:cNvPr id="6" name="Footer Placeholder 5">
            <a:extLst>
              <a:ext uri="{FF2B5EF4-FFF2-40B4-BE49-F238E27FC236}">
                <a16:creationId xmlns:a16="http://schemas.microsoft.com/office/drawing/2014/main" id="{5E168DA2-C8EF-1B36-68E7-A94C29A91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1441D-A821-CAF3-80BB-6734126E62D4}"/>
              </a:ext>
            </a:extLst>
          </p:cNvPr>
          <p:cNvSpPr>
            <a:spLocks noGrp="1"/>
          </p:cNvSpPr>
          <p:nvPr>
            <p:ph type="sldNum" sz="quarter" idx="12"/>
          </p:nvPr>
        </p:nvSpPr>
        <p:spPr/>
        <p:txBody>
          <a:bodyPr/>
          <a:lstStyle/>
          <a:p>
            <a:fld id="{9D98B342-5F33-4756-B777-A177F409B2D5}" type="slidenum">
              <a:rPr lang="en-US" smtClean="0"/>
              <a:t>‹#›</a:t>
            </a:fld>
            <a:endParaRPr lang="en-US"/>
          </a:p>
        </p:txBody>
      </p:sp>
    </p:spTree>
    <p:extLst>
      <p:ext uri="{BB962C8B-B14F-4D97-AF65-F5344CB8AC3E}">
        <p14:creationId xmlns:p14="http://schemas.microsoft.com/office/powerpoint/2010/main" val="2912548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0B21-E8CC-9B97-92A0-F17159CDDDCF}"/>
              </a:ext>
            </a:extLst>
          </p:cNvPr>
          <p:cNvSpPr>
            <a:spLocks noGrp="1"/>
          </p:cNvSpPr>
          <p:nvPr>
            <p:ph type="title"/>
          </p:nvPr>
        </p:nvSpPr>
        <p:spPr>
          <a:xfrm>
            <a:off x="365330" y="505989"/>
            <a:ext cx="1710626" cy="1770962"/>
          </a:xfrm>
        </p:spPr>
        <p:txBody>
          <a:bodyPr anchor="b"/>
          <a:lstStyle>
            <a:lvl1pPr>
              <a:defRPr sz="1392"/>
            </a:lvl1pPr>
          </a:lstStyle>
          <a:p>
            <a:r>
              <a:rPr lang="en-US"/>
              <a:t>Click to edit Master title style</a:t>
            </a:r>
          </a:p>
        </p:txBody>
      </p:sp>
      <p:sp>
        <p:nvSpPr>
          <p:cNvPr id="3" name="Picture Placeholder 2">
            <a:extLst>
              <a:ext uri="{FF2B5EF4-FFF2-40B4-BE49-F238E27FC236}">
                <a16:creationId xmlns:a16="http://schemas.microsoft.com/office/drawing/2014/main" id="{4432C439-686D-2822-441F-954C21250569}"/>
              </a:ext>
            </a:extLst>
          </p:cNvPr>
          <p:cNvSpPr>
            <a:spLocks noGrp="1"/>
          </p:cNvSpPr>
          <p:nvPr>
            <p:ph type="pic" idx="1"/>
          </p:nvPr>
        </p:nvSpPr>
        <p:spPr>
          <a:xfrm>
            <a:off x="2254822" y="1092797"/>
            <a:ext cx="2685068" cy="5393704"/>
          </a:xfrm>
        </p:spPr>
        <p:txBody>
          <a:bodyPr/>
          <a:lstStyle>
            <a:lvl1pPr marL="0" indent="0">
              <a:buNone/>
              <a:defRPr sz="1392"/>
            </a:lvl1pPr>
            <a:lvl2pPr marL="198882" indent="0">
              <a:buNone/>
              <a:defRPr sz="1218"/>
            </a:lvl2pPr>
            <a:lvl3pPr marL="397764" indent="0">
              <a:buNone/>
              <a:defRPr sz="1044"/>
            </a:lvl3pPr>
            <a:lvl4pPr marL="596646" indent="0">
              <a:buNone/>
              <a:defRPr sz="870"/>
            </a:lvl4pPr>
            <a:lvl5pPr marL="795528" indent="0">
              <a:buNone/>
              <a:defRPr sz="870"/>
            </a:lvl5pPr>
            <a:lvl6pPr marL="994410" indent="0">
              <a:buNone/>
              <a:defRPr sz="870"/>
            </a:lvl6pPr>
            <a:lvl7pPr marL="1193292" indent="0">
              <a:buNone/>
              <a:defRPr sz="870"/>
            </a:lvl7pPr>
            <a:lvl8pPr marL="1392174" indent="0">
              <a:buNone/>
              <a:defRPr sz="870"/>
            </a:lvl8pPr>
            <a:lvl9pPr marL="1591056" indent="0">
              <a:buNone/>
              <a:defRPr sz="870"/>
            </a:lvl9pPr>
          </a:lstStyle>
          <a:p>
            <a:endParaRPr lang="en-US"/>
          </a:p>
        </p:txBody>
      </p:sp>
      <p:sp>
        <p:nvSpPr>
          <p:cNvPr id="4" name="Text Placeholder 3">
            <a:extLst>
              <a:ext uri="{FF2B5EF4-FFF2-40B4-BE49-F238E27FC236}">
                <a16:creationId xmlns:a16="http://schemas.microsoft.com/office/drawing/2014/main" id="{A83887BC-1929-D67D-01F5-28DDC80877F4}"/>
              </a:ext>
            </a:extLst>
          </p:cNvPr>
          <p:cNvSpPr>
            <a:spLocks noGrp="1"/>
          </p:cNvSpPr>
          <p:nvPr>
            <p:ph type="body" sz="half" idx="2"/>
          </p:nvPr>
        </p:nvSpPr>
        <p:spPr>
          <a:xfrm>
            <a:off x="365330" y="2276951"/>
            <a:ext cx="1710626" cy="4218334"/>
          </a:xfrm>
        </p:spPr>
        <p:txBody>
          <a:bodyPr/>
          <a:lstStyle>
            <a:lvl1pPr marL="0" indent="0">
              <a:buNone/>
              <a:defRPr sz="696"/>
            </a:lvl1pPr>
            <a:lvl2pPr marL="198882" indent="0">
              <a:buNone/>
              <a:defRPr sz="609"/>
            </a:lvl2pPr>
            <a:lvl3pPr marL="397764" indent="0">
              <a:buNone/>
              <a:defRPr sz="522"/>
            </a:lvl3pPr>
            <a:lvl4pPr marL="596646" indent="0">
              <a:buNone/>
              <a:defRPr sz="435"/>
            </a:lvl4pPr>
            <a:lvl5pPr marL="795528" indent="0">
              <a:buNone/>
              <a:defRPr sz="435"/>
            </a:lvl5pPr>
            <a:lvl6pPr marL="994410" indent="0">
              <a:buNone/>
              <a:defRPr sz="435"/>
            </a:lvl6pPr>
            <a:lvl7pPr marL="1193292" indent="0">
              <a:buNone/>
              <a:defRPr sz="435"/>
            </a:lvl7pPr>
            <a:lvl8pPr marL="1392174" indent="0">
              <a:buNone/>
              <a:defRPr sz="435"/>
            </a:lvl8pPr>
            <a:lvl9pPr marL="1591056" indent="0">
              <a:buNone/>
              <a:defRPr sz="435"/>
            </a:lvl9pPr>
          </a:lstStyle>
          <a:p>
            <a:pPr lvl="0"/>
            <a:r>
              <a:rPr lang="en-US"/>
              <a:t>Click to edit Master text styles</a:t>
            </a:r>
          </a:p>
        </p:txBody>
      </p:sp>
      <p:sp>
        <p:nvSpPr>
          <p:cNvPr id="5" name="Date Placeholder 4">
            <a:extLst>
              <a:ext uri="{FF2B5EF4-FFF2-40B4-BE49-F238E27FC236}">
                <a16:creationId xmlns:a16="http://schemas.microsoft.com/office/drawing/2014/main" id="{DBF404BD-CACF-3356-F4E3-0BF0DAA765D3}"/>
              </a:ext>
            </a:extLst>
          </p:cNvPr>
          <p:cNvSpPr>
            <a:spLocks noGrp="1"/>
          </p:cNvSpPr>
          <p:nvPr>
            <p:ph type="dt" sz="half" idx="10"/>
          </p:nvPr>
        </p:nvSpPr>
        <p:spPr/>
        <p:txBody>
          <a:bodyPr/>
          <a:lstStyle/>
          <a:p>
            <a:fld id="{5ACCC2CF-715C-4490-92EA-87B5326E1E4B}" type="datetimeFigureOut">
              <a:rPr lang="en-US" smtClean="0"/>
              <a:t>11/13/2022</a:t>
            </a:fld>
            <a:endParaRPr lang="en-US"/>
          </a:p>
        </p:txBody>
      </p:sp>
      <p:sp>
        <p:nvSpPr>
          <p:cNvPr id="6" name="Footer Placeholder 5">
            <a:extLst>
              <a:ext uri="{FF2B5EF4-FFF2-40B4-BE49-F238E27FC236}">
                <a16:creationId xmlns:a16="http://schemas.microsoft.com/office/drawing/2014/main" id="{AD06BB01-2DB7-DC72-CFF6-0BC1B9EDD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AA2A3-EB75-D776-1D3A-22A6F3B94ED4}"/>
              </a:ext>
            </a:extLst>
          </p:cNvPr>
          <p:cNvSpPr>
            <a:spLocks noGrp="1"/>
          </p:cNvSpPr>
          <p:nvPr>
            <p:ph type="sldNum" sz="quarter" idx="12"/>
          </p:nvPr>
        </p:nvSpPr>
        <p:spPr/>
        <p:txBody>
          <a:bodyPr/>
          <a:lstStyle/>
          <a:p>
            <a:fld id="{9D98B342-5F33-4756-B777-A177F409B2D5}" type="slidenum">
              <a:rPr lang="en-US" smtClean="0"/>
              <a:t>‹#›</a:t>
            </a:fld>
            <a:endParaRPr lang="en-US"/>
          </a:p>
        </p:txBody>
      </p:sp>
    </p:spTree>
    <p:extLst>
      <p:ext uri="{BB962C8B-B14F-4D97-AF65-F5344CB8AC3E}">
        <p14:creationId xmlns:p14="http://schemas.microsoft.com/office/powerpoint/2010/main" val="280808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F8C265-4B8F-E701-7802-C9F259C32895}"/>
              </a:ext>
            </a:extLst>
          </p:cNvPr>
          <p:cNvSpPr>
            <a:spLocks noGrp="1"/>
          </p:cNvSpPr>
          <p:nvPr>
            <p:ph type="title"/>
          </p:nvPr>
        </p:nvSpPr>
        <p:spPr>
          <a:xfrm>
            <a:off x="364639" y="404089"/>
            <a:ext cx="4574560" cy="146701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AC3B72-802C-88B9-4580-28CD3305658A}"/>
              </a:ext>
            </a:extLst>
          </p:cNvPr>
          <p:cNvSpPr>
            <a:spLocks noGrp="1"/>
          </p:cNvSpPr>
          <p:nvPr>
            <p:ph type="body" idx="1"/>
          </p:nvPr>
        </p:nvSpPr>
        <p:spPr>
          <a:xfrm>
            <a:off x="364639" y="2020443"/>
            <a:ext cx="4574560" cy="4815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48510-53E2-E980-7D3B-A8B85D342285}"/>
              </a:ext>
            </a:extLst>
          </p:cNvPr>
          <p:cNvSpPr>
            <a:spLocks noGrp="1"/>
          </p:cNvSpPr>
          <p:nvPr>
            <p:ph type="dt" sz="half" idx="2"/>
          </p:nvPr>
        </p:nvSpPr>
        <p:spPr>
          <a:xfrm>
            <a:off x="364639" y="7034656"/>
            <a:ext cx="1193364" cy="404089"/>
          </a:xfrm>
          <a:prstGeom prst="rect">
            <a:avLst/>
          </a:prstGeom>
        </p:spPr>
        <p:txBody>
          <a:bodyPr vert="horz" lIns="91440" tIns="45720" rIns="91440" bIns="45720" rtlCol="0" anchor="ctr"/>
          <a:lstStyle>
            <a:lvl1pPr algn="l">
              <a:defRPr sz="522">
                <a:solidFill>
                  <a:schemeClr val="tx1">
                    <a:tint val="75000"/>
                  </a:schemeClr>
                </a:solidFill>
              </a:defRPr>
            </a:lvl1pPr>
          </a:lstStyle>
          <a:p>
            <a:fld id="{5ACCC2CF-715C-4490-92EA-87B5326E1E4B}" type="datetimeFigureOut">
              <a:rPr lang="en-US" smtClean="0"/>
              <a:t>11/13/2022</a:t>
            </a:fld>
            <a:endParaRPr lang="en-US"/>
          </a:p>
        </p:txBody>
      </p:sp>
      <p:sp>
        <p:nvSpPr>
          <p:cNvPr id="5" name="Footer Placeholder 4">
            <a:extLst>
              <a:ext uri="{FF2B5EF4-FFF2-40B4-BE49-F238E27FC236}">
                <a16:creationId xmlns:a16="http://schemas.microsoft.com/office/drawing/2014/main" id="{677BCE58-0578-3097-97DB-E960929789FC}"/>
              </a:ext>
            </a:extLst>
          </p:cNvPr>
          <p:cNvSpPr>
            <a:spLocks noGrp="1"/>
          </p:cNvSpPr>
          <p:nvPr>
            <p:ph type="ftr" sz="quarter" idx="3"/>
          </p:nvPr>
        </p:nvSpPr>
        <p:spPr>
          <a:xfrm>
            <a:off x="1756897" y="7034656"/>
            <a:ext cx="1790045" cy="404089"/>
          </a:xfrm>
          <a:prstGeom prst="rect">
            <a:avLst/>
          </a:prstGeom>
        </p:spPr>
        <p:txBody>
          <a:bodyPr vert="horz" lIns="91440" tIns="45720" rIns="91440" bIns="45720" rtlCol="0" anchor="ctr"/>
          <a:lstStyle>
            <a:lvl1pPr algn="ctr">
              <a:defRPr sz="522">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179740-939D-05C8-3A29-04F07FC63278}"/>
              </a:ext>
            </a:extLst>
          </p:cNvPr>
          <p:cNvSpPr>
            <a:spLocks noGrp="1"/>
          </p:cNvSpPr>
          <p:nvPr>
            <p:ph type="sldNum" sz="quarter" idx="4"/>
          </p:nvPr>
        </p:nvSpPr>
        <p:spPr>
          <a:xfrm>
            <a:off x="3745835" y="7034656"/>
            <a:ext cx="1193364" cy="404089"/>
          </a:xfrm>
          <a:prstGeom prst="rect">
            <a:avLst/>
          </a:prstGeom>
        </p:spPr>
        <p:txBody>
          <a:bodyPr vert="horz" lIns="91440" tIns="45720" rIns="91440" bIns="45720" rtlCol="0" anchor="ctr"/>
          <a:lstStyle>
            <a:lvl1pPr algn="r">
              <a:defRPr sz="522">
                <a:solidFill>
                  <a:schemeClr val="tx1">
                    <a:tint val="75000"/>
                  </a:schemeClr>
                </a:solidFill>
              </a:defRPr>
            </a:lvl1pPr>
          </a:lstStyle>
          <a:p>
            <a:fld id="{9D98B342-5F33-4756-B777-A177F409B2D5}" type="slidenum">
              <a:rPr lang="en-US" smtClean="0"/>
              <a:t>‹#›</a:t>
            </a:fld>
            <a:endParaRPr lang="en-US"/>
          </a:p>
        </p:txBody>
      </p:sp>
    </p:spTree>
    <p:extLst>
      <p:ext uri="{BB962C8B-B14F-4D97-AF65-F5344CB8AC3E}">
        <p14:creationId xmlns:p14="http://schemas.microsoft.com/office/powerpoint/2010/main" val="3264063247"/>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397764" rtl="0" eaLnBrk="1" latinLnBrk="0" hangingPunct="1">
        <a:lnSpc>
          <a:spcPct val="90000"/>
        </a:lnSpc>
        <a:spcBef>
          <a:spcPct val="0"/>
        </a:spcBef>
        <a:buNone/>
        <a:defRPr sz="1914" kern="1200">
          <a:solidFill>
            <a:schemeClr val="tx1"/>
          </a:solidFill>
          <a:latin typeface="+mj-lt"/>
          <a:ea typeface="+mj-ea"/>
          <a:cs typeface="+mj-cs"/>
        </a:defRPr>
      </a:lvl1pPr>
    </p:titleStyle>
    <p:bodyStyle>
      <a:lvl1pPr marL="99441" indent="-99441" algn="l" defTabSz="397764" rtl="0" eaLnBrk="1" latinLnBrk="0" hangingPunct="1">
        <a:lnSpc>
          <a:spcPct val="90000"/>
        </a:lnSpc>
        <a:spcBef>
          <a:spcPts val="435"/>
        </a:spcBef>
        <a:buFont typeface="Arial" panose="020B0604020202020204" pitchFamily="34" charset="0"/>
        <a:buChar char="•"/>
        <a:defRPr sz="1218" kern="1200">
          <a:solidFill>
            <a:schemeClr val="tx1"/>
          </a:solidFill>
          <a:latin typeface="+mn-lt"/>
          <a:ea typeface="+mn-ea"/>
          <a:cs typeface="+mn-cs"/>
        </a:defRPr>
      </a:lvl1pPr>
      <a:lvl2pPr marL="298323" indent="-99441" algn="l" defTabSz="397764" rtl="0" eaLnBrk="1" latinLnBrk="0" hangingPunct="1">
        <a:lnSpc>
          <a:spcPct val="90000"/>
        </a:lnSpc>
        <a:spcBef>
          <a:spcPts val="217"/>
        </a:spcBef>
        <a:buFont typeface="Arial" panose="020B0604020202020204" pitchFamily="34" charset="0"/>
        <a:buChar char="•"/>
        <a:defRPr sz="1044" kern="1200">
          <a:solidFill>
            <a:schemeClr val="tx1"/>
          </a:solidFill>
          <a:latin typeface="+mn-lt"/>
          <a:ea typeface="+mn-ea"/>
          <a:cs typeface="+mn-cs"/>
        </a:defRPr>
      </a:lvl2pPr>
      <a:lvl3pPr marL="497205" indent="-99441" algn="l" defTabSz="397764" rtl="0" eaLnBrk="1" latinLnBrk="0" hangingPunct="1">
        <a:lnSpc>
          <a:spcPct val="90000"/>
        </a:lnSpc>
        <a:spcBef>
          <a:spcPts val="217"/>
        </a:spcBef>
        <a:buFont typeface="Arial" panose="020B0604020202020204" pitchFamily="34" charset="0"/>
        <a:buChar char="•"/>
        <a:defRPr sz="870" kern="1200">
          <a:solidFill>
            <a:schemeClr val="tx1"/>
          </a:solidFill>
          <a:latin typeface="+mn-lt"/>
          <a:ea typeface="+mn-ea"/>
          <a:cs typeface="+mn-cs"/>
        </a:defRPr>
      </a:lvl3pPr>
      <a:lvl4pPr marL="696087" indent="-99441" algn="l" defTabSz="397764" rtl="0" eaLnBrk="1" latinLnBrk="0" hangingPunct="1">
        <a:lnSpc>
          <a:spcPct val="90000"/>
        </a:lnSpc>
        <a:spcBef>
          <a:spcPts val="217"/>
        </a:spcBef>
        <a:buFont typeface="Arial" panose="020B0604020202020204" pitchFamily="34" charset="0"/>
        <a:buChar char="•"/>
        <a:defRPr sz="783" kern="1200">
          <a:solidFill>
            <a:schemeClr val="tx1"/>
          </a:solidFill>
          <a:latin typeface="+mn-lt"/>
          <a:ea typeface="+mn-ea"/>
          <a:cs typeface="+mn-cs"/>
        </a:defRPr>
      </a:lvl4pPr>
      <a:lvl5pPr marL="894969" indent="-99441" algn="l" defTabSz="397764" rtl="0" eaLnBrk="1" latinLnBrk="0" hangingPunct="1">
        <a:lnSpc>
          <a:spcPct val="90000"/>
        </a:lnSpc>
        <a:spcBef>
          <a:spcPts val="217"/>
        </a:spcBef>
        <a:buFont typeface="Arial" panose="020B0604020202020204" pitchFamily="34" charset="0"/>
        <a:buChar char="•"/>
        <a:defRPr sz="783" kern="1200">
          <a:solidFill>
            <a:schemeClr val="tx1"/>
          </a:solidFill>
          <a:latin typeface="+mn-lt"/>
          <a:ea typeface="+mn-ea"/>
          <a:cs typeface="+mn-cs"/>
        </a:defRPr>
      </a:lvl5pPr>
      <a:lvl6pPr marL="1093851" indent="-99441" algn="l" defTabSz="397764" rtl="0" eaLnBrk="1" latinLnBrk="0" hangingPunct="1">
        <a:lnSpc>
          <a:spcPct val="90000"/>
        </a:lnSpc>
        <a:spcBef>
          <a:spcPts val="217"/>
        </a:spcBef>
        <a:buFont typeface="Arial" panose="020B0604020202020204" pitchFamily="34" charset="0"/>
        <a:buChar char="•"/>
        <a:defRPr sz="783" kern="1200">
          <a:solidFill>
            <a:schemeClr val="tx1"/>
          </a:solidFill>
          <a:latin typeface="+mn-lt"/>
          <a:ea typeface="+mn-ea"/>
          <a:cs typeface="+mn-cs"/>
        </a:defRPr>
      </a:lvl6pPr>
      <a:lvl7pPr marL="1292733" indent="-99441" algn="l" defTabSz="397764" rtl="0" eaLnBrk="1" latinLnBrk="0" hangingPunct="1">
        <a:lnSpc>
          <a:spcPct val="90000"/>
        </a:lnSpc>
        <a:spcBef>
          <a:spcPts val="217"/>
        </a:spcBef>
        <a:buFont typeface="Arial" panose="020B0604020202020204" pitchFamily="34" charset="0"/>
        <a:buChar char="•"/>
        <a:defRPr sz="783" kern="1200">
          <a:solidFill>
            <a:schemeClr val="tx1"/>
          </a:solidFill>
          <a:latin typeface="+mn-lt"/>
          <a:ea typeface="+mn-ea"/>
          <a:cs typeface="+mn-cs"/>
        </a:defRPr>
      </a:lvl7pPr>
      <a:lvl8pPr marL="1491615" indent="-99441" algn="l" defTabSz="397764" rtl="0" eaLnBrk="1" latinLnBrk="0" hangingPunct="1">
        <a:lnSpc>
          <a:spcPct val="90000"/>
        </a:lnSpc>
        <a:spcBef>
          <a:spcPts val="217"/>
        </a:spcBef>
        <a:buFont typeface="Arial" panose="020B0604020202020204" pitchFamily="34" charset="0"/>
        <a:buChar char="•"/>
        <a:defRPr sz="783" kern="1200">
          <a:solidFill>
            <a:schemeClr val="tx1"/>
          </a:solidFill>
          <a:latin typeface="+mn-lt"/>
          <a:ea typeface="+mn-ea"/>
          <a:cs typeface="+mn-cs"/>
        </a:defRPr>
      </a:lvl8pPr>
      <a:lvl9pPr marL="1690497" indent="-99441" algn="l" defTabSz="397764" rtl="0" eaLnBrk="1" latinLnBrk="0" hangingPunct="1">
        <a:lnSpc>
          <a:spcPct val="90000"/>
        </a:lnSpc>
        <a:spcBef>
          <a:spcPts val="217"/>
        </a:spcBef>
        <a:buFont typeface="Arial" panose="020B0604020202020204" pitchFamily="34" charset="0"/>
        <a:buChar char="•"/>
        <a:defRPr sz="783" kern="1200">
          <a:solidFill>
            <a:schemeClr val="tx1"/>
          </a:solidFill>
          <a:latin typeface="+mn-lt"/>
          <a:ea typeface="+mn-ea"/>
          <a:cs typeface="+mn-cs"/>
        </a:defRPr>
      </a:lvl9pPr>
    </p:bodyStyle>
    <p:otherStyle>
      <a:defPPr>
        <a:defRPr lang="en-US"/>
      </a:defPPr>
      <a:lvl1pPr marL="0" algn="l" defTabSz="397764" rtl="0" eaLnBrk="1" latinLnBrk="0" hangingPunct="1">
        <a:defRPr sz="783" kern="1200">
          <a:solidFill>
            <a:schemeClr val="tx1"/>
          </a:solidFill>
          <a:latin typeface="+mn-lt"/>
          <a:ea typeface="+mn-ea"/>
          <a:cs typeface="+mn-cs"/>
        </a:defRPr>
      </a:lvl1pPr>
      <a:lvl2pPr marL="198882" algn="l" defTabSz="397764" rtl="0" eaLnBrk="1" latinLnBrk="0" hangingPunct="1">
        <a:defRPr sz="783" kern="1200">
          <a:solidFill>
            <a:schemeClr val="tx1"/>
          </a:solidFill>
          <a:latin typeface="+mn-lt"/>
          <a:ea typeface="+mn-ea"/>
          <a:cs typeface="+mn-cs"/>
        </a:defRPr>
      </a:lvl2pPr>
      <a:lvl3pPr marL="397764" algn="l" defTabSz="397764" rtl="0" eaLnBrk="1" latinLnBrk="0" hangingPunct="1">
        <a:defRPr sz="783" kern="1200">
          <a:solidFill>
            <a:schemeClr val="tx1"/>
          </a:solidFill>
          <a:latin typeface="+mn-lt"/>
          <a:ea typeface="+mn-ea"/>
          <a:cs typeface="+mn-cs"/>
        </a:defRPr>
      </a:lvl3pPr>
      <a:lvl4pPr marL="596646" algn="l" defTabSz="397764" rtl="0" eaLnBrk="1" latinLnBrk="0" hangingPunct="1">
        <a:defRPr sz="783" kern="1200">
          <a:solidFill>
            <a:schemeClr val="tx1"/>
          </a:solidFill>
          <a:latin typeface="+mn-lt"/>
          <a:ea typeface="+mn-ea"/>
          <a:cs typeface="+mn-cs"/>
        </a:defRPr>
      </a:lvl4pPr>
      <a:lvl5pPr marL="795528" algn="l" defTabSz="397764" rtl="0" eaLnBrk="1" latinLnBrk="0" hangingPunct="1">
        <a:defRPr sz="783" kern="1200">
          <a:solidFill>
            <a:schemeClr val="tx1"/>
          </a:solidFill>
          <a:latin typeface="+mn-lt"/>
          <a:ea typeface="+mn-ea"/>
          <a:cs typeface="+mn-cs"/>
        </a:defRPr>
      </a:lvl5pPr>
      <a:lvl6pPr marL="994410" algn="l" defTabSz="397764" rtl="0" eaLnBrk="1" latinLnBrk="0" hangingPunct="1">
        <a:defRPr sz="783" kern="1200">
          <a:solidFill>
            <a:schemeClr val="tx1"/>
          </a:solidFill>
          <a:latin typeface="+mn-lt"/>
          <a:ea typeface="+mn-ea"/>
          <a:cs typeface="+mn-cs"/>
        </a:defRPr>
      </a:lvl6pPr>
      <a:lvl7pPr marL="1193292" algn="l" defTabSz="397764" rtl="0" eaLnBrk="1" latinLnBrk="0" hangingPunct="1">
        <a:defRPr sz="783" kern="1200">
          <a:solidFill>
            <a:schemeClr val="tx1"/>
          </a:solidFill>
          <a:latin typeface="+mn-lt"/>
          <a:ea typeface="+mn-ea"/>
          <a:cs typeface="+mn-cs"/>
        </a:defRPr>
      </a:lvl7pPr>
      <a:lvl8pPr marL="1392174" algn="l" defTabSz="397764" rtl="0" eaLnBrk="1" latinLnBrk="0" hangingPunct="1">
        <a:defRPr sz="783" kern="1200">
          <a:solidFill>
            <a:schemeClr val="tx1"/>
          </a:solidFill>
          <a:latin typeface="+mn-lt"/>
          <a:ea typeface="+mn-ea"/>
          <a:cs typeface="+mn-cs"/>
        </a:defRPr>
      </a:lvl8pPr>
      <a:lvl9pPr marL="1591056" algn="l" defTabSz="397764" rtl="0" eaLnBrk="1" latinLnBrk="0" hangingPunct="1">
        <a:defRPr sz="7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B42F14A-14D4-D9CA-1E0A-A1D5F49E03B3}"/>
              </a:ext>
            </a:extLst>
          </p:cNvPr>
          <p:cNvSpPr txBox="1"/>
          <p:nvPr/>
        </p:nvSpPr>
        <p:spPr>
          <a:xfrm>
            <a:off x="381646" y="1254988"/>
            <a:ext cx="5304779" cy="858697"/>
          </a:xfrm>
          <a:prstGeom prst="rect">
            <a:avLst/>
          </a:prstGeom>
          <a:noFill/>
        </p:spPr>
        <p:txBody>
          <a:bodyPr wrap="square">
            <a:spAutoFit/>
          </a:bodyPr>
          <a:lstStyle/>
          <a:p>
            <a:r>
              <a:rPr lang="en-US" sz="4980" dirty="0" err="1">
                <a:solidFill>
                  <a:srgbClr val="FF0000"/>
                </a:solidFill>
                <a:effectLst>
                  <a:outerShdw blurRad="38100" dist="38100" dir="2700000" algn="tl">
                    <a:srgbClr val="000000">
                      <a:alpha val="43137"/>
                    </a:srgbClr>
                  </a:outerShdw>
                </a:effectLst>
                <a:latin typeface="Algerian" panose="04020705040A02060702" pitchFamily="82" charset="0"/>
              </a:rPr>
              <a:t>දු</a:t>
            </a:r>
            <a:r>
              <a:rPr lang="en-US" sz="4980" dirty="0" err="1">
                <a:solidFill>
                  <a:srgbClr val="FF0000"/>
                </a:solidFill>
                <a:effectLst>
                  <a:outerShdw blurRad="38100" dist="38100" dir="2700000" algn="tl">
                    <a:srgbClr val="000000">
                      <a:alpha val="43137"/>
                    </a:srgbClr>
                  </a:outerShdw>
                </a:effectLst>
                <a:latin typeface="Dl-ice" pitchFamily="2" charset="0"/>
              </a:rPr>
              <a:t>ප්පත්</a:t>
            </a:r>
            <a:r>
              <a:rPr lang="si-LK" sz="4980" dirty="0">
                <a:solidFill>
                  <a:srgbClr val="FF0000"/>
                </a:solidFill>
                <a:effectLst>
                  <a:outerShdw blurRad="38100" dist="38100" dir="2700000" algn="tl">
                    <a:srgbClr val="000000">
                      <a:alpha val="43137"/>
                    </a:srgbClr>
                  </a:outerShdw>
                </a:effectLst>
                <a:latin typeface="Dl-ice" pitchFamily="2" charset="0"/>
              </a:rPr>
              <a:t> සපතේරු</a:t>
            </a:r>
            <a:r>
              <a:rPr lang="si-LK" sz="4980" dirty="0">
                <a:solidFill>
                  <a:srgbClr val="FF0000"/>
                </a:solidFill>
                <a:effectLst>
                  <a:outerShdw blurRad="38100" dist="38100" dir="2700000" algn="tl">
                    <a:srgbClr val="000000">
                      <a:alpha val="43137"/>
                    </a:srgbClr>
                  </a:outerShdw>
                </a:effectLst>
                <a:latin typeface="Algerian" panose="04020705040A02060702" pitchFamily="82" charset="0"/>
              </a:rPr>
              <a:t>වා</a:t>
            </a:r>
            <a:endParaRPr lang="en-US" sz="4980" dirty="0">
              <a:solidFill>
                <a:srgbClr val="FF0000"/>
              </a:solidFill>
              <a:effectLst>
                <a:outerShdw blurRad="38100" dist="38100" dir="2700000" algn="tl">
                  <a:srgbClr val="000000">
                    <a:alpha val="43137"/>
                  </a:srgbClr>
                </a:outerShdw>
              </a:effectLst>
              <a:latin typeface="Algerian" panose="04020705040A02060702" pitchFamily="82" charset="0"/>
            </a:endParaRPr>
          </a:p>
        </p:txBody>
      </p:sp>
      <p:pic>
        <p:nvPicPr>
          <p:cNvPr id="10" name="Picture 9">
            <a:extLst>
              <a:ext uri="{FF2B5EF4-FFF2-40B4-BE49-F238E27FC236}">
                <a16:creationId xmlns:a16="http://schemas.microsoft.com/office/drawing/2014/main" id="{6FCFF956-C8E9-28CC-1E2F-0501F226FCDB}"/>
              </a:ext>
            </a:extLst>
          </p:cNvPr>
          <p:cNvPicPr>
            <a:picLocks noChangeAspect="1"/>
          </p:cNvPicPr>
          <p:nvPr/>
        </p:nvPicPr>
        <p:blipFill>
          <a:blip r:embed="rId2"/>
          <a:stretch>
            <a:fillRect/>
          </a:stretch>
        </p:blipFill>
        <p:spPr>
          <a:xfrm>
            <a:off x="523206" y="2635835"/>
            <a:ext cx="4257425" cy="2965970"/>
          </a:xfrm>
          <a:prstGeom prst="rect">
            <a:avLst/>
          </a:prstGeom>
          <a:ln>
            <a:noFill/>
          </a:ln>
          <a:effectLst>
            <a:softEdge rad="112500"/>
          </a:effectLst>
        </p:spPr>
      </p:pic>
    </p:spTree>
    <p:extLst>
      <p:ext uri="{BB962C8B-B14F-4D97-AF65-F5344CB8AC3E}">
        <p14:creationId xmlns:p14="http://schemas.microsoft.com/office/powerpoint/2010/main" val="384846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365DD1-8A3D-7010-DAE4-A06CE739AF76}"/>
              </a:ext>
            </a:extLst>
          </p:cNvPr>
          <p:cNvSpPr txBox="1"/>
          <p:nvPr/>
        </p:nvSpPr>
        <p:spPr>
          <a:xfrm>
            <a:off x="124222" y="3018413"/>
            <a:ext cx="5055394" cy="4247317"/>
          </a:xfrm>
          <a:prstGeom prst="rect">
            <a:avLst/>
          </a:prstGeom>
          <a:noFill/>
        </p:spPr>
        <p:txBody>
          <a:bodyPr wrap="square">
            <a:spAutoFit/>
          </a:bodyPr>
          <a:lstStyle/>
          <a:p>
            <a:r>
              <a:rPr lang="en-US" dirty="0" err="1">
                <a:latin typeface="French Script MT" panose="03020402040607040605" pitchFamily="66" charset="0"/>
              </a:rPr>
              <a:t>එකමත්</a:t>
            </a:r>
            <a:r>
              <a:rPr lang="en-US" dirty="0">
                <a:latin typeface="French Script MT" panose="03020402040607040605" pitchFamily="66" charset="0"/>
              </a:rPr>
              <a:t> </a:t>
            </a:r>
            <a:r>
              <a:rPr lang="en-US" dirty="0" err="1">
                <a:latin typeface="French Script MT" panose="03020402040607040605" pitchFamily="66" charset="0"/>
              </a:rPr>
              <a:t>එක</a:t>
            </a:r>
            <a:r>
              <a:rPr lang="en-US" dirty="0">
                <a:latin typeface="French Script MT" panose="03020402040607040605" pitchFamily="66" charset="0"/>
              </a:rPr>
              <a:t> </a:t>
            </a:r>
            <a:r>
              <a:rPr lang="en-US" dirty="0" err="1">
                <a:latin typeface="French Script MT" panose="03020402040607040605" pitchFamily="66" charset="0"/>
              </a:rPr>
              <a:t>කාලෙක</a:t>
            </a:r>
            <a:r>
              <a:rPr lang="en-US" dirty="0">
                <a:latin typeface="French Script MT" panose="03020402040607040605" pitchFamily="66" charset="0"/>
              </a:rPr>
              <a:t> </a:t>
            </a:r>
            <a:r>
              <a:rPr lang="en-US" dirty="0" err="1">
                <a:latin typeface="French Script MT" panose="03020402040607040605" pitchFamily="66" charset="0"/>
              </a:rPr>
              <a:t>එක්තරා</a:t>
            </a:r>
            <a:r>
              <a:rPr lang="en-US" dirty="0">
                <a:latin typeface="French Script MT" panose="03020402040607040605" pitchFamily="66" charset="0"/>
              </a:rPr>
              <a:t> </a:t>
            </a:r>
            <a:r>
              <a:rPr lang="en-US" dirty="0" err="1">
                <a:latin typeface="French Script MT" panose="03020402040607040605" pitchFamily="66" charset="0"/>
              </a:rPr>
              <a:t>ගමක</a:t>
            </a:r>
            <a:r>
              <a:rPr lang="en-US" dirty="0">
                <a:latin typeface="French Script MT" panose="03020402040607040605" pitchFamily="66" charset="0"/>
              </a:rPr>
              <a:t> </a:t>
            </a:r>
            <a:r>
              <a:rPr lang="en-US" dirty="0" err="1">
                <a:latin typeface="French Script MT" panose="03020402040607040605" pitchFamily="66" charset="0"/>
              </a:rPr>
              <a:t>දුප්පත්</a:t>
            </a:r>
            <a:r>
              <a:rPr lang="en-US" dirty="0">
                <a:latin typeface="French Script MT" panose="03020402040607040605" pitchFamily="66" charset="0"/>
              </a:rPr>
              <a:t> </a:t>
            </a:r>
            <a:r>
              <a:rPr lang="en-US" dirty="0" err="1">
                <a:latin typeface="French Script MT" panose="03020402040607040605" pitchFamily="66" charset="0"/>
              </a:rPr>
              <a:t>සපතේරුවෙකුයි</a:t>
            </a:r>
            <a:r>
              <a:rPr lang="en-US" dirty="0">
                <a:latin typeface="French Script MT" panose="03020402040607040605" pitchFamily="66" charset="0"/>
              </a:rPr>
              <a:t> </a:t>
            </a:r>
            <a:r>
              <a:rPr lang="en-US" dirty="0" err="1">
                <a:latin typeface="French Script MT" panose="03020402040607040605" pitchFamily="66" charset="0"/>
              </a:rPr>
              <a:t>එයාගෙ</a:t>
            </a:r>
            <a:r>
              <a:rPr lang="en-US" dirty="0">
                <a:latin typeface="French Script MT" panose="03020402040607040605" pitchFamily="66" charset="0"/>
              </a:rPr>
              <a:t> </a:t>
            </a:r>
            <a:r>
              <a:rPr lang="en-US" dirty="0" err="1">
                <a:latin typeface="French Script MT" panose="03020402040607040605" pitchFamily="66" charset="0"/>
              </a:rPr>
              <a:t>බිරිඳයි</a:t>
            </a:r>
            <a:r>
              <a:rPr lang="en-US" dirty="0">
                <a:latin typeface="French Script MT" panose="03020402040607040605" pitchFamily="66" charset="0"/>
              </a:rPr>
              <a:t> </a:t>
            </a:r>
            <a:r>
              <a:rPr lang="en-US" dirty="0" err="1">
                <a:latin typeface="French Script MT" panose="03020402040607040605" pitchFamily="66" charset="0"/>
              </a:rPr>
              <a:t>වාසය</a:t>
            </a:r>
            <a:r>
              <a:rPr lang="en-US" dirty="0">
                <a:latin typeface="French Script MT" panose="03020402040607040605" pitchFamily="66" charset="0"/>
              </a:rPr>
              <a:t> </a:t>
            </a:r>
            <a:r>
              <a:rPr lang="en-US" dirty="0" err="1">
                <a:latin typeface="French Script MT" panose="03020402040607040605" pitchFamily="66" charset="0"/>
              </a:rPr>
              <a:t>කළේය.මේ</a:t>
            </a:r>
            <a:r>
              <a:rPr lang="en-US" dirty="0">
                <a:latin typeface="French Script MT" panose="03020402040607040605" pitchFamily="66" charset="0"/>
              </a:rPr>
              <a:t> </a:t>
            </a:r>
            <a:r>
              <a:rPr lang="en-US" dirty="0" err="1">
                <a:latin typeface="French Script MT" panose="03020402040607040605" pitchFamily="66" charset="0"/>
              </a:rPr>
              <a:t>දෙන්නාට</a:t>
            </a:r>
            <a:r>
              <a:rPr lang="en-US" dirty="0">
                <a:latin typeface="French Script MT" panose="03020402040607040605" pitchFamily="66" charset="0"/>
              </a:rPr>
              <a:t> </a:t>
            </a:r>
            <a:r>
              <a:rPr lang="en-US" dirty="0" err="1">
                <a:latin typeface="French Script MT" panose="03020402040607040605" pitchFamily="66" charset="0"/>
              </a:rPr>
              <a:t>මොන</a:t>
            </a:r>
            <a:r>
              <a:rPr lang="en-US" dirty="0">
                <a:latin typeface="French Script MT" panose="03020402040607040605" pitchFamily="66" charset="0"/>
              </a:rPr>
              <a:t> </a:t>
            </a:r>
            <a:r>
              <a:rPr lang="en-US" dirty="0" err="1">
                <a:latin typeface="French Script MT" panose="03020402040607040605" pitchFamily="66" charset="0"/>
              </a:rPr>
              <a:t>අඩුපාඩු</a:t>
            </a:r>
            <a:r>
              <a:rPr lang="en-US" dirty="0">
                <a:latin typeface="French Script MT" panose="03020402040607040605" pitchFamily="66" charset="0"/>
              </a:rPr>
              <a:t> </a:t>
            </a:r>
            <a:r>
              <a:rPr lang="en-US" dirty="0" err="1">
                <a:latin typeface="French Script MT" panose="03020402040607040605" pitchFamily="66" charset="0"/>
              </a:rPr>
              <a:t>තිබුණත්හරිම</a:t>
            </a:r>
            <a:r>
              <a:rPr lang="en-US" dirty="0">
                <a:latin typeface="French Script MT" panose="03020402040607040605" pitchFamily="66" charset="0"/>
              </a:rPr>
              <a:t> </a:t>
            </a:r>
            <a:r>
              <a:rPr lang="en-US" dirty="0" err="1">
                <a:latin typeface="French Script MT" panose="03020402040607040605" pitchFamily="66" charset="0"/>
              </a:rPr>
              <a:t>යහපත්</a:t>
            </a:r>
            <a:r>
              <a:rPr lang="en-US" dirty="0">
                <a:latin typeface="French Script MT" panose="03020402040607040605" pitchFamily="66" charset="0"/>
              </a:rPr>
              <a:t> </a:t>
            </a:r>
            <a:r>
              <a:rPr lang="en-US" dirty="0" err="1">
                <a:latin typeface="French Script MT" panose="03020402040607040605" pitchFamily="66" charset="0"/>
              </a:rPr>
              <a:t>පිළිවෙළට</a:t>
            </a:r>
            <a:r>
              <a:rPr lang="en-US" dirty="0">
                <a:latin typeface="French Script MT" panose="03020402040607040605" pitchFamily="66" charset="0"/>
              </a:rPr>
              <a:t> </a:t>
            </a:r>
            <a:r>
              <a:rPr lang="en-US" dirty="0" err="1">
                <a:latin typeface="French Script MT" panose="03020402040607040605" pitchFamily="66" charset="0"/>
              </a:rPr>
              <a:t>තමයි</a:t>
            </a:r>
            <a:r>
              <a:rPr lang="en-US" dirty="0">
                <a:latin typeface="French Script MT" panose="03020402040607040605" pitchFamily="66" charset="0"/>
              </a:rPr>
              <a:t> </a:t>
            </a:r>
            <a:r>
              <a:rPr lang="en-US" dirty="0" err="1">
                <a:latin typeface="French Script MT" panose="03020402040607040605" pitchFamily="66" charset="0"/>
              </a:rPr>
              <a:t>ජීවත්</a:t>
            </a:r>
            <a:r>
              <a:rPr lang="en-US" dirty="0">
                <a:latin typeface="French Script MT" panose="03020402040607040605" pitchFamily="66" charset="0"/>
              </a:rPr>
              <a:t> </a:t>
            </a:r>
            <a:r>
              <a:rPr lang="en-US" dirty="0" err="1">
                <a:latin typeface="French Script MT" panose="03020402040607040605" pitchFamily="66" charset="0"/>
              </a:rPr>
              <a:t>වුණේ</a:t>
            </a:r>
            <a:r>
              <a:rPr lang="en-US" dirty="0">
                <a:latin typeface="French Script MT" panose="03020402040607040605" pitchFamily="66" charset="0"/>
              </a:rPr>
              <a:t> </a:t>
            </a:r>
            <a:r>
              <a:rPr lang="en-US" dirty="0" err="1">
                <a:latin typeface="French Script MT" panose="03020402040607040605" pitchFamily="66" charset="0"/>
              </a:rPr>
              <a:t>සපතේරුවා</a:t>
            </a:r>
            <a:r>
              <a:rPr lang="en-US" dirty="0">
                <a:latin typeface="French Script MT" panose="03020402040607040605" pitchFamily="66" charset="0"/>
              </a:rPr>
              <a:t> </a:t>
            </a:r>
            <a:r>
              <a:rPr lang="en-US" dirty="0" err="1">
                <a:latin typeface="French Script MT" panose="03020402040607040605" pitchFamily="66" charset="0"/>
              </a:rPr>
              <a:t>ඉතා</a:t>
            </a:r>
            <a:r>
              <a:rPr lang="en-US" dirty="0">
                <a:latin typeface="French Script MT" panose="03020402040607040605" pitchFamily="66" charset="0"/>
              </a:rPr>
              <a:t> </a:t>
            </a:r>
            <a:r>
              <a:rPr lang="en-US" dirty="0" err="1">
                <a:latin typeface="French Script MT" panose="03020402040607040605" pitchFamily="66" charset="0"/>
              </a:rPr>
              <a:t>මහන්සිවෙලා</a:t>
            </a:r>
            <a:r>
              <a:rPr lang="en-US" dirty="0">
                <a:latin typeface="French Script MT" panose="03020402040607040605" pitchFamily="66" charset="0"/>
              </a:rPr>
              <a:t> </a:t>
            </a:r>
            <a:r>
              <a:rPr lang="en-US" dirty="0" err="1">
                <a:latin typeface="French Script MT" panose="03020402040607040605" pitchFamily="66" charset="0"/>
              </a:rPr>
              <a:t>වැඩ</a:t>
            </a:r>
            <a:r>
              <a:rPr lang="en-US" dirty="0">
                <a:latin typeface="French Script MT" panose="03020402040607040605" pitchFamily="66" charset="0"/>
              </a:rPr>
              <a:t> </a:t>
            </a:r>
            <a:r>
              <a:rPr lang="en-US" dirty="0" err="1">
                <a:latin typeface="French Script MT" panose="03020402040607040605" pitchFamily="66" charset="0"/>
              </a:rPr>
              <a:t>කළත්ඉන්</a:t>
            </a:r>
            <a:r>
              <a:rPr lang="en-US" dirty="0">
                <a:latin typeface="French Script MT" panose="03020402040607040605" pitchFamily="66" charset="0"/>
              </a:rPr>
              <a:t> </a:t>
            </a:r>
            <a:r>
              <a:rPr lang="en-US" dirty="0" err="1">
                <a:latin typeface="French Script MT" panose="03020402040607040605" pitchFamily="66" charset="0"/>
              </a:rPr>
              <a:t>ලැබුණ</a:t>
            </a:r>
            <a:r>
              <a:rPr lang="en-US" dirty="0">
                <a:latin typeface="French Script MT" panose="03020402040607040605" pitchFamily="66" charset="0"/>
              </a:rPr>
              <a:t> </a:t>
            </a:r>
            <a:r>
              <a:rPr lang="en-US" dirty="0" err="1">
                <a:latin typeface="French Script MT" panose="03020402040607040605" pitchFamily="66" charset="0"/>
              </a:rPr>
              <a:t>මුදල</a:t>
            </a:r>
            <a:r>
              <a:rPr lang="en-US" dirty="0">
                <a:latin typeface="French Script MT" panose="03020402040607040605" pitchFamily="66" charset="0"/>
              </a:rPr>
              <a:t> </a:t>
            </a:r>
            <a:r>
              <a:rPr lang="en-US" dirty="0" err="1">
                <a:latin typeface="French Script MT" panose="03020402040607040605" pitchFamily="66" charset="0"/>
              </a:rPr>
              <a:t>ප්‍රමාණවත්</a:t>
            </a:r>
            <a:r>
              <a:rPr lang="en-US" dirty="0">
                <a:latin typeface="French Script MT" panose="03020402040607040605" pitchFamily="66" charset="0"/>
              </a:rPr>
              <a:t> </a:t>
            </a:r>
            <a:r>
              <a:rPr lang="en-US" dirty="0" err="1">
                <a:latin typeface="French Script MT" panose="03020402040607040605" pitchFamily="66" charset="0"/>
              </a:rPr>
              <a:t>වුණේ</a:t>
            </a:r>
            <a:r>
              <a:rPr lang="en-US" dirty="0">
                <a:latin typeface="French Script MT" panose="03020402040607040605" pitchFamily="66" charset="0"/>
              </a:rPr>
              <a:t> </a:t>
            </a:r>
            <a:r>
              <a:rPr lang="en-US" dirty="0" err="1">
                <a:latin typeface="French Script MT" panose="03020402040607040605" pitchFamily="66" charset="0"/>
              </a:rPr>
              <a:t>නෑ</a:t>
            </a:r>
            <a:r>
              <a:rPr lang="en-US" dirty="0">
                <a:latin typeface="French Script MT" panose="03020402040607040605" pitchFamily="66" charset="0"/>
              </a:rPr>
              <a:t> </a:t>
            </a:r>
            <a:r>
              <a:rPr lang="en-US" dirty="0" err="1">
                <a:latin typeface="French Script MT" panose="03020402040607040605" pitchFamily="66" charset="0"/>
              </a:rPr>
              <a:t>ඔවුන්ට</a:t>
            </a:r>
            <a:r>
              <a:rPr lang="en-US" dirty="0">
                <a:latin typeface="French Script MT" panose="03020402040607040605" pitchFamily="66" charset="0"/>
              </a:rPr>
              <a:t> </a:t>
            </a:r>
            <a:r>
              <a:rPr lang="en-US" dirty="0" err="1">
                <a:latin typeface="French Script MT" panose="03020402040607040605" pitchFamily="66" charset="0"/>
              </a:rPr>
              <a:t>ජීවත්</a:t>
            </a:r>
            <a:r>
              <a:rPr lang="en-US" dirty="0">
                <a:latin typeface="French Script MT" panose="03020402040607040605" pitchFamily="66" charset="0"/>
              </a:rPr>
              <a:t> </a:t>
            </a:r>
            <a:r>
              <a:rPr lang="en-US" dirty="0" err="1">
                <a:latin typeface="French Script MT" panose="03020402040607040605" pitchFamily="66" charset="0"/>
              </a:rPr>
              <a:t>වන්න.එක</a:t>
            </a:r>
            <a:r>
              <a:rPr lang="en-US" dirty="0">
                <a:latin typeface="French Script MT" panose="03020402040607040605" pitchFamily="66" charset="0"/>
              </a:rPr>
              <a:t> </a:t>
            </a:r>
            <a:r>
              <a:rPr lang="en-US" dirty="0" err="1">
                <a:latin typeface="French Script MT" panose="03020402040607040605" pitchFamily="66" charset="0"/>
              </a:rPr>
              <a:t>දවසක්</a:t>
            </a:r>
            <a:r>
              <a:rPr lang="en-US" dirty="0">
                <a:latin typeface="French Script MT" panose="03020402040607040605" pitchFamily="66" charset="0"/>
              </a:rPr>
              <a:t> </a:t>
            </a:r>
            <a:r>
              <a:rPr lang="en-US" dirty="0" err="1">
                <a:latin typeface="French Script MT" panose="03020402040607040605" pitchFamily="66" charset="0"/>
              </a:rPr>
              <a:t>ඔවුන්ට</a:t>
            </a:r>
            <a:r>
              <a:rPr lang="en-US" dirty="0">
                <a:latin typeface="French Script MT" panose="03020402040607040605" pitchFamily="66" charset="0"/>
              </a:rPr>
              <a:t> </a:t>
            </a:r>
            <a:r>
              <a:rPr lang="en-US" dirty="0" err="1">
                <a:latin typeface="French Script MT" panose="03020402040607040605" pitchFamily="66" charset="0"/>
              </a:rPr>
              <a:t>රෑ</a:t>
            </a:r>
            <a:r>
              <a:rPr lang="en-US" dirty="0">
                <a:latin typeface="French Script MT" panose="03020402040607040605" pitchFamily="66" charset="0"/>
              </a:rPr>
              <a:t> </a:t>
            </a:r>
            <a:r>
              <a:rPr lang="en-US" dirty="0" err="1">
                <a:latin typeface="French Script MT" panose="03020402040607040605" pitchFamily="66" charset="0"/>
              </a:rPr>
              <a:t>කෑමට</a:t>
            </a:r>
            <a:r>
              <a:rPr lang="en-US" dirty="0">
                <a:latin typeface="French Script MT" panose="03020402040607040605" pitchFamily="66" charset="0"/>
              </a:rPr>
              <a:t> </a:t>
            </a:r>
            <a:r>
              <a:rPr lang="en-US" dirty="0" err="1">
                <a:latin typeface="French Script MT" panose="03020402040607040605" pitchFamily="66" charset="0"/>
              </a:rPr>
              <a:t>කිසිම</a:t>
            </a:r>
            <a:r>
              <a:rPr lang="en-US" dirty="0">
                <a:latin typeface="French Script MT" panose="03020402040607040605" pitchFamily="66" charset="0"/>
              </a:rPr>
              <a:t> </a:t>
            </a:r>
            <a:r>
              <a:rPr lang="en-US" dirty="0" err="1">
                <a:latin typeface="French Script MT" panose="03020402040607040605" pitchFamily="66" charset="0"/>
              </a:rPr>
              <a:t>දෙයක්</a:t>
            </a:r>
            <a:r>
              <a:rPr lang="en-US" dirty="0">
                <a:latin typeface="French Script MT" panose="03020402040607040605" pitchFamily="66" charset="0"/>
              </a:rPr>
              <a:t> </a:t>
            </a:r>
            <a:r>
              <a:rPr lang="en-US" dirty="0" err="1">
                <a:latin typeface="French Script MT" panose="03020402040607040605" pitchFamily="66" charset="0"/>
              </a:rPr>
              <a:t>නැහැ</a:t>
            </a:r>
            <a:r>
              <a:rPr lang="en-US" dirty="0">
                <a:latin typeface="French Script MT" panose="03020402040607040605" pitchFamily="66" charset="0"/>
              </a:rPr>
              <a:t>. </a:t>
            </a:r>
            <a:r>
              <a:rPr lang="en-US" dirty="0" err="1">
                <a:latin typeface="French Script MT" panose="03020402040607040605" pitchFamily="66" charset="0"/>
              </a:rPr>
              <a:t>ඉතින්</a:t>
            </a:r>
            <a:r>
              <a:rPr lang="en-US" dirty="0">
                <a:latin typeface="French Script MT" panose="03020402040607040605" pitchFamily="66" charset="0"/>
              </a:rPr>
              <a:t> </a:t>
            </a:r>
            <a:r>
              <a:rPr lang="en-US" dirty="0" err="1">
                <a:latin typeface="French Script MT" panose="03020402040607040605" pitchFamily="66" charset="0"/>
              </a:rPr>
              <a:t>සපතේරුවා</a:t>
            </a:r>
            <a:r>
              <a:rPr lang="en-US" dirty="0">
                <a:latin typeface="French Script MT" panose="03020402040607040605" pitchFamily="66" charset="0"/>
              </a:rPr>
              <a:t> </a:t>
            </a:r>
            <a:r>
              <a:rPr lang="en-US" dirty="0" err="1">
                <a:latin typeface="French Script MT" panose="03020402040607040605" pitchFamily="66" charset="0"/>
              </a:rPr>
              <a:t>එයාගේ</a:t>
            </a:r>
            <a:r>
              <a:rPr lang="en-US" dirty="0">
                <a:latin typeface="French Script MT" panose="03020402040607040605" pitchFamily="66" charset="0"/>
              </a:rPr>
              <a:t> </a:t>
            </a:r>
            <a:r>
              <a:rPr lang="en-US" dirty="0" err="1">
                <a:latin typeface="French Script MT" panose="03020402040607040605" pitchFamily="66" charset="0"/>
              </a:rPr>
              <a:t>බිරිඳට</a:t>
            </a:r>
            <a:r>
              <a:rPr lang="en-US" dirty="0">
                <a:latin typeface="French Script MT" panose="03020402040607040605" pitchFamily="66" charset="0"/>
              </a:rPr>
              <a:t> </a:t>
            </a:r>
            <a:r>
              <a:rPr lang="en-US" dirty="0" err="1">
                <a:latin typeface="French Script MT" panose="03020402040607040605" pitchFamily="66" charset="0"/>
              </a:rPr>
              <a:t>කීවා</a:t>
            </a:r>
            <a:r>
              <a:rPr lang="en-US" dirty="0">
                <a:latin typeface="French Script MT" panose="03020402040607040605" pitchFamily="66" charset="0"/>
              </a:rPr>
              <a:t> "</a:t>
            </a:r>
            <a:r>
              <a:rPr lang="en-US" dirty="0" err="1">
                <a:latin typeface="French Script MT" panose="03020402040607040605" pitchFamily="66" charset="0"/>
              </a:rPr>
              <a:t>යන්තම්</a:t>
            </a:r>
            <a:r>
              <a:rPr lang="en-US" dirty="0">
                <a:latin typeface="French Script MT" panose="03020402040607040605" pitchFamily="66" charset="0"/>
              </a:rPr>
              <a:t> </a:t>
            </a:r>
            <a:r>
              <a:rPr lang="en-US" dirty="0" err="1">
                <a:latin typeface="French Script MT" panose="03020402040607040605" pitchFamily="66" charset="0"/>
              </a:rPr>
              <a:t>එකම</a:t>
            </a:r>
            <a:r>
              <a:rPr lang="en-US" dirty="0">
                <a:latin typeface="French Script MT" panose="03020402040607040605" pitchFamily="66" charset="0"/>
              </a:rPr>
              <a:t> </a:t>
            </a:r>
            <a:r>
              <a:rPr lang="en-US" dirty="0" err="1">
                <a:latin typeface="French Script MT" panose="03020402040607040605" pitchFamily="66" charset="0"/>
              </a:rPr>
              <a:t>සපත්තු</a:t>
            </a:r>
            <a:r>
              <a:rPr lang="en-US" dirty="0">
                <a:latin typeface="French Script MT" panose="03020402040607040605" pitchFamily="66" charset="0"/>
              </a:rPr>
              <a:t> </a:t>
            </a:r>
            <a:r>
              <a:rPr lang="en-US" dirty="0" err="1">
                <a:latin typeface="French Script MT" panose="03020402040607040605" pitchFamily="66" charset="0"/>
              </a:rPr>
              <a:t>ජෝඩුවකට</a:t>
            </a:r>
            <a:r>
              <a:rPr lang="en-US" dirty="0">
                <a:latin typeface="French Script MT" panose="03020402040607040605" pitchFamily="66" charset="0"/>
              </a:rPr>
              <a:t> </a:t>
            </a:r>
            <a:r>
              <a:rPr lang="en-US" dirty="0" err="1">
                <a:latin typeface="French Script MT" panose="03020402040607040605" pitchFamily="66" charset="0"/>
              </a:rPr>
              <a:t>සෑහෙන</a:t>
            </a:r>
            <a:r>
              <a:rPr lang="en-US" dirty="0">
                <a:latin typeface="French Script MT" panose="03020402040607040605" pitchFamily="66" charset="0"/>
              </a:rPr>
              <a:t> </a:t>
            </a:r>
            <a:r>
              <a:rPr lang="en-US" dirty="0" err="1">
                <a:latin typeface="French Script MT" panose="03020402040607040605" pitchFamily="66" charset="0"/>
              </a:rPr>
              <a:t>හම්</a:t>
            </a:r>
            <a:r>
              <a:rPr lang="en-US" dirty="0">
                <a:latin typeface="French Script MT" panose="03020402040607040605" pitchFamily="66" charset="0"/>
              </a:rPr>
              <a:t> </a:t>
            </a:r>
            <a:r>
              <a:rPr lang="en-US" dirty="0" err="1">
                <a:latin typeface="French Script MT" panose="03020402040607040605" pitchFamily="66" charset="0"/>
              </a:rPr>
              <a:t>විතරයි</a:t>
            </a:r>
            <a:r>
              <a:rPr lang="en-US" dirty="0">
                <a:latin typeface="French Script MT" panose="03020402040607040605" pitchFamily="66" charset="0"/>
              </a:rPr>
              <a:t> </a:t>
            </a:r>
            <a:r>
              <a:rPr lang="en-US" dirty="0" err="1">
                <a:latin typeface="French Script MT" panose="03020402040607040605" pitchFamily="66" charset="0"/>
              </a:rPr>
              <a:t>මට</a:t>
            </a:r>
            <a:r>
              <a:rPr lang="en-US" dirty="0">
                <a:latin typeface="French Script MT" panose="03020402040607040605" pitchFamily="66" charset="0"/>
              </a:rPr>
              <a:t> </a:t>
            </a:r>
            <a:r>
              <a:rPr lang="en-US" dirty="0" err="1">
                <a:latin typeface="French Script MT" panose="03020402040607040605" pitchFamily="66" charset="0"/>
              </a:rPr>
              <a:t>ඉතිරි</a:t>
            </a:r>
            <a:r>
              <a:rPr lang="en-US" dirty="0">
                <a:latin typeface="French Script MT" panose="03020402040607040605" pitchFamily="66" charset="0"/>
              </a:rPr>
              <a:t> </a:t>
            </a:r>
            <a:r>
              <a:rPr lang="en-US" dirty="0" err="1">
                <a:latin typeface="French Script MT" panose="03020402040607040605" pitchFamily="66" charset="0"/>
              </a:rPr>
              <a:t>වෙලා</a:t>
            </a:r>
            <a:r>
              <a:rPr lang="en-US" dirty="0">
                <a:latin typeface="French Script MT" panose="03020402040607040605" pitchFamily="66" charset="0"/>
              </a:rPr>
              <a:t> </a:t>
            </a:r>
            <a:r>
              <a:rPr lang="en-US" dirty="0" err="1">
                <a:latin typeface="French Script MT" panose="03020402040607040605" pitchFamily="66" charset="0"/>
              </a:rPr>
              <a:t>තියෙන්නෙ</a:t>
            </a:r>
            <a:r>
              <a:rPr lang="en-US" dirty="0">
                <a:latin typeface="French Script MT" panose="03020402040607040605" pitchFamily="66" charset="0"/>
              </a:rPr>
              <a:t> ,</a:t>
            </a:r>
            <a:r>
              <a:rPr lang="en-US" dirty="0" err="1">
                <a:latin typeface="French Script MT" panose="03020402040607040605" pitchFamily="66" charset="0"/>
              </a:rPr>
              <a:t>මොනවා</a:t>
            </a:r>
            <a:r>
              <a:rPr lang="en-US" dirty="0">
                <a:latin typeface="French Script MT" panose="03020402040607040605" pitchFamily="66" charset="0"/>
              </a:rPr>
              <a:t> </a:t>
            </a:r>
            <a:r>
              <a:rPr lang="en-US" dirty="0" err="1">
                <a:latin typeface="French Script MT" panose="03020402040607040605" pitchFamily="66" charset="0"/>
              </a:rPr>
              <a:t>කරන්නද</a:t>
            </a:r>
            <a:r>
              <a:rPr lang="en-US" dirty="0">
                <a:latin typeface="French Script MT" panose="03020402040607040605" pitchFamily="66" charset="0"/>
              </a:rPr>
              <a:t>? </a:t>
            </a:r>
            <a:r>
              <a:rPr lang="en-US" dirty="0" err="1">
                <a:latin typeface="French Script MT" panose="03020402040607040605" pitchFamily="66" charset="0"/>
              </a:rPr>
              <a:t>මම</a:t>
            </a:r>
            <a:r>
              <a:rPr lang="en-US" dirty="0">
                <a:latin typeface="French Script MT" panose="03020402040607040605" pitchFamily="66" charset="0"/>
              </a:rPr>
              <a:t> </a:t>
            </a:r>
            <a:r>
              <a:rPr lang="en-US" dirty="0" err="1">
                <a:latin typeface="French Script MT" panose="03020402040607040605" pitchFamily="66" charset="0"/>
              </a:rPr>
              <a:t>ඒකවත්</a:t>
            </a:r>
            <a:r>
              <a:rPr lang="en-US" dirty="0">
                <a:latin typeface="French Script MT" panose="03020402040607040605" pitchFamily="66" charset="0"/>
              </a:rPr>
              <a:t> </a:t>
            </a:r>
            <a:r>
              <a:rPr lang="en-US" dirty="0" err="1">
                <a:latin typeface="French Script MT" panose="03020402040607040605" pitchFamily="66" charset="0"/>
              </a:rPr>
              <a:t>සාදා</a:t>
            </a:r>
            <a:r>
              <a:rPr lang="en-US" dirty="0">
                <a:latin typeface="French Script MT" panose="03020402040607040605" pitchFamily="66" charset="0"/>
              </a:rPr>
              <a:t> </a:t>
            </a:r>
            <a:r>
              <a:rPr lang="en-US" dirty="0" err="1">
                <a:latin typeface="French Script MT" panose="03020402040607040605" pitchFamily="66" charset="0"/>
              </a:rPr>
              <a:t>හෙට</a:t>
            </a:r>
            <a:r>
              <a:rPr lang="en-US" dirty="0">
                <a:latin typeface="French Script MT" panose="03020402040607040605" pitchFamily="66" charset="0"/>
              </a:rPr>
              <a:t> </a:t>
            </a:r>
            <a:r>
              <a:rPr lang="en-US" dirty="0" err="1">
                <a:latin typeface="French Script MT" panose="03020402040607040605" pitchFamily="66" charset="0"/>
              </a:rPr>
              <a:t>නගරෙට</a:t>
            </a:r>
            <a:r>
              <a:rPr lang="en-US" dirty="0">
                <a:latin typeface="French Script MT" panose="03020402040607040605" pitchFamily="66" charset="0"/>
              </a:rPr>
              <a:t> </a:t>
            </a:r>
            <a:r>
              <a:rPr lang="en-US" dirty="0" err="1">
                <a:latin typeface="French Script MT" panose="03020402040607040605" pitchFamily="66" charset="0"/>
              </a:rPr>
              <a:t>ගිහින්</a:t>
            </a:r>
            <a:r>
              <a:rPr lang="en-US" dirty="0">
                <a:latin typeface="French Script MT" panose="03020402040607040605" pitchFamily="66" charset="0"/>
              </a:rPr>
              <a:t> </a:t>
            </a:r>
            <a:r>
              <a:rPr lang="en-US" dirty="0" err="1">
                <a:latin typeface="French Script MT" panose="03020402040607040605" pitchFamily="66" charset="0"/>
              </a:rPr>
              <a:t>විකුණ</a:t>
            </a:r>
            <a:r>
              <a:rPr lang="en-US" dirty="0">
                <a:latin typeface="French Script MT" panose="03020402040607040605" pitchFamily="66" charset="0"/>
              </a:rPr>
              <a:t> </a:t>
            </a:r>
            <a:r>
              <a:rPr lang="en-US" dirty="0" err="1">
                <a:latin typeface="French Script MT" panose="03020402040607040605" pitchFamily="66" charset="0"/>
              </a:rPr>
              <a:t>ගන්න</a:t>
            </a:r>
            <a:r>
              <a:rPr lang="en-US" dirty="0">
                <a:latin typeface="French Script MT" panose="03020402040607040605" pitchFamily="66" charset="0"/>
              </a:rPr>
              <a:t> </a:t>
            </a:r>
            <a:r>
              <a:rPr lang="en-US" dirty="0" err="1">
                <a:latin typeface="French Script MT" panose="03020402040607040605" pitchFamily="66" charset="0"/>
              </a:rPr>
              <a:t>බලන්නම්</a:t>
            </a:r>
            <a:r>
              <a:rPr lang="en-US" dirty="0">
                <a:latin typeface="French Script MT" panose="03020402040607040605" pitchFamily="66" charset="0"/>
              </a:rPr>
              <a:t> , </a:t>
            </a:r>
            <a:r>
              <a:rPr lang="en-US" dirty="0" err="1">
                <a:latin typeface="French Script MT" panose="03020402040607040605" pitchFamily="66" charset="0"/>
              </a:rPr>
              <a:t>එහෙම</a:t>
            </a:r>
            <a:r>
              <a:rPr lang="en-US" dirty="0">
                <a:latin typeface="French Script MT" panose="03020402040607040605" pitchFamily="66" charset="0"/>
              </a:rPr>
              <a:t> </a:t>
            </a:r>
            <a:r>
              <a:rPr lang="en-US" dirty="0" err="1">
                <a:latin typeface="French Script MT" panose="03020402040607040605" pitchFamily="66" charset="0"/>
              </a:rPr>
              <a:t>උනොත්</a:t>
            </a:r>
            <a:r>
              <a:rPr lang="en-US" dirty="0">
                <a:latin typeface="French Script MT" panose="03020402040607040605" pitchFamily="66" charset="0"/>
              </a:rPr>
              <a:t> </a:t>
            </a:r>
            <a:r>
              <a:rPr lang="en-US" dirty="0" err="1">
                <a:latin typeface="French Script MT" panose="03020402040607040605" pitchFamily="66" charset="0"/>
              </a:rPr>
              <a:t>හෙටවත්</a:t>
            </a:r>
            <a:r>
              <a:rPr lang="en-US" dirty="0">
                <a:latin typeface="French Script MT" panose="03020402040607040605" pitchFamily="66" charset="0"/>
              </a:rPr>
              <a:t> </a:t>
            </a:r>
            <a:r>
              <a:rPr lang="en-US" dirty="0" err="1">
                <a:latin typeface="French Script MT" panose="03020402040607040605" pitchFamily="66" charset="0"/>
              </a:rPr>
              <a:t>අපට</a:t>
            </a:r>
            <a:r>
              <a:rPr lang="en-US" dirty="0">
                <a:latin typeface="French Script MT" panose="03020402040607040605" pitchFamily="66" charset="0"/>
              </a:rPr>
              <a:t> </a:t>
            </a:r>
            <a:r>
              <a:rPr lang="en-US" dirty="0" err="1">
                <a:latin typeface="French Script MT" panose="03020402040607040605" pitchFamily="66" charset="0"/>
              </a:rPr>
              <a:t>මොනව</a:t>
            </a:r>
            <a:r>
              <a:rPr lang="en-US" dirty="0">
                <a:latin typeface="French Script MT" panose="03020402040607040605" pitchFamily="66" charset="0"/>
              </a:rPr>
              <a:t> </a:t>
            </a:r>
            <a:r>
              <a:rPr lang="en-US" dirty="0" err="1">
                <a:latin typeface="French Script MT" panose="03020402040607040605" pitchFamily="66" charset="0"/>
              </a:rPr>
              <a:t>හරි</a:t>
            </a:r>
            <a:r>
              <a:rPr lang="en-US" dirty="0">
                <a:latin typeface="French Script MT" panose="03020402040607040605" pitchFamily="66" charset="0"/>
              </a:rPr>
              <a:t> </a:t>
            </a:r>
            <a:r>
              <a:rPr lang="en-US" dirty="0" err="1">
                <a:latin typeface="French Script MT" panose="03020402040607040605" pitchFamily="66" charset="0"/>
              </a:rPr>
              <a:t>කෑමට</a:t>
            </a:r>
            <a:r>
              <a:rPr lang="en-US" dirty="0">
                <a:latin typeface="French Script MT" panose="03020402040607040605" pitchFamily="66" charset="0"/>
              </a:rPr>
              <a:t> </a:t>
            </a:r>
            <a:r>
              <a:rPr lang="en-US" dirty="0" err="1">
                <a:latin typeface="French Script MT" panose="03020402040607040605" pitchFamily="66" charset="0"/>
              </a:rPr>
              <a:t>යමක්</a:t>
            </a:r>
            <a:r>
              <a:rPr lang="en-US" dirty="0">
                <a:latin typeface="French Script MT" panose="03020402040607040605" pitchFamily="66" charset="0"/>
              </a:rPr>
              <a:t> </a:t>
            </a:r>
            <a:r>
              <a:rPr lang="en-US" dirty="0" err="1">
                <a:latin typeface="French Script MT" panose="03020402040607040605" pitchFamily="66" charset="0"/>
              </a:rPr>
              <a:t>මිලට</a:t>
            </a:r>
            <a:r>
              <a:rPr lang="en-US" dirty="0">
                <a:latin typeface="French Script MT" panose="03020402040607040605" pitchFamily="66" charset="0"/>
              </a:rPr>
              <a:t> </a:t>
            </a:r>
            <a:r>
              <a:rPr lang="en-US" dirty="0" err="1">
                <a:latin typeface="French Script MT" panose="03020402040607040605" pitchFamily="66" charset="0"/>
              </a:rPr>
              <a:t>ගන්න</a:t>
            </a:r>
            <a:r>
              <a:rPr lang="en-US" dirty="0">
                <a:latin typeface="French Script MT" panose="03020402040607040605" pitchFamily="66" charset="0"/>
              </a:rPr>
              <a:t> </a:t>
            </a:r>
            <a:r>
              <a:rPr lang="en-US" dirty="0" err="1">
                <a:latin typeface="French Script MT" panose="03020402040607040605" pitchFamily="66" charset="0"/>
              </a:rPr>
              <a:t>පුළුවන්</a:t>
            </a:r>
            <a:r>
              <a:rPr lang="en-US" dirty="0">
                <a:latin typeface="French Script MT" panose="03020402040607040605" pitchFamily="66" charset="0"/>
              </a:rPr>
              <a:t>" </a:t>
            </a:r>
            <a:r>
              <a:rPr lang="en-US" dirty="0" err="1">
                <a:latin typeface="French Script MT" panose="03020402040607040605" pitchFamily="66" charset="0"/>
              </a:rPr>
              <a:t>ඊට</a:t>
            </a:r>
            <a:r>
              <a:rPr lang="en-US" dirty="0">
                <a:latin typeface="French Script MT" panose="03020402040607040605" pitchFamily="66" charset="0"/>
              </a:rPr>
              <a:t> </a:t>
            </a:r>
            <a:r>
              <a:rPr lang="en-US" dirty="0" err="1">
                <a:latin typeface="French Script MT" panose="03020402040607040605" pitchFamily="66" charset="0"/>
              </a:rPr>
              <a:t>පස්සෙ</a:t>
            </a:r>
            <a:r>
              <a:rPr lang="en-US" dirty="0">
                <a:latin typeface="French Script MT" panose="03020402040607040605" pitchFamily="66" charset="0"/>
              </a:rPr>
              <a:t> </a:t>
            </a:r>
            <a:r>
              <a:rPr lang="en-US" dirty="0" err="1">
                <a:latin typeface="French Script MT" panose="03020402040607040605" pitchFamily="66" charset="0"/>
              </a:rPr>
              <a:t>සපත්තු</a:t>
            </a:r>
            <a:r>
              <a:rPr lang="en-US" dirty="0">
                <a:latin typeface="French Script MT" panose="03020402040607040605" pitchFamily="66" charset="0"/>
              </a:rPr>
              <a:t> </a:t>
            </a:r>
            <a:r>
              <a:rPr lang="en-US" dirty="0" err="1">
                <a:latin typeface="French Script MT" panose="03020402040607040605" pitchFamily="66" charset="0"/>
              </a:rPr>
              <a:t>පතොරම</a:t>
            </a:r>
            <a:r>
              <a:rPr lang="en-US" dirty="0">
                <a:latin typeface="French Script MT" panose="03020402040607040605" pitchFamily="66" charset="0"/>
              </a:rPr>
              <a:t> </a:t>
            </a:r>
            <a:r>
              <a:rPr lang="en-US" dirty="0" err="1">
                <a:latin typeface="French Script MT" panose="03020402040607040605" pitchFamily="66" charset="0"/>
              </a:rPr>
              <a:t>කපලා</a:t>
            </a:r>
            <a:r>
              <a:rPr lang="en-US" dirty="0">
                <a:latin typeface="French Script MT" panose="03020402040607040605" pitchFamily="66" charset="0"/>
              </a:rPr>
              <a:t> </a:t>
            </a:r>
            <a:r>
              <a:rPr lang="en-US" dirty="0" err="1">
                <a:latin typeface="French Script MT" panose="03020402040607040605" pitchFamily="66" charset="0"/>
              </a:rPr>
              <a:t>මහන්න</a:t>
            </a:r>
            <a:r>
              <a:rPr lang="en-US" dirty="0">
                <a:latin typeface="French Script MT" panose="03020402040607040605" pitchFamily="66" charset="0"/>
              </a:rPr>
              <a:t> </a:t>
            </a:r>
            <a:r>
              <a:rPr lang="en-US" dirty="0" err="1">
                <a:latin typeface="French Script MT" panose="03020402040607040605" pitchFamily="66" charset="0"/>
              </a:rPr>
              <a:t>සියල්ල</a:t>
            </a:r>
            <a:r>
              <a:rPr lang="en-US" dirty="0">
                <a:latin typeface="French Script MT" panose="03020402040607040605" pitchFamily="66" charset="0"/>
              </a:rPr>
              <a:t> </a:t>
            </a:r>
            <a:r>
              <a:rPr lang="en-US" dirty="0" err="1">
                <a:latin typeface="French Script MT" panose="03020402040607040605" pitchFamily="66" charset="0"/>
              </a:rPr>
              <a:t>සූදානම්</a:t>
            </a:r>
            <a:r>
              <a:rPr lang="en-US" dirty="0">
                <a:latin typeface="French Script MT" panose="03020402040607040605" pitchFamily="66" charset="0"/>
              </a:rPr>
              <a:t> </a:t>
            </a:r>
            <a:r>
              <a:rPr lang="en-US" dirty="0" err="1">
                <a:latin typeface="French Script MT" panose="03020402040607040605" pitchFamily="66" charset="0"/>
              </a:rPr>
              <a:t>කර</a:t>
            </a:r>
            <a:r>
              <a:rPr lang="en-US" dirty="0">
                <a:latin typeface="French Script MT" panose="03020402040607040605" pitchFamily="66" charset="0"/>
              </a:rPr>
              <a:t> </a:t>
            </a:r>
            <a:r>
              <a:rPr lang="en-US" dirty="0" err="1">
                <a:latin typeface="French Script MT" panose="03020402040607040605" pitchFamily="66" charset="0"/>
              </a:rPr>
              <a:t>ඊළඟ</a:t>
            </a:r>
            <a:r>
              <a:rPr lang="en-US" dirty="0">
                <a:latin typeface="French Script MT" panose="03020402040607040605" pitchFamily="66" charset="0"/>
              </a:rPr>
              <a:t> </a:t>
            </a:r>
            <a:r>
              <a:rPr lang="en-US" dirty="0" err="1">
                <a:latin typeface="French Script MT" panose="03020402040607040605" pitchFamily="66" charset="0"/>
              </a:rPr>
              <a:t>දවසෙ</a:t>
            </a:r>
            <a:r>
              <a:rPr lang="en-US" dirty="0">
                <a:latin typeface="French Script MT" panose="03020402040607040605" pitchFamily="66" charset="0"/>
              </a:rPr>
              <a:t> </a:t>
            </a:r>
            <a:r>
              <a:rPr lang="en-US" dirty="0" err="1">
                <a:latin typeface="French Script MT" panose="03020402040607040605" pitchFamily="66" charset="0"/>
              </a:rPr>
              <a:t>උදෙන්ම</a:t>
            </a:r>
            <a:r>
              <a:rPr lang="en-US" dirty="0">
                <a:latin typeface="French Script MT" panose="03020402040607040605" pitchFamily="66" charset="0"/>
              </a:rPr>
              <a:t> </a:t>
            </a:r>
            <a:r>
              <a:rPr lang="en-US" dirty="0" err="1">
                <a:latin typeface="French Script MT" panose="03020402040607040605" pitchFamily="66" charset="0"/>
              </a:rPr>
              <a:t>මහන්නම්</a:t>
            </a:r>
            <a:r>
              <a:rPr lang="en-US" dirty="0">
                <a:latin typeface="French Script MT" panose="03020402040607040605" pitchFamily="66" charset="0"/>
              </a:rPr>
              <a:t> </a:t>
            </a:r>
            <a:r>
              <a:rPr lang="en-US" dirty="0" err="1">
                <a:latin typeface="French Script MT" panose="03020402040607040605" pitchFamily="66" charset="0"/>
              </a:rPr>
              <a:t>කියා</a:t>
            </a:r>
            <a:r>
              <a:rPr lang="en-US" dirty="0">
                <a:latin typeface="French Script MT" panose="03020402040607040605" pitchFamily="66" charset="0"/>
              </a:rPr>
              <a:t> </a:t>
            </a:r>
            <a:r>
              <a:rPr lang="en-US" dirty="0" err="1">
                <a:latin typeface="French Script MT" panose="03020402040607040605" pitchFamily="66" charset="0"/>
              </a:rPr>
              <a:t>හිතාගෙන</a:t>
            </a:r>
            <a:r>
              <a:rPr lang="en-US" dirty="0">
                <a:latin typeface="French Script MT" panose="03020402040607040605" pitchFamily="66" charset="0"/>
              </a:rPr>
              <a:t> </a:t>
            </a:r>
            <a:r>
              <a:rPr lang="en-US" dirty="0" err="1">
                <a:latin typeface="French Script MT" panose="03020402040607040605" pitchFamily="66" charset="0"/>
              </a:rPr>
              <a:t>බඩගින්නෙම</a:t>
            </a:r>
            <a:r>
              <a:rPr lang="en-US" dirty="0">
                <a:latin typeface="French Script MT" panose="03020402040607040605" pitchFamily="66" charset="0"/>
              </a:rPr>
              <a:t> </a:t>
            </a:r>
            <a:r>
              <a:rPr lang="en-US" dirty="0" err="1">
                <a:latin typeface="French Script MT" panose="03020402040607040605" pitchFamily="66" charset="0"/>
              </a:rPr>
              <a:t>නින්දට</a:t>
            </a:r>
            <a:r>
              <a:rPr lang="en-US" dirty="0">
                <a:latin typeface="French Script MT" panose="03020402040607040605" pitchFamily="66" charset="0"/>
              </a:rPr>
              <a:t> </a:t>
            </a:r>
            <a:r>
              <a:rPr lang="en-US" dirty="0" err="1">
                <a:latin typeface="French Script MT" panose="03020402040607040605" pitchFamily="66" charset="0"/>
              </a:rPr>
              <a:t>ගියා</a:t>
            </a:r>
            <a:endParaRPr lang="en-US" dirty="0">
              <a:latin typeface="French Script MT" panose="03020402040607040605" pitchFamily="66" charset="0"/>
            </a:endParaRPr>
          </a:p>
        </p:txBody>
      </p:sp>
      <p:pic>
        <p:nvPicPr>
          <p:cNvPr id="7" name="Picture 6">
            <a:extLst>
              <a:ext uri="{FF2B5EF4-FFF2-40B4-BE49-F238E27FC236}">
                <a16:creationId xmlns:a16="http://schemas.microsoft.com/office/drawing/2014/main" id="{03DCD6A2-800D-3FC4-A15F-D07B6CC71B17}"/>
              </a:ext>
            </a:extLst>
          </p:cNvPr>
          <p:cNvPicPr>
            <a:picLocks noChangeAspect="1"/>
          </p:cNvPicPr>
          <p:nvPr/>
        </p:nvPicPr>
        <p:blipFill>
          <a:blip r:embed="rId2"/>
          <a:stretch>
            <a:fillRect/>
          </a:stretch>
        </p:blipFill>
        <p:spPr>
          <a:xfrm>
            <a:off x="323056" y="165893"/>
            <a:ext cx="4297059" cy="2852520"/>
          </a:xfrm>
          <a:prstGeom prst="rect">
            <a:avLst/>
          </a:prstGeom>
          <a:ln>
            <a:noFill/>
          </a:ln>
          <a:effectLst>
            <a:softEdge rad="112500"/>
          </a:effectLst>
        </p:spPr>
      </p:pic>
    </p:spTree>
    <p:extLst>
      <p:ext uri="{BB962C8B-B14F-4D97-AF65-F5344CB8AC3E}">
        <p14:creationId xmlns:p14="http://schemas.microsoft.com/office/powerpoint/2010/main" val="262806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A2D006-46BF-D091-0917-19F8570BFC78}"/>
              </a:ext>
            </a:extLst>
          </p:cNvPr>
          <p:cNvSpPr txBox="1"/>
          <p:nvPr/>
        </p:nvSpPr>
        <p:spPr>
          <a:xfrm>
            <a:off x="0" y="3082528"/>
            <a:ext cx="5083970" cy="4247317"/>
          </a:xfrm>
          <a:prstGeom prst="rect">
            <a:avLst/>
          </a:prstGeom>
          <a:noFill/>
        </p:spPr>
        <p:txBody>
          <a:bodyPr wrap="square">
            <a:spAutoFit/>
          </a:bodyPr>
          <a:lstStyle/>
          <a:p>
            <a:r>
              <a:rPr lang="en-US" dirty="0" err="1"/>
              <a:t>ඊළඟ</a:t>
            </a:r>
            <a:r>
              <a:rPr lang="en-US" dirty="0"/>
              <a:t> </a:t>
            </a:r>
            <a:r>
              <a:rPr lang="en-US" dirty="0" err="1"/>
              <a:t>දවසෙ</a:t>
            </a:r>
            <a:r>
              <a:rPr lang="en-US" dirty="0"/>
              <a:t> </a:t>
            </a:r>
            <a:r>
              <a:rPr lang="en-US" dirty="0" err="1"/>
              <a:t>උදෙන්ම</a:t>
            </a:r>
            <a:r>
              <a:rPr lang="en-US" dirty="0"/>
              <a:t> </a:t>
            </a:r>
            <a:r>
              <a:rPr lang="en-US" dirty="0" err="1"/>
              <a:t>නැගිටපු</a:t>
            </a:r>
            <a:r>
              <a:rPr lang="en-US" dirty="0"/>
              <a:t> </a:t>
            </a:r>
            <a:r>
              <a:rPr lang="en-US" dirty="0" err="1"/>
              <a:t>සපතේරුවා</a:t>
            </a:r>
            <a:r>
              <a:rPr lang="en-US" dirty="0"/>
              <a:t> </a:t>
            </a:r>
            <a:r>
              <a:rPr lang="en-US" dirty="0" err="1"/>
              <a:t>ඊට</a:t>
            </a:r>
            <a:r>
              <a:rPr lang="en-US" dirty="0"/>
              <a:t> </a:t>
            </a:r>
            <a:r>
              <a:rPr lang="en-US" dirty="0" err="1"/>
              <a:t>පෙර</a:t>
            </a:r>
            <a:r>
              <a:rPr lang="en-US" dirty="0"/>
              <a:t> </a:t>
            </a:r>
            <a:r>
              <a:rPr lang="en-US" dirty="0" err="1"/>
              <a:t>දින</a:t>
            </a:r>
            <a:r>
              <a:rPr lang="en-US" dirty="0"/>
              <a:t> </a:t>
            </a:r>
            <a:r>
              <a:rPr lang="en-US" dirty="0" err="1"/>
              <a:t>සූදානම්</a:t>
            </a:r>
            <a:r>
              <a:rPr lang="en-US" dirty="0"/>
              <a:t> </a:t>
            </a:r>
            <a:r>
              <a:rPr lang="en-US" dirty="0" err="1"/>
              <a:t>කළ</a:t>
            </a:r>
            <a:r>
              <a:rPr lang="en-US" dirty="0"/>
              <a:t> </a:t>
            </a:r>
            <a:r>
              <a:rPr lang="en-US" dirty="0" err="1"/>
              <a:t>සපත්තුව</a:t>
            </a:r>
            <a:r>
              <a:rPr lang="en-US" dirty="0"/>
              <a:t> </a:t>
            </a:r>
            <a:r>
              <a:rPr lang="en-US" dirty="0" err="1"/>
              <a:t>මහන්න</a:t>
            </a:r>
            <a:r>
              <a:rPr lang="en-US" dirty="0"/>
              <a:t> </a:t>
            </a:r>
            <a:r>
              <a:rPr lang="en-US" dirty="0" err="1"/>
              <a:t>හිතාන</a:t>
            </a:r>
            <a:r>
              <a:rPr lang="en-US" dirty="0"/>
              <a:t> </a:t>
            </a:r>
            <a:r>
              <a:rPr lang="en-US" dirty="0" err="1"/>
              <a:t>ඉක්මනින්සපත්තු</a:t>
            </a:r>
            <a:r>
              <a:rPr lang="en-US" dirty="0"/>
              <a:t> </a:t>
            </a:r>
            <a:r>
              <a:rPr lang="en-US" dirty="0" err="1"/>
              <a:t>මසන</a:t>
            </a:r>
            <a:r>
              <a:rPr lang="en-US" dirty="0"/>
              <a:t> </a:t>
            </a:r>
            <a:r>
              <a:rPr lang="en-US" dirty="0" err="1"/>
              <a:t>කාමරයට</a:t>
            </a:r>
            <a:r>
              <a:rPr lang="en-US" dirty="0"/>
              <a:t> </a:t>
            </a:r>
            <a:r>
              <a:rPr lang="en-US" dirty="0" err="1"/>
              <a:t>ගියා</a:t>
            </a:r>
            <a:r>
              <a:rPr lang="en-US" dirty="0"/>
              <a:t>. </a:t>
            </a:r>
            <a:r>
              <a:rPr lang="en-US" dirty="0" err="1"/>
              <a:t>එයාට</a:t>
            </a:r>
            <a:r>
              <a:rPr lang="en-US" dirty="0"/>
              <a:t> </a:t>
            </a:r>
            <a:r>
              <a:rPr lang="en-US" dirty="0" err="1"/>
              <a:t>අදහගන්නත්</a:t>
            </a:r>
            <a:r>
              <a:rPr lang="en-US" dirty="0"/>
              <a:t> </a:t>
            </a:r>
            <a:r>
              <a:rPr lang="en-US" dirty="0" err="1"/>
              <a:t>බැහැ</a:t>
            </a:r>
            <a:r>
              <a:rPr lang="en-US" dirty="0"/>
              <a:t> </a:t>
            </a:r>
            <a:r>
              <a:rPr lang="en-US" dirty="0" err="1"/>
              <a:t>මේ</a:t>
            </a:r>
            <a:r>
              <a:rPr lang="en-US" dirty="0"/>
              <a:t> </a:t>
            </a:r>
            <a:r>
              <a:rPr lang="en-US" dirty="0" err="1"/>
              <a:t>සිදු</a:t>
            </a:r>
            <a:r>
              <a:rPr lang="en-US" dirty="0"/>
              <a:t> </a:t>
            </a:r>
            <a:r>
              <a:rPr lang="en-US" dirty="0" err="1"/>
              <a:t>වී</a:t>
            </a:r>
            <a:r>
              <a:rPr lang="en-US" dirty="0"/>
              <a:t>.......</a:t>
            </a:r>
            <a:r>
              <a:rPr lang="en-US" dirty="0" err="1"/>
              <a:t>එයා</a:t>
            </a:r>
            <a:r>
              <a:rPr lang="en-US" dirty="0"/>
              <a:t> </a:t>
            </a:r>
            <a:r>
              <a:rPr lang="en-US" dirty="0" err="1"/>
              <a:t>ඊයෙ</a:t>
            </a:r>
            <a:r>
              <a:rPr lang="en-US" dirty="0"/>
              <a:t> </a:t>
            </a:r>
            <a:r>
              <a:rPr lang="en-US" dirty="0" err="1"/>
              <a:t>මහන්න</a:t>
            </a:r>
            <a:r>
              <a:rPr lang="en-US" dirty="0"/>
              <a:t> </a:t>
            </a:r>
            <a:r>
              <a:rPr lang="en-US" dirty="0" err="1"/>
              <a:t>සූදා</a:t>
            </a:r>
            <a:r>
              <a:rPr lang="en-US" dirty="0"/>
              <a:t> </a:t>
            </a:r>
            <a:r>
              <a:rPr lang="en-US" dirty="0" err="1"/>
              <a:t>නම්</a:t>
            </a:r>
            <a:r>
              <a:rPr lang="en-US" dirty="0"/>
              <a:t> </a:t>
            </a:r>
            <a:r>
              <a:rPr lang="en-US" dirty="0" err="1"/>
              <a:t>කළ</a:t>
            </a:r>
            <a:r>
              <a:rPr lang="en-US" dirty="0"/>
              <a:t> </a:t>
            </a:r>
            <a:r>
              <a:rPr lang="en-US" dirty="0" err="1"/>
              <a:t>සම්</a:t>
            </a:r>
            <a:r>
              <a:rPr lang="en-US" dirty="0"/>
              <a:t> </a:t>
            </a:r>
            <a:r>
              <a:rPr lang="en-US" dirty="0" err="1"/>
              <a:t>රෙදි</a:t>
            </a:r>
            <a:r>
              <a:rPr lang="en-US" dirty="0"/>
              <a:t> </a:t>
            </a:r>
            <a:r>
              <a:rPr lang="en-US" dirty="0" err="1"/>
              <a:t>අතුරුදහන්</a:t>
            </a:r>
            <a:r>
              <a:rPr lang="en-US" dirty="0"/>
              <a:t> </a:t>
            </a:r>
            <a:r>
              <a:rPr lang="en-US" dirty="0" err="1"/>
              <a:t>වෙලාඒ</a:t>
            </a:r>
            <a:r>
              <a:rPr lang="en-US" dirty="0"/>
              <a:t> </a:t>
            </a:r>
            <a:r>
              <a:rPr lang="en-US" dirty="0" err="1"/>
              <a:t>වෙනුවට</a:t>
            </a:r>
            <a:r>
              <a:rPr lang="en-US" dirty="0"/>
              <a:t> </a:t>
            </a:r>
            <a:r>
              <a:rPr lang="en-US" dirty="0" err="1"/>
              <a:t>ඉතා</a:t>
            </a:r>
            <a:r>
              <a:rPr lang="en-US" dirty="0"/>
              <a:t> </a:t>
            </a:r>
            <a:r>
              <a:rPr lang="en-US" dirty="0" err="1"/>
              <a:t>වටිනා</a:t>
            </a:r>
            <a:r>
              <a:rPr lang="en-US" dirty="0"/>
              <a:t> </a:t>
            </a:r>
            <a:r>
              <a:rPr lang="en-US" dirty="0" err="1"/>
              <a:t>හම්</a:t>
            </a:r>
            <a:r>
              <a:rPr lang="en-US" dirty="0"/>
              <a:t> </a:t>
            </a:r>
            <a:r>
              <a:rPr lang="en-US" dirty="0" err="1"/>
              <a:t>සපත්තු</a:t>
            </a:r>
            <a:r>
              <a:rPr lang="en-US" dirty="0"/>
              <a:t> </a:t>
            </a:r>
            <a:r>
              <a:rPr lang="en-US" dirty="0" err="1"/>
              <a:t>යුගලක්</a:t>
            </a:r>
            <a:r>
              <a:rPr lang="en-US" dirty="0"/>
              <a:t> </a:t>
            </a:r>
            <a:r>
              <a:rPr lang="en-US" dirty="0" err="1"/>
              <a:t>මේසේ</a:t>
            </a:r>
            <a:r>
              <a:rPr lang="en-US" dirty="0"/>
              <a:t> </a:t>
            </a:r>
            <a:r>
              <a:rPr lang="en-US" dirty="0" err="1"/>
              <a:t>උඩඋජාරුවට</a:t>
            </a:r>
            <a:r>
              <a:rPr lang="en-US" dirty="0"/>
              <a:t> </a:t>
            </a:r>
            <a:r>
              <a:rPr lang="en-US" dirty="0" err="1"/>
              <a:t>සිටියා</a:t>
            </a:r>
            <a:r>
              <a:rPr lang="en-US" dirty="0"/>
              <a:t>...</a:t>
            </a:r>
          </a:p>
          <a:p>
            <a:endParaRPr lang="en-US" dirty="0"/>
          </a:p>
          <a:p>
            <a:r>
              <a:rPr lang="si-LK" dirty="0"/>
              <a:t>ටික වෙලාවකින් සපත්තු සොයා ගෙන උදෙන්මගැනුම් කරුවෙක් ආවා ඉතාම කඩිමුඩියෙන් .... මේසේ උඩ තිබූ සපත්තු යුවල ඉක්මනින් ‘අතට ගත්ත ඔහු ඉතා සතුටින් කියනවා අනේ හරිම ලස්සනයි මේ සපත්තු යුගල, මට හරියන විදියටම තියෙනවා මම ඔබට රන් කාසි තුනක් දෙන්නම් කියා" සපතේරුවාට නිතා ගන්නවත් බැරි මිලක් ඔහු පිළිතුරුදෙන්නත් පෙරම එම සපත්තු යුගලයක් අරගෙන ඉතාම හදිසියෙන් වගේ ගැනුම්කරු යන්න ගියා</a:t>
            </a:r>
            <a:r>
              <a:rPr lang="en-US" dirty="0"/>
              <a:t>.</a:t>
            </a:r>
          </a:p>
        </p:txBody>
      </p:sp>
      <p:pic>
        <p:nvPicPr>
          <p:cNvPr id="7" name="Picture 6">
            <a:extLst>
              <a:ext uri="{FF2B5EF4-FFF2-40B4-BE49-F238E27FC236}">
                <a16:creationId xmlns:a16="http://schemas.microsoft.com/office/drawing/2014/main" id="{FED8D32B-311E-6E96-7E48-CB018B3EC068}"/>
              </a:ext>
            </a:extLst>
          </p:cNvPr>
          <p:cNvPicPr>
            <a:picLocks noChangeAspect="1"/>
          </p:cNvPicPr>
          <p:nvPr/>
        </p:nvPicPr>
        <p:blipFill>
          <a:blip r:embed="rId2"/>
          <a:stretch>
            <a:fillRect/>
          </a:stretch>
        </p:blipFill>
        <p:spPr>
          <a:xfrm>
            <a:off x="542126" y="180181"/>
            <a:ext cx="4219585" cy="2902347"/>
          </a:xfrm>
          <a:prstGeom prst="rect">
            <a:avLst/>
          </a:prstGeom>
          <a:ln>
            <a:noFill/>
          </a:ln>
          <a:effectLst>
            <a:softEdge rad="112500"/>
          </a:effectLst>
        </p:spPr>
      </p:pic>
    </p:spTree>
    <p:extLst>
      <p:ext uri="{BB962C8B-B14F-4D97-AF65-F5344CB8AC3E}">
        <p14:creationId xmlns:p14="http://schemas.microsoft.com/office/powerpoint/2010/main" val="3901421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D1C286-D6F0-FB31-E5E2-2AD23E43441C}"/>
              </a:ext>
            </a:extLst>
          </p:cNvPr>
          <p:cNvPicPr>
            <a:picLocks noChangeAspect="1"/>
          </p:cNvPicPr>
          <p:nvPr/>
        </p:nvPicPr>
        <p:blipFill>
          <a:blip r:embed="rId2"/>
          <a:stretch>
            <a:fillRect/>
          </a:stretch>
        </p:blipFill>
        <p:spPr>
          <a:xfrm>
            <a:off x="591088" y="275431"/>
            <a:ext cx="4121662" cy="2867819"/>
          </a:xfrm>
          <a:prstGeom prst="rect">
            <a:avLst/>
          </a:prstGeom>
          <a:ln>
            <a:noFill/>
          </a:ln>
          <a:effectLst>
            <a:softEdge rad="112500"/>
          </a:effectLst>
        </p:spPr>
      </p:pic>
      <p:sp>
        <p:nvSpPr>
          <p:cNvPr id="7" name="TextBox 6">
            <a:extLst>
              <a:ext uri="{FF2B5EF4-FFF2-40B4-BE49-F238E27FC236}">
                <a16:creationId xmlns:a16="http://schemas.microsoft.com/office/drawing/2014/main" id="{48EDBE99-7BF1-341C-B8FF-57F46B859764}"/>
              </a:ext>
            </a:extLst>
          </p:cNvPr>
          <p:cNvSpPr txBox="1"/>
          <p:nvPr/>
        </p:nvSpPr>
        <p:spPr>
          <a:xfrm>
            <a:off x="135730" y="3330952"/>
            <a:ext cx="4741069" cy="1754326"/>
          </a:xfrm>
          <a:prstGeom prst="rect">
            <a:avLst/>
          </a:prstGeom>
          <a:noFill/>
        </p:spPr>
        <p:txBody>
          <a:bodyPr wrap="square">
            <a:spAutoFit/>
          </a:bodyPr>
          <a:lstStyle/>
          <a:p>
            <a:r>
              <a:rPr lang="en-US" dirty="0" err="1"/>
              <a:t>ඉතින්</a:t>
            </a:r>
            <a:r>
              <a:rPr lang="en-US" dirty="0"/>
              <a:t> </a:t>
            </a:r>
            <a:r>
              <a:rPr lang="en-US" dirty="0" err="1"/>
              <a:t>ඊට</a:t>
            </a:r>
            <a:r>
              <a:rPr lang="en-US" dirty="0"/>
              <a:t> </a:t>
            </a:r>
            <a:r>
              <a:rPr lang="en-US" dirty="0" err="1"/>
              <a:t>පස්සෙ</a:t>
            </a:r>
            <a:r>
              <a:rPr lang="en-US" dirty="0"/>
              <a:t> </a:t>
            </a:r>
            <a:r>
              <a:rPr lang="en-US" dirty="0" err="1"/>
              <a:t>මේ</a:t>
            </a:r>
            <a:r>
              <a:rPr lang="en-US" dirty="0"/>
              <a:t> </a:t>
            </a:r>
            <a:r>
              <a:rPr lang="en-US" dirty="0" err="1"/>
              <a:t>යුවල</a:t>
            </a:r>
            <a:r>
              <a:rPr lang="en-US" dirty="0"/>
              <a:t> </a:t>
            </a:r>
            <a:r>
              <a:rPr lang="en-US" dirty="0" err="1"/>
              <a:t>නගරෙට</a:t>
            </a:r>
            <a:r>
              <a:rPr lang="en-US" dirty="0"/>
              <a:t> </a:t>
            </a:r>
            <a:r>
              <a:rPr lang="en-US" dirty="0" err="1"/>
              <a:t>ගිහින්</a:t>
            </a:r>
            <a:r>
              <a:rPr lang="en-US" dirty="0"/>
              <a:t> </a:t>
            </a:r>
            <a:r>
              <a:rPr lang="en-US" dirty="0" err="1"/>
              <a:t>කෑම</a:t>
            </a:r>
            <a:r>
              <a:rPr lang="en-US" dirty="0"/>
              <a:t> </a:t>
            </a:r>
            <a:r>
              <a:rPr lang="en-US" dirty="0" err="1"/>
              <a:t>බීම</a:t>
            </a:r>
            <a:r>
              <a:rPr lang="en-US" dirty="0"/>
              <a:t> </a:t>
            </a:r>
            <a:r>
              <a:rPr lang="en-US" dirty="0" err="1"/>
              <a:t>වගේම</a:t>
            </a:r>
            <a:r>
              <a:rPr lang="en-US" dirty="0"/>
              <a:t> </a:t>
            </a:r>
            <a:r>
              <a:rPr lang="en-US" dirty="0" err="1"/>
              <a:t>අලුතෙන්</a:t>
            </a:r>
            <a:r>
              <a:rPr lang="en-US" dirty="0"/>
              <a:t> </a:t>
            </a:r>
            <a:r>
              <a:rPr lang="en-US" dirty="0" err="1"/>
              <a:t>සපත්තු</a:t>
            </a:r>
            <a:r>
              <a:rPr lang="en-US" dirty="0"/>
              <a:t> </a:t>
            </a:r>
            <a:r>
              <a:rPr lang="en-US" dirty="0" err="1"/>
              <a:t>මහන්න</a:t>
            </a:r>
            <a:r>
              <a:rPr lang="en-US" dirty="0"/>
              <a:t> </a:t>
            </a:r>
            <a:r>
              <a:rPr lang="en-US" dirty="0" err="1"/>
              <a:t>අවශ්‍ය</a:t>
            </a:r>
            <a:r>
              <a:rPr lang="en-US" dirty="0"/>
              <a:t> </a:t>
            </a:r>
            <a:r>
              <a:rPr lang="en-US" dirty="0" err="1"/>
              <a:t>සම්</a:t>
            </a:r>
            <a:r>
              <a:rPr lang="en-US" dirty="0"/>
              <a:t> </a:t>
            </a:r>
            <a:r>
              <a:rPr lang="en-US" dirty="0" err="1"/>
              <a:t>රෙදිත්</a:t>
            </a:r>
            <a:r>
              <a:rPr lang="en-US" dirty="0"/>
              <a:t> </a:t>
            </a:r>
            <a:r>
              <a:rPr lang="en-US" dirty="0" err="1"/>
              <a:t>අරගෙන</a:t>
            </a:r>
            <a:r>
              <a:rPr lang="en-US" dirty="0"/>
              <a:t> </a:t>
            </a:r>
            <a:r>
              <a:rPr lang="en-US" dirty="0" err="1"/>
              <a:t>හරිම</a:t>
            </a:r>
            <a:r>
              <a:rPr lang="en-US" dirty="0"/>
              <a:t> </a:t>
            </a:r>
            <a:r>
              <a:rPr lang="en-US" dirty="0" err="1"/>
              <a:t>සතුටින්</a:t>
            </a:r>
            <a:r>
              <a:rPr lang="en-US" dirty="0"/>
              <a:t> </a:t>
            </a:r>
            <a:r>
              <a:rPr lang="en-US" dirty="0" err="1"/>
              <a:t>නිවසට</a:t>
            </a:r>
            <a:r>
              <a:rPr lang="en-US" dirty="0"/>
              <a:t> </a:t>
            </a:r>
            <a:r>
              <a:rPr lang="en-US" dirty="0" err="1"/>
              <a:t>ආවා</a:t>
            </a:r>
            <a:r>
              <a:rPr lang="en-US" dirty="0"/>
              <a:t>. </a:t>
            </a:r>
            <a:r>
              <a:rPr lang="en-US" dirty="0" err="1"/>
              <a:t>ඉතින්</a:t>
            </a:r>
            <a:r>
              <a:rPr lang="en-US" dirty="0"/>
              <a:t> </a:t>
            </a:r>
            <a:r>
              <a:rPr lang="en-US" dirty="0" err="1"/>
              <a:t>එදා</a:t>
            </a:r>
            <a:r>
              <a:rPr lang="en-US" dirty="0"/>
              <a:t> </a:t>
            </a:r>
            <a:r>
              <a:rPr lang="en-US" dirty="0" err="1"/>
              <a:t>රෑ</a:t>
            </a:r>
            <a:r>
              <a:rPr lang="en-US" dirty="0"/>
              <a:t> </a:t>
            </a:r>
            <a:r>
              <a:rPr lang="en-US" dirty="0" err="1"/>
              <a:t>ඔහු</a:t>
            </a:r>
            <a:r>
              <a:rPr lang="en-US" dirty="0"/>
              <a:t> </a:t>
            </a:r>
            <a:r>
              <a:rPr lang="en-US" dirty="0" err="1"/>
              <a:t>සපත්තු</a:t>
            </a:r>
            <a:r>
              <a:rPr lang="en-US" dirty="0"/>
              <a:t> </a:t>
            </a:r>
            <a:r>
              <a:rPr lang="en-US" dirty="0" err="1"/>
              <a:t>ජෝඩු</a:t>
            </a:r>
            <a:r>
              <a:rPr lang="en-US" dirty="0"/>
              <a:t> </a:t>
            </a:r>
            <a:r>
              <a:rPr lang="en-US" dirty="0" err="1"/>
              <a:t>දෙකකට</a:t>
            </a:r>
            <a:r>
              <a:rPr lang="en-US" dirty="0"/>
              <a:t> </a:t>
            </a:r>
            <a:r>
              <a:rPr lang="en-US" dirty="0" err="1"/>
              <a:t>අවශ්‍ය</a:t>
            </a:r>
            <a:r>
              <a:rPr lang="en-US" dirty="0"/>
              <a:t> </a:t>
            </a:r>
            <a:r>
              <a:rPr lang="en-US" dirty="0" err="1"/>
              <a:t>නම්</a:t>
            </a:r>
            <a:r>
              <a:rPr lang="en-US" dirty="0"/>
              <a:t> </a:t>
            </a:r>
            <a:r>
              <a:rPr lang="en-US" dirty="0" err="1"/>
              <a:t>සකස්</a:t>
            </a:r>
            <a:r>
              <a:rPr lang="en-US" dirty="0"/>
              <a:t> </a:t>
            </a:r>
            <a:r>
              <a:rPr lang="en-US" dirty="0" err="1"/>
              <a:t>කර</a:t>
            </a:r>
            <a:r>
              <a:rPr lang="en-US" dirty="0"/>
              <a:t> </a:t>
            </a:r>
            <a:r>
              <a:rPr lang="en-US" dirty="0" err="1"/>
              <a:t>සුපුරුදු</a:t>
            </a:r>
            <a:r>
              <a:rPr lang="en-US" dirty="0"/>
              <a:t> </a:t>
            </a:r>
            <a:r>
              <a:rPr lang="en-US" dirty="0" err="1"/>
              <a:t>ලෙස</a:t>
            </a:r>
            <a:r>
              <a:rPr lang="en-US" dirty="0"/>
              <a:t> </a:t>
            </a:r>
            <a:r>
              <a:rPr lang="en-US" dirty="0" err="1"/>
              <a:t>නින්දට</a:t>
            </a:r>
            <a:r>
              <a:rPr lang="en-US" dirty="0"/>
              <a:t> </a:t>
            </a:r>
            <a:r>
              <a:rPr lang="en-US" dirty="0" err="1"/>
              <a:t>ගියා</a:t>
            </a:r>
            <a:r>
              <a:rPr lang="en-US" dirty="0"/>
              <a:t> </a:t>
            </a:r>
            <a:r>
              <a:rPr lang="en-US" dirty="0" err="1"/>
              <a:t>ඊලග</a:t>
            </a:r>
            <a:r>
              <a:rPr lang="en-US" dirty="0"/>
              <a:t> </a:t>
            </a:r>
            <a:r>
              <a:rPr lang="en-US" dirty="0" err="1"/>
              <a:t>දවසේ</a:t>
            </a:r>
            <a:r>
              <a:rPr lang="en-US" dirty="0"/>
              <a:t> </a:t>
            </a:r>
            <a:r>
              <a:rPr lang="en-US" dirty="0" err="1"/>
              <a:t>උදෙන්ම</a:t>
            </a:r>
            <a:r>
              <a:rPr lang="en-US" dirty="0"/>
              <a:t> </a:t>
            </a:r>
            <a:r>
              <a:rPr lang="en-US" dirty="0" err="1"/>
              <a:t>මහන්න</a:t>
            </a:r>
            <a:r>
              <a:rPr lang="en-US" dirty="0"/>
              <a:t> </a:t>
            </a:r>
            <a:r>
              <a:rPr lang="en-US" dirty="0" err="1"/>
              <a:t>හිතාගෙන</a:t>
            </a:r>
            <a:r>
              <a:rPr lang="en-US" dirty="0"/>
              <a:t>.</a:t>
            </a:r>
          </a:p>
        </p:txBody>
      </p:sp>
      <p:sp>
        <p:nvSpPr>
          <p:cNvPr id="9" name="TextBox 8">
            <a:extLst>
              <a:ext uri="{FF2B5EF4-FFF2-40B4-BE49-F238E27FC236}">
                <a16:creationId xmlns:a16="http://schemas.microsoft.com/office/drawing/2014/main" id="{C5AC28B5-FAF6-57F7-ADF5-564E034B4F3F}"/>
              </a:ext>
            </a:extLst>
          </p:cNvPr>
          <p:cNvSpPr txBox="1"/>
          <p:nvPr/>
        </p:nvSpPr>
        <p:spPr>
          <a:xfrm>
            <a:off x="135730" y="5085278"/>
            <a:ext cx="5168108" cy="2031325"/>
          </a:xfrm>
          <a:prstGeom prst="rect">
            <a:avLst/>
          </a:prstGeom>
          <a:noFill/>
        </p:spPr>
        <p:txBody>
          <a:bodyPr wrap="square">
            <a:spAutoFit/>
          </a:bodyPr>
          <a:lstStyle/>
          <a:p>
            <a:r>
              <a:rPr lang="en-US" dirty="0" err="1"/>
              <a:t>උදෙන්ම</a:t>
            </a:r>
            <a:r>
              <a:rPr lang="en-US" dirty="0"/>
              <a:t> </a:t>
            </a:r>
            <a:r>
              <a:rPr lang="en-US" dirty="0" err="1"/>
              <a:t>නැගිටලා</a:t>
            </a:r>
            <a:r>
              <a:rPr lang="en-US" dirty="0"/>
              <a:t> </a:t>
            </a:r>
            <a:r>
              <a:rPr lang="en-US" dirty="0" err="1"/>
              <a:t>ඔහු</a:t>
            </a:r>
            <a:r>
              <a:rPr lang="en-US" dirty="0"/>
              <a:t> </a:t>
            </a:r>
            <a:r>
              <a:rPr lang="en-US" dirty="0" err="1"/>
              <a:t>සපත්තු</a:t>
            </a:r>
            <a:r>
              <a:rPr lang="en-US" dirty="0"/>
              <a:t> </a:t>
            </a:r>
            <a:r>
              <a:rPr lang="en-US" dirty="0" err="1"/>
              <a:t>යුගල්</a:t>
            </a:r>
            <a:r>
              <a:rPr lang="en-US" dirty="0"/>
              <a:t> </a:t>
            </a:r>
            <a:r>
              <a:rPr lang="en-US" dirty="0" err="1"/>
              <a:t>දෙක</a:t>
            </a:r>
            <a:r>
              <a:rPr lang="en-US" dirty="0"/>
              <a:t> </a:t>
            </a:r>
            <a:r>
              <a:rPr lang="en-US" dirty="0" err="1"/>
              <a:t>මහන්න</a:t>
            </a:r>
            <a:r>
              <a:rPr lang="en-US" dirty="0"/>
              <a:t> </a:t>
            </a:r>
            <a:r>
              <a:rPr lang="en-US" dirty="0" err="1"/>
              <a:t>බැලුවා.අනේ</a:t>
            </a:r>
            <a:r>
              <a:rPr lang="en-US" dirty="0"/>
              <a:t> </a:t>
            </a:r>
            <a:r>
              <a:rPr lang="en-US" dirty="0" err="1"/>
              <a:t>ඔහුට</a:t>
            </a:r>
            <a:r>
              <a:rPr lang="en-US" dirty="0"/>
              <a:t> </a:t>
            </a:r>
            <a:r>
              <a:rPr lang="en-US" dirty="0" err="1"/>
              <a:t>හිතා</a:t>
            </a:r>
            <a:r>
              <a:rPr lang="en-US" dirty="0"/>
              <a:t> </a:t>
            </a:r>
            <a:r>
              <a:rPr lang="en-US" dirty="0" err="1"/>
              <a:t>ගන්නවත්</a:t>
            </a:r>
            <a:r>
              <a:rPr lang="en-US" dirty="0"/>
              <a:t> </a:t>
            </a:r>
            <a:r>
              <a:rPr lang="en-US" dirty="0" err="1"/>
              <a:t>බැහැ</a:t>
            </a:r>
            <a:r>
              <a:rPr lang="en-US" dirty="0"/>
              <a:t> </a:t>
            </a:r>
            <a:r>
              <a:rPr lang="en-US" dirty="0" err="1"/>
              <a:t>සිදු</a:t>
            </a:r>
            <a:r>
              <a:rPr lang="en-US" dirty="0"/>
              <a:t> </a:t>
            </a:r>
            <a:r>
              <a:rPr lang="en-US" dirty="0" err="1"/>
              <a:t>වී</a:t>
            </a:r>
            <a:r>
              <a:rPr lang="en-US" dirty="0"/>
              <a:t> </a:t>
            </a:r>
            <a:r>
              <a:rPr lang="en-US" dirty="0" err="1"/>
              <a:t>තිබෙන</a:t>
            </a:r>
            <a:r>
              <a:rPr lang="en-US" dirty="0"/>
              <a:t> </a:t>
            </a:r>
            <a:r>
              <a:rPr lang="en-US" dirty="0" err="1"/>
              <a:t>දේ</a:t>
            </a:r>
            <a:r>
              <a:rPr lang="en-US" dirty="0"/>
              <a:t>..... </a:t>
            </a:r>
            <a:r>
              <a:rPr lang="en-US" dirty="0" err="1"/>
              <a:t>සපත්තු</a:t>
            </a:r>
            <a:r>
              <a:rPr lang="en-US" dirty="0"/>
              <a:t> </a:t>
            </a:r>
            <a:r>
              <a:rPr lang="en-US" dirty="0" err="1"/>
              <a:t>යුගල</a:t>
            </a:r>
            <a:r>
              <a:rPr lang="en-US" dirty="0"/>
              <a:t> </a:t>
            </a:r>
            <a:r>
              <a:rPr lang="en-US" dirty="0" err="1"/>
              <a:t>දෙකම</a:t>
            </a:r>
            <a:r>
              <a:rPr lang="en-US" dirty="0"/>
              <a:t> </a:t>
            </a:r>
            <a:r>
              <a:rPr lang="en-US" dirty="0" err="1"/>
              <a:t>කවුරු</a:t>
            </a:r>
            <a:r>
              <a:rPr lang="en-US" dirty="0"/>
              <a:t> </a:t>
            </a:r>
            <a:r>
              <a:rPr lang="en-US" dirty="0" err="1"/>
              <a:t>හෝ</a:t>
            </a:r>
            <a:r>
              <a:rPr lang="en-US" dirty="0"/>
              <a:t> </a:t>
            </a:r>
            <a:r>
              <a:rPr lang="en-US" dirty="0" err="1"/>
              <a:t>නිම</a:t>
            </a:r>
            <a:r>
              <a:rPr lang="en-US" dirty="0"/>
              <a:t> </a:t>
            </a:r>
            <a:r>
              <a:rPr lang="en-US" dirty="0" err="1"/>
              <a:t>කරළා</a:t>
            </a:r>
            <a:r>
              <a:rPr lang="en-US" dirty="0"/>
              <a:t> ....</a:t>
            </a:r>
            <a:r>
              <a:rPr lang="en-US" dirty="0" err="1"/>
              <a:t>හරිම</a:t>
            </a:r>
            <a:r>
              <a:rPr lang="en-US" dirty="0"/>
              <a:t> </a:t>
            </a:r>
            <a:r>
              <a:rPr lang="en-US" dirty="0" err="1"/>
              <a:t>විශ්මයක්</a:t>
            </a:r>
            <a:r>
              <a:rPr lang="en-US" dirty="0"/>
              <a:t>.... </a:t>
            </a:r>
            <a:r>
              <a:rPr lang="en-US" dirty="0" err="1"/>
              <a:t>ඉතින්</a:t>
            </a:r>
            <a:r>
              <a:rPr lang="en-US" dirty="0"/>
              <a:t> </a:t>
            </a:r>
            <a:r>
              <a:rPr lang="en-US" dirty="0" err="1"/>
              <a:t>ඔය</a:t>
            </a:r>
            <a:r>
              <a:rPr lang="en-US" dirty="0"/>
              <a:t> </a:t>
            </a:r>
            <a:r>
              <a:rPr lang="en-US" dirty="0" err="1"/>
              <a:t>විදියට</a:t>
            </a:r>
            <a:r>
              <a:rPr lang="en-US" dirty="0"/>
              <a:t> </a:t>
            </a:r>
            <a:r>
              <a:rPr lang="en-US" dirty="0" err="1"/>
              <a:t>දවස්</a:t>
            </a:r>
            <a:r>
              <a:rPr lang="en-US" dirty="0"/>
              <a:t> </a:t>
            </a:r>
            <a:r>
              <a:rPr lang="en-US" dirty="0" err="1"/>
              <a:t>ගත</a:t>
            </a:r>
            <a:r>
              <a:rPr lang="en-US" dirty="0"/>
              <a:t> </a:t>
            </a:r>
            <a:r>
              <a:rPr lang="en-US" dirty="0" err="1"/>
              <a:t>වූවා</a:t>
            </a:r>
            <a:r>
              <a:rPr lang="en-US" dirty="0"/>
              <a:t> ඒ </a:t>
            </a:r>
            <a:r>
              <a:rPr lang="en-US" dirty="0" err="1"/>
              <a:t>වගේම</a:t>
            </a:r>
            <a:r>
              <a:rPr lang="en-US" dirty="0"/>
              <a:t> </a:t>
            </a:r>
            <a:r>
              <a:rPr lang="en-US" dirty="0" err="1"/>
              <a:t>හැමදාත්</a:t>
            </a:r>
            <a:r>
              <a:rPr lang="en-US" dirty="0"/>
              <a:t> </a:t>
            </a:r>
            <a:r>
              <a:rPr lang="en-US" dirty="0" err="1"/>
              <a:t>රෑ</a:t>
            </a:r>
            <a:r>
              <a:rPr lang="en-US" dirty="0"/>
              <a:t> </a:t>
            </a:r>
            <a:r>
              <a:rPr lang="en-US" dirty="0" err="1"/>
              <a:t>නින්දට</a:t>
            </a:r>
            <a:r>
              <a:rPr lang="en-US" dirty="0"/>
              <a:t> </a:t>
            </a:r>
            <a:r>
              <a:rPr lang="en-US" dirty="0" err="1"/>
              <a:t>යනකොට</a:t>
            </a:r>
            <a:r>
              <a:rPr lang="en-US" dirty="0"/>
              <a:t> </a:t>
            </a:r>
            <a:r>
              <a:rPr lang="en-US" dirty="0" err="1"/>
              <a:t>සකස්</a:t>
            </a:r>
            <a:r>
              <a:rPr lang="en-US" dirty="0"/>
              <a:t> </a:t>
            </a:r>
            <a:r>
              <a:rPr lang="en-US" dirty="0" err="1"/>
              <a:t>කර</a:t>
            </a:r>
            <a:r>
              <a:rPr lang="en-US" dirty="0"/>
              <a:t> </a:t>
            </a:r>
            <a:r>
              <a:rPr lang="en-US" dirty="0" err="1"/>
              <a:t>තබන</a:t>
            </a:r>
            <a:r>
              <a:rPr lang="en-US" dirty="0"/>
              <a:t> </a:t>
            </a:r>
            <a:r>
              <a:rPr lang="en-US" dirty="0" err="1"/>
              <a:t>සපත්තු</a:t>
            </a:r>
            <a:r>
              <a:rPr lang="en-US" dirty="0"/>
              <a:t> </a:t>
            </a:r>
            <a:r>
              <a:rPr lang="en-US" dirty="0" err="1"/>
              <a:t>ඊලග</a:t>
            </a:r>
            <a:r>
              <a:rPr lang="en-US" dirty="0"/>
              <a:t> </a:t>
            </a:r>
            <a:r>
              <a:rPr lang="en-US" dirty="0" err="1"/>
              <a:t>දවසෙ</a:t>
            </a:r>
            <a:r>
              <a:rPr lang="en-US" dirty="0"/>
              <a:t> </a:t>
            </a:r>
            <a:r>
              <a:rPr lang="en-US" dirty="0" err="1"/>
              <a:t>දකින්නෙ</a:t>
            </a:r>
            <a:r>
              <a:rPr lang="en-US" dirty="0"/>
              <a:t> </a:t>
            </a:r>
            <a:r>
              <a:rPr lang="en-US" dirty="0" err="1"/>
              <a:t>ඉතාමත්</a:t>
            </a:r>
            <a:r>
              <a:rPr lang="en-US" dirty="0"/>
              <a:t> </a:t>
            </a:r>
            <a:r>
              <a:rPr lang="en-US" dirty="0" err="1"/>
              <a:t>දක්ෂ</a:t>
            </a:r>
            <a:r>
              <a:rPr lang="en-US" dirty="0"/>
              <a:t> </a:t>
            </a:r>
            <a:r>
              <a:rPr lang="en-US" dirty="0" err="1"/>
              <a:t>කෙනෙක්ගෙ</a:t>
            </a:r>
            <a:r>
              <a:rPr lang="en-US" dirty="0"/>
              <a:t> </a:t>
            </a:r>
            <a:r>
              <a:rPr lang="en-US" dirty="0" err="1"/>
              <a:t>අතින්</a:t>
            </a:r>
            <a:r>
              <a:rPr lang="en-US" dirty="0"/>
              <a:t> </a:t>
            </a:r>
            <a:r>
              <a:rPr lang="en-US" dirty="0" err="1"/>
              <a:t>නිමවූ</a:t>
            </a:r>
            <a:r>
              <a:rPr lang="en-US" dirty="0"/>
              <a:t> </a:t>
            </a:r>
            <a:r>
              <a:rPr lang="en-US" dirty="0" err="1"/>
              <a:t>වටිනා</a:t>
            </a:r>
            <a:r>
              <a:rPr lang="en-US" dirty="0"/>
              <a:t> </a:t>
            </a:r>
            <a:r>
              <a:rPr lang="en-US" dirty="0" err="1"/>
              <a:t>කියන</a:t>
            </a:r>
            <a:r>
              <a:rPr lang="en-US" dirty="0"/>
              <a:t> </a:t>
            </a:r>
            <a:r>
              <a:rPr lang="en-US" dirty="0" err="1"/>
              <a:t>සපත්තු</a:t>
            </a:r>
            <a:r>
              <a:rPr lang="en-US" dirty="0"/>
              <a:t> </a:t>
            </a:r>
            <a:r>
              <a:rPr lang="en-US" dirty="0" err="1"/>
              <a:t>ලෙස</a:t>
            </a:r>
            <a:r>
              <a:rPr lang="en-US" dirty="0"/>
              <a:t>.</a:t>
            </a:r>
          </a:p>
        </p:txBody>
      </p:sp>
    </p:spTree>
    <p:extLst>
      <p:ext uri="{BB962C8B-B14F-4D97-AF65-F5344CB8AC3E}">
        <p14:creationId xmlns:p14="http://schemas.microsoft.com/office/powerpoint/2010/main" val="341641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36D0BA-9F55-8285-E2BA-ED1FF84E349C}"/>
              </a:ext>
            </a:extLst>
          </p:cNvPr>
          <p:cNvPicPr>
            <a:picLocks noChangeAspect="1"/>
          </p:cNvPicPr>
          <p:nvPr/>
        </p:nvPicPr>
        <p:blipFill>
          <a:blip r:embed="rId2"/>
          <a:stretch>
            <a:fillRect/>
          </a:stretch>
        </p:blipFill>
        <p:spPr>
          <a:xfrm>
            <a:off x="437952" y="175418"/>
            <a:ext cx="4427934" cy="3253582"/>
          </a:xfrm>
          <a:prstGeom prst="rect">
            <a:avLst/>
          </a:prstGeom>
          <a:ln>
            <a:noFill/>
          </a:ln>
          <a:effectLst>
            <a:softEdge rad="112500"/>
          </a:effectLst>
        </p:spPr>
      </p:pic>
      <p:sp>
        <p:nvSpPr>
          <p:cNvPr id="7" name="TextBox 6">
            <a:extLst>
              <a:ext uri="{FF2B5EF4-FFF2-40B4-BE49-F238E27FC236}">
                <a16:creationId xmlns:a16="http://schemas.microsoft.com/office/drawing/2014/main" id="{E79F508F-DC65-2E05-54E6-0794F3BE4D59}"/>
              </a:ext>
            </a:extLst>
          </p:cNvPr>
          <p:cNvSpPr txBox="1"/>
          <p:nvPr/>
        </p:nvSpPr>
        <p:spPr>
          <a:xfrm>
            <a:off x="195659" y="3629045"/>
            <a:ext cx="4912519" cy="2031325"/>
          </a:xfrm>
          <a:prstGeom prst="rect">
            <a:avLst/>
          </a:prstGeom>
          <a:noFill/>
        </p:spPr>
        <p:txBody>
          <a:bodyPr wrap="square">
            <a:spAutoFit/>
          </a:bodyPr>
          <a:lstStyle/>
          <a:p>
            <a:r>
              <a:rPr lang="en-US" dirty="0" err="1"/>
              <a:t>දැන්</a:t>
            </a:r>
            <a:r>
              <a:rPr lang="en-US" dirty="0"/>
              <a:t> </a:t>
            </a:r>
            <a:r>
              <a:rPr lang="en-US" dirty="0" err="1"/>
              <a:t>හැමදාම</a:t>
            </a:r>
            <a:r>
              <a:rPr lang="en-US" dirty="0"/>
              <a:t> </a:t>
            </a:r>
            <a:r>
              <a:rPr lang="en-US" dirty="0" err="1"/>
              <a:t>ගැනුම්කරුවො</a:t>
            </a:r>
            <a:r>
              <a:rPr lang="en-US" dirty="0"/>
              <a:t> </a:t>
            </a:r>
            <a:r>
              <a:rPr lang="en-US" dirty="0" err="1"/>
              <a:t>එනවා</a:t>
            </a:r>
            <a:r>
              <a:rPr lang="en-US" dirty="0"/>
              <a:t> </a:t>
            </a:r>
            <a:r>
              <a:rPr lang="en-US" dirty="0" err="1"/>
              <a:t>සපතේරුවා</a:t>
            </a:r>
            <a:r>
              <a:rPr lang="en-US" dirty="0"/>
              <a:t> </a:t>
            </a:r>
            <a:r>
              <a:rPr lang="en-US" dirty="0" err="1"/>
              <a:t>හොයාගෙන</a:t>
            </a:r>
            <a:r>
              <a:rPr lang="en-US" dirty="0"/>
              <a:t>... </a:t>
            </a:r>
            <a:r>
              <a:rPr lang="en-US" dirty="0" err="1"/>
              <a:t>ඔහුගේ</a:t>
            </a:r>
            <a:r>
              <a:rPr lang="en-US" dirty="0"/>
              <a:t> </a:t>
            </a:r>
            <a:r>
              <a:rPr lang="en-US" dirty="0" err="1"/>
              <a:t>සපත්තු</a:t>
            </a:r>
            <a:r>
              <a:rPr lang="en-US" dirty="0"/>
              <a:t> </a:t>
            </a:r>
            <a:r>
              <a:rPr lang="en-US" dirty="0" err="1"/>
              <a:t>ගන්න</a:t>
            </a:r>
            <a:r>
              <a:rPr lang="en-US" dirty="0"/>
              <a:t> </a:t>
            </a:r>
            <a:r>
              <a:rPr lang="en-US" dirty="0" err="1"/>
              <a:t>කවුරුත්</a:t>
            </a:r>
            <a:r>
              <a:rPr lang="en-US" dirty="0"/>
              <a:t> </a:t>
            </a:r>
            <a:r>
              <a:rPr lang="en-US" dirty="0" err="1"/>
              <a:t>ආසයි</a:t>
            </a:r>
            <a:r>
              <a:rPr lang="en-US" dirty="0"/>
              <a:t>.... </a:t>
            </a:r>
            <a:r>
              <a:rPr lang="en-US" dirty="0" err="1"/>
              <a:t>මොකද</a:t>
            </a:r>
            <a:r>
              <a:rPr lang="en-US" dirty="0"/>
              <a:t> </a:t>
            </a:r>
            <a:r>
              <a:rPr lang="en-US" dirty="0" err="1"/>
              <a:t>ඒව</a:t>
            </a:r>
            <a:r>
              <a:rPr lang="en-US" dirty="0"/>
              <a:t> ඒ </a:t>
            </a:r>
            <a:r>
              <a:rPr lang="en-US" dirty="0" err="1"/>
              <a:t>තරම්</a:t>
            </a:r>
            <a:r>
              <a:rPr lang="en-US" dirty="0"/>
              <a:t> </a:t>
            </a:r>
            <a:r>
              <a:rPr lang="en-US" dirty="0" err="1"/>
              <a:t>ලස්සනයි</a:t>
            </a:r>
            <a:r>
              <a:rPr lang="en-US" dirty="0"/>
              <a:t>... </a:t>
            </a:r>
            <a:r>
              <a:rPr lang="en-US" dirty="0" err="1"/>
              <a:t>ඉතින්</a:t>
            </a:r>
            <a:r>
              <a:rPr lang="en-US" dirty="0"/>
              <a:t> </a:t>
            </a:r>
            <a:r>
              <a:rPr lang="en-US" dirty="0" err="1"/>
              <a:t>මේ</a:t>
            </a:r>
            <a:r>
              <a:rPr lang="en-US" dirty="0"/>
              <a:t> </a:t>
            </a:r>
            <a:r>
              <a:rPr lang="en-US" dirty="0" err="1"/>
              <a:t>සපතේරුවා</a:t>
            </a:r>
            <a:r>
              <a:rPr lang="en-US" dirty="0"/>
              <a:t> </a:t>
            </a:r>
            <a:r>
              <a:rPr lang="en-US" dirty="0" err="1"/>
              <a:t>ඉතා</a:t>
            </a:r>
            <a:r>
              <a:rPr lang="en-US" dirty="0"/>
              <a:t> </a:t>
            </a:r>
            <a:r>
              <a:rPr lang="en-US" dirty="0" err="1"/>
              <a:t>ඉක්මනින්ම</a:t>
            </a:r>
            <a:r>
              <a:rPr lang="en-US" dirty="0"/>
              <a:t> </a:t>
            </a:r>
            <a:r>
              <a:rPr lang="en-US" dirty="0" err="1"/>
              <a:t>ගමේ</a:t>
            </a:r>
            <a:r>
              <a:rPr lang="en-US" dirty="0"/>
              <a:t> </a:t>
            </a:r>
            <a:r>
              <a:rPr lang="en-US" dirty="0" err="1"/>
              <a:t>සිටිය</a:t>
            </a:r>
            <a:r>
              <a:rPr lang="en-US" dirty="0"/>
              <a:t> </a:t>
            </a:r>
            <a:r>
              <a:rPr lang="en-US" dirty="0" err="1"/>
              <a:t>පොහොසත්ම</a:t>
            </a:r>
            <a:r>
              <a:rPr lang="en-US" dirty="0"/>
              <a:t> </a:t>
            </a:r>
            <a:r>
              <a:rPr lang="en-US" dirty="0" err="1"/>
              <a:t>වෙළෙන්දා</a:t>
            </a:r>
            <a:r>
              <a:rPr lang="en-US" dirty="0"/>
              <a:t> </a:t>
            </a:r>
            <a:r>
              <a:rPr lang="en-US" dirty="0" err="1"/>
              <a:t>වි</a:t>
            </a:r>
            <a:r>
              <a:rPr lang="en-US" dirty="0"/>
              <a:t> </a:t>
            </a:r>
            <a:r>
              <a:rPr lang="en-US" dirty="0" err="1"/>
              <a:t>හමාරයිඉතින්</a:t>
            </a:r>
            <a:r>
              <a:rPr lang="en-US" dirty="0"/>
              <a:t> </a:t>
            </a:r>
            <a:r>
              <a:rPr lang="en-US" dirty="0" err="1"/>
              <a:t>මේ</a:t>
            </a:r>
            <a:r>
              <a:rPr lang="en-US" dirty="0"/>
              <a:t> </a:t>
            </a:r>
            <a:r>
              <a:rPr lang="en-US" dirty="0" err="1"/>
              <a:t>විදියට</a:t>
            </a:r>
            <a:r>
              <a:rPr lang="en-US" dirty="0"/>
              <a:t> </a:t>
            </a:r>
            <a:r>
              <a:rPr lang="en-US" dirty="0" err="1"/>
              <a:t>කවුද</a:t>
            </a:r>
            <a:r>
              <a:rPr lang="en-US" dirty="0"/>
              <a:t> </a:t>
            </a:r>
            <a:r>
              <a:rPr lang="en-US" dirty="0" err="1"/>
              <a:t>මට</a:t>
            </a:r>
            <a:r>
              <a:rPr lang="en-US" dirty="0"/>
              <a:t> </a:t>
            </a:r>
            <a:r>
              <a:rPr lang="en-US" dirty="0" err="1"/>
              <a:t>මේ</a:t>
            </a:r>
            <a:r>
              <a:rPr lang="en-US" dirty="0"/>
              <a:t> </a:t>
            </a:r>
            <a:r>
              <a:rPr lang="en-US" dirty="0" err="1"/>
              <a:t>උදව්</a:t>
            </a:r>
            <a:r>
              <a:rPr lang="en-US" dirty="0"/>
              <a:t> </a:t>
            </a:r>
            <a:r>
              <a:rPr lang="en-US" dirty="0" err="1"/>
              <a:t>කරන්නෙ</a:t>
            </a:r>
            <a:r>
              <a:rPr lang="en-US" dirty="0"/>
              <a:t> </a:t>
            </a:r>
            <a:r>
              <a:rPr lang="en-US" dirty="0" err="1"/>
              <a:t>ඒක</a:t>
            </a:r>
            <a:r>
              <a:rPr lang="en-US" dirty="0"/>
              <a:t> </a:t>
            </a:r>
            <a:r>
              <a:rPr lang="en-US" dirty="0" err="1"/>
              <a:t>දැනගන්නකන්ඉස්පාසුවක්</a:t>
            </a:r>
            <a:r>
              <a:rPr lang="en-US" dirty="0"/>
              <a:t> </a:t>
            </a:r>
            <a:r>
              <a:rPr lang="en-US" dirty="0" err="1"/>
              <a:t>නෑ</a:t>
            </a:r>
            <a:r>
              <a:rPr lang="en-US" dirty="0"/>
              <a:t> </a:t>
            </a:r>
            <a:r>
              <a:rPr lang="en-US" dirty="0" err="1"/>
              <a:t>සපතේරුවාට</a:t>
            </a:r>
            <a:r>
              <a:rPr lang="en-US" dirty="0"/>
              <a:t>.</a:t>
            </a:r>
          </a:p>
        </p:txBody>
      </p:sp>
    </p:spTree>
    <p:extLst>
      <p:ext uri="{BB962C8B-B14F-4D97-AF65-F5344CB8AC3E}">
        <p14:creationId xmlns:p14="http://schemas.microsoft.com/office/powerpoint/2010/main" val="3455318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60DF03-7D16-4CAE-ABCC-B260383255C0}"/>
              </a:ext>
            </a:extLst>
          </p:cNvPr>
          <p:cNvPicPr>
            <a:picLocks noChangeAspect="1"/>
          </p:cNvPicPr>
          <p:nvPr/>
        </p:nvPicPr>
        <p:blipFill>
          <a:blip r:embed="rId2"/>
          <a:stretch>
            <a:fillRect/>
          </a:stretch>
        </p:blipFill>
        <p:spPr>
          <a:xfrm>
            <a:off x="479822" y="361156"/>
            <a:ext cx="4344194" cy="2944019"/>
          </a:xfrm>
          <a:prstGeom prst="rect">
            <a:avLst/>
          </a:prstGeom>
          <a:ln>
            <a:noFill/>
          </a:ln>
          <a:effectLst>
            <a:softEdge rad="112500"/>
          </a:effectLst>
        </p:spPr>
      </p:pic>
      <p:sp>
        <p:nvSpPr>
          <p:cNvPr id="7" name="TextBox 6">
            <a:extLst>
              <a:ext uri="{FF2B5EF4-FFF2-40B4-BE49-F238E27FC236}">
                <a16:creationId xmlns:a16="http://schemas.microsoft.com/office/drawing/2014/main" id="{08A932EB-CD90-3DC1-676C-8DB853B9B309}"/>
              </a:ext>
            </a:extLst>
          </p:cNvPr>
          <p:cNvSpPr txBox="1"/>
          <p:nvPr/>
        </p:nvSpPr>
        <p:spPr>
          <a:xfrm>
            <a:off x="0" y="3528655"/>
            <a:ext cx="5020468" cy="2308324"/>
          </a:xfrm>
          <a:prstGeom prst="rect">
            <a:avLst/>
          </a:prstGeom>
          <a:noFill/>
        </p:spPr>
        <p:txBody>
          <a:bodyPr wrap="square">
            <a:spAutoFit/>
          </a:bodyPr>
          <a:lstStyle/>
          <a:p>
            <a:r>
              <a:rPr lang="en-US" dirty="0" err="1"/>
              <a:t>මේ</a:t>
            </a:r>
            <a:r>
              <a:rPr lang="en-US" dirty="0"/>
              <a:t> </a:t>
            </a:r>
            <a:r>
              <a:rPr lang="en-US" dirty="0" err="1"/>
              <a:t>කියන</a:t>
            </a:r>
            <a:r>
              <a:rPr lang="en-US" dirty="0"/>
              <a:t> </a:t>
            </a:r>
            <a:r>
              <a:rPr lang="en-US" dirty="0" err="1"/>
              <a:t>දවසේ</a:t>
            </a:r>
            <a:r>
              <a:rPr lang="en-US" dirty="0"/>
              <a:t> </a:t>
            </a:r>
            <a:r>
              <a:rPr lang="en-US" dirty="0" err="1"/>
              <a:t>මේ</a:t>
            </a:r>
            <a:r>
              <a:rPr lang="en-US" dirty="0"/>
              <a:t> </a:t>
            </a:r>
            <a:r>
              <a:rPr lang="en-US" dirty="0" err="1"/>
              <a:t>සපතේරුවයි</a:t>
            </a:r>
            <a:r>
              <a:rPr lang="en-US" dirty="0"/>
              <a:t>. </a:t>
            </a:r>
            <a:r>
              <a:rPr lang="en-US" dirty="0" err="1"/>
              <a:t>ඔහුගේ</a:t>
            </a:r>
            <a:r>
              <a:rPr lang="en-US" dirty="0"/>
              <a:t> </a:t>
            </a:r>
            <a:r>
              <a:rPr lang="en-US" dirty="0" err="1"/>
              <a:t>බිරිඳයි</a:t>
            </a:r>
            <a:r>
              <a:rPr lang="en-US" dirty="0"/>
              <a:t> </a:t>
            </a:r>
            <a:r>
              <a:rPr lang="en-US" dirty="0" err="1"/>
              <a:t>රෑ</a:t>
            </a:r>
            <a:r>
              <a:rPr lang="en-US" dirty="0"/>
              <a:t> </a:t>
            </a:r>
            <a:r>
              <a:rPr lang="en-US" dirty="0" err="1"/>
              <a:t>නිදා</a:t>
            </a:r>
            <a:r>
              <a:rPr lang="en-US" dirty="0"/>
              <a:t> </a:t>
            </a:r>
            <a:r>
              <a:rPr lang="en-US" dirty="0" err="1"/>
              <a:t>නොගෙන</a:t>
            </a:r>
            <a:r>
              <a:rPr lang="en-US" dirty="0"/>
              <a:t> </a:t>
            </a:r>
            <a:r>
              <a:rPr lang="en-US" dirty="0" err="1"/>
              <a:t>ඇහැරිලා</a:t>
            </a:r>
            <a:r>
              <a:rPr lang="en-US" dirty="0"/>
              <a:t> </a:t>
            </a:r>
            <a:r>
              <a:rPr lang="en-US" dirty="0" err="1"/>
              <a:t>හිටියා</a:t>
            </a:r>
            <a:r>
              <a:rPr lang="en-US" dirty="0"/>
              <a:t>... </a:t>
            </a:r>
            <a:r>
              <a:rPr lang="en-US" dirty="0" err="1"/>
              <a:t>මැදියම්</a:t>
            </a:r>
            <a:r>
              <a:rPr lang="en-US" dirty="0"/>
              <a:t> </a:t>
            </a:r>
            <a:r>
              <a:rPr lang="en-US" dirty="0" err="1"/>
              <a:t>රෑ</a:t>
            </a:r>
            <a:r>
              <a:rPr lang="en-US" dirty="0"/>
              <a:t> </a:t>
            </a:r>
            <a:r>
              <a:rPr lang="en-US" dirty="0" err="1"/>
              <a:t>ඉක්මෙනවත්</a:t>
            </a:r>
            <a:r>
              <a:rPr lang="en-US" dirty="0"/>
              <a:t> </a:t>
            </a:r>
            <a:r>
              <a:rPr lang="en-US" dirty="0" err="1"/>
              <a:t>එක්කම</a:t>
            </a:r>
            <a:r>
              <a:rPr lang="en-US" dirty="0"/>
              <a:t> </a:t>
            </a:r>
            <a:r>
              <a:rPr lang="en-US" dirty="0" err="1"/>
              <a:t>ඔවුන්</a:t>
            </a:r>
            <a:r>
              <a:rPr lang="en-US" dirty="0"/>
              <a:t> </a:t>
            </a:r>
            <a:r>
              <a:rPr lang="en-US" dirty="0" err="1"/>
              <a:t>දැක්කා</a:t>
            </a:r>
            <a:r>
              <a:rPr lang="en-US" dirty="0"/>
              <a:t> </a:t>
            </a:r>
            <a:r>
              <a:rPr lang="en-US" dirty="0" err="1"/>
              <a:t>අඟුටු</a:t>
            </a:r>
            <a:r>
              <a:rPr lang="en-US" dirty="0"/>
              <a:t> </a:t>
            </a:r>
            <a:r>
              <a:rPr lang="en-US" dirty="0" err="1"/>
              <a:t>මිට්ටෝ</a:t>
            </a:r>
            <a:r>
              <a:rPr lang="en-US" dirty="0"/>
              <a:t> </a:t>
            </a:r>
            <a:r>
              <a:rPr lang="en-US" dirty="0" err="1"/>
              <a:t>ටිකක්</a:t>
            </a:r>
            <a:r>
              <a:rPr lang="en-US" dirty="0"/>
              <a:t> </a:t>
            </a:r>
            <a:r>
              <a:rPr lang="en-US" dirty="0" err="1"/>
              <a:t>අතින්</a:t>
            </a:r>
            <a:r>
              <a:rPr lang="en-US" dirty="0"/>
              <a:t> </a:t>
            </a:r>
            <a:r>
              <a:rPr lang="en-US" dirty="0" err="1"/>
              <a:t>තමයි</a:t>
            </a:r>
            <a:r>
              <a:rPr lang="en-US" dirty="0"/>
              <a:t> </a:t>
            </a:r>
            <a:r>
              <a:rPr lang="en-US" dirty="0" err="1"/>
              <a:t>මේ</a:t>
            </a:r>
            <a:r>
              <a:rPr lang="en-US" dirty="0"/>
              <a:t> </a:t>
            </a:r>
            <a:r>
              <a:rPr lang="en-US" dirty="0" err="1"/>
              <a:t>දේ</a:t>
            </a:r>
            <a:r>
              <a:rPr lang="en-US" dirty="0"/>
              <a:t> </a:t>
            </a:r>
            <a:r>
              <a:rPr lang="en-US" dirty="0" err="1"/>
              <a:t>සිදු</a:t>
            </a:r>
            <a:r>
              <a:rPr lang="en-US" dirty="0"/>
              <a:t> </a:t>
            </a:r>
            <a:r>
              <a:rPr lang="en-US" dirty="0" err="1"/>
              <a:t>වෙන්නෙ</a:t>
            </a:r>
            <a:r>
              <a:rPr lang="en-US" dirty="0"/>
              <a:t> </a:t>
            </a:r>
            <a:r>
              <a:rPr lang="en-US" dirty="0" err="1"/>
              <a:t>කියලා</a:t>
            </a:r>
            <a:r>
              <a:rPr lang="en-US" dirty="0"/>
              <a:t>. </a:t>
            </a:r>
            <a:r>
              <a:rPr lang="en-US" dirty="0" err="1"/>
              <a:t>ඔවුන්ට</a:t>
            </a:r>
            <a:r>
              <a:rPr lang="en-US" dirty="0"/>
              <a:t> </a:t>
            </a:r>
            <a:r>
              <a:rPr lang="en-US" dirty="0" err="1"/>
              <a:t>හිතා</a:t>
            </a:r>
            <a:r>
              <a:rPr lang="en-US" dirty="0"/>
              <a:t> </a:t>
            </a:r>
            <a:r>
              <a:rPr lang="en-US" dirty="0" err="1"/>
              <a:t>ගන්නවත්</a:t>
            </a:r>
            <a:r>
              <a:rPr lang="en-US" dirty="0"/>
              <a:t> </a:t>
            </a:r>
            <a:r>
              <a:rPr lang="en-US" dirty="0" err="1"/>
              <a:t>බැහැ</a:t>
            </a:r>
            <a:r>
              <a:rPr lang="en-US" dirty="0"/>
              <a:t>.... ඒ </a:t>
            </a:r>
            <a:r>
              <a:rPr lang="en-US" dirty="0" err="1"/>
              <a:t>කුඩා</a:t>
            </a:r>
            <a:r>
              <a:rPr lang="en-US" dirty="0"/>
              <a:t> </a:t>
            </a:r>
            <a:r>
              <a:rPr lang="en-US" dirty="0" err="1"/>
              <a:t>දෑත්</a:t>
            </a:r>
            <a:r>
              <a:rPr lang="en-US" dirty="0"/>
              <a:t> </a:t>
            </a:r>
            <a:r>
              <a:rPr lang="en-US" dirty="0" err="1"/>
              <a:t>වලින්</a:t>
            </a:r>
            <a:r>
              <a:rPr lang="en-US" dirty="0"/>
              <a:t> </a:t>
            </a:r>
            <a:r>
              <a:rPr lang="en-US" dirty="0" err="1"/>
              <a:t>සපත්තු</a:t>
            </a:r>
            <a:r>
              <a:rPr lang="en-US" dirty="0"/>
              <a:t> </a:t>
            </a:r>
            <a:r>
              <a:rPr lang="en-US" dirty="0" err="1"/>
              <a:t>හැඩවෙන</a:t>
            </a:r>
            <a:r>
              <a:rPr lang="en-US" dirty="0"/>
              <a:t> </a:t>
            </a:r>
            <a:r>
              <a:rPr lang="en-US" dirty="0" err="1"/>
              <a:t>රටාව</a:t>
            </a:r>
            <a:r>
              <a:rPr lang="en-US" dirty="0"/>
              <a:t> </a:t>
            </a:r>
            <a:r>
              <a:rPr lang="en-US" dirty="0" err="1"/>
              <a:t>ගැන</a:t>
            </a:r>
            <a:r>
              <a:rPr lang="en-US" dirty="0"/>
              <a:t>....</a:t>
            </a:r>
            <a:r>
              <a:rPr lang="en-US" dirty="0" err="1"/>
              <a:t>ඔවුන්ට</a:t>
            </a:r>
            <a:r>
              <a:rPr lang="en-US" dirty="0"/>
              <a:t> </a:t>
            </a:r>
            <a:r>
              <a:rPr lang="en-US" dirty="0" err="1"/>
              <a:t>මේ</a:t>
            </a:r>
            <a:r>
              <a:rPr lang="en-US" dirty="0"/>
              <a:t> </a:t>
            </a:r>
            <a:r>
              <a:rPr lang="en-US" dirty="0" err="1"/>
              <a:t>තරම්</a:t>
            </a:r>
            <a:r>
              <a:rPr lang="en-US" dirty="0"/>
              <a:t> </a:t>
            </a:r>
            <a:r>
              <a:rPr lang="en-US" dirty="0" err="1"/>
              <a:t>ඉක්මනින්</a:t>
            </a:r>
            <a:r>
              <a:rPr lang="en-US" dirty="0"/>
              <a:t> </a:t>
            </a:r>
            <a:r>
              <a:rPr lang="en-US" dirty="0" err="1"/>
              <a:t>ධනවත්</a:t>
            </a:r>
            <a:r>
              <a:rPr lang="en-US" dirty="0"/>
              <a:t> </a:t>
            </a:r>
            <a:r>
              <a:rPr lang="en-US" dirty="0" err="1"/>
              <a:t>වෙන්න</a:t>
            </a:r>
            <a:r>
              <a:rPr lang="en-US" dirty="0"/>
              <a:t> </a:t>
            </a:r>
            <a:r>
              <a:rPr lang="en-US" dirty="0" err="1"/>
              <a:t>උදව්</a:t>
            </a:r>
            <a:r>
              <a:rPr lang="en-US" dirty="0"/>
              <a:t> </a:t>
            </a:r>
            <a:r>
              <a:rPr lang="en-US" dirty="0" err="1"/>
              <a:t>වුනේ</a:t>
            </a:r>
            <a:r>
              <a:rPr lang="en-US" dirty="0"/>
              <a:t>.... </a:t>
            </a:r>
            <a:r>
              <a:rPr lang="en-US" dirty="0" err="1"/>
              <a:t>වෙන</a:t>
            </a:r>
            <a:r>
              <a:rPr lang="en-US" dirty="0"/>
              <a:t> </a:t>
            </a:r>
            <a:r>
              <a:rPr lang="en-US" dirty="0" err="1"/>
              <a:t>කවුරුවත්</a:t>
            </a:r>
            <a:r>
              <a:rPr lang="en-US" dirty="0"/>
              <a:t> </a:t>
            </a:r>
            <a:r>
              <a:rPr lang="en-US" dirty="0" err="1"/>
              <a:t>නෙමෙයි</a:t>
            </a:r>
            <a:r>
              <a:rPr lang="en-US" dirty="0"/>
              <a:t> </a:t>
            </a:r>
            <a:r>
              <a:rPr lang="en-US" dirty="0" err="1"/>
              <a:t>මේ</a:t>
            </a:r>
            <a:r>
              <a:rPr lang="en-US" dirty="0"/>
              <a:t> </a:t>
            </a:r>
            <a:r>
              <a:rPr lang="en-US" dirty="0" err="1"/>
              <a:t>පුංචිම</a:t>
            </a:r>
            <a:r>
              <a:rPr lang="en-US" dirty="0"/>
              <a:t> </a:t>
            </a:r>
            <a:r>
              <a:rPr lang="en-US" dirty="0" err="1"/>
              <a:t>පුංචි</a:t>
            </a:r>
            <a:r>
              <a:rPr lang="en-US" dirty="0"/>
              <a:t> </a:t>
            </a:r>
            <a:r>
              <a:rPr lang="en-US" dirty="0" err="1"/>
              <a:t>අඟුටු</a:t>
            </a:r>
            <a:r>
              <a:rPr lang="en-US" dirty="0"/>
              <a:t> </a:t>
            </a:r>
            <a:r>
              <a:rPr lang="en-US" dirty="0" err="1"/>
              <a:t>මිට්ටො</a:t>
            </a:r>
            <a:r>
              <a:rPr lang="en-US" dirty="0"/>
              <a:t> </a:t>
            </a:r>
            <a:r>
              <a:rPr lang="en-US" dirty="0" err="1"/>
              <a:t>නේද</a:t>
            </a:r>
            <a:r>
              <a:rPr lang="en-US" dirty="0"/>
              <a:t>?.....</a:t>
            </a:r>
          </a:p>
        </p:txBody>
      </p:sp>
    </p:spTree>
    <p:extLst>
      <p:ext uri="{BB962C8B-B14F-4D97-AF65-F5344CB8AC3E}">
        <p14:creationId xmlns:p14="http://schemas.microsoft.com/office/powerpoint/2010/main" val="18518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8B61AE-5603-7933-D346-92A3BEF50E25}"/>
              </a:ext>
            </a:extLst>
          </p:cNvPr>
          <p:cNvPicPr>
            <a:picLocks noChangeAspect="1"/>
          </p:cNvPicPr>
          <p:nvPr/>
        </p:nvPicPr>
        <p:blipFill>
          <a:blip r:embed="rId2"/>
          <a:stretch>
            <a:fillRect/>
          </a:stretch>
        </p:blipFill>
        <p:spPr>
          <a:xfrm>
            <a:off x="409461" y="227806"/>
            <a:ext cx="4484915" cy="3115469"/>
          </a:xfrm>
          <a:prstGeom prst="rect">
            <a:avLst/>
          </a:prstGeom>
          <a:ln>
            <a:noFill/>
          </a:ln>
          <a:effectLst>
            <a:softEdge rad="112500"/>
          </a:effectLst>
        </p:spPr>
      </p:pic>
      <p:sp>
        <p:nvSpPr>
          <p:cNvPr id="5" name="TextBox 4">
            <a:extLst>
              <a:ext uri="{FF2B5EF4-FFF2-40B4-BE49-F238E27FC236}">
                <a16:creationId xmlns:a16="http://schemas.microsoft.com/office/drawing/2014/main" id="{B84D73F1-6DA5-94BC-87EA-53EC79605524}"/>
              </a:ext>
            </a:extLst>
          </p:cNvPr>
          <p:cNvSpPr txBox="1"/>
          <p:nvPr/>
        </p:nvSpPr>
        <p:spPr>
          <a:xfrm>
            <a:off x="219471" y="3513971"/>
            <a:ext cx="4864894" cy="2031325"/>
          </a:xfrm>
          <a:prstGeom prst="rect">
            <a:avLst/>
          </a:prstGeom>
          <a:noFill/>
        </p:spPr>
        <p:txBody>
          <a:bodyPr wrap="square">
            <a:spAutoFit/>
          </a:bodyPr>
          <a:lstStyle/>
          <a:p>
            <a:r>
              <a:rPr lang="en-US" dirty="0" err="1"/>
              <a:t>ඉතින්</a:t>
            </a:r>
            <a:r>
              <a:rPr lang="en-US" dirty="0"/>
              <a:t> ඒ </a:t>
            </a:r>
            <a:r>
              <a:rPr lang="en-US" dirty="0" err="1"/>
              <a:t>නිසා</a:t>
            </a:r>
            <a:r>
              <a:rPr lang="en-US" dirty="0"/>
              <a:t> </a:t>
            </a:r>
            <a:r>
              <a:rPr lang="en-US" dirty="0" err="1"/>
              <a:t>මේ</a:t>
            </a:r>
            <a:r>
              <a:rPr lang="en-US" dirty="0"/>
              <a:t> </a:t>
            </a:r>
            <a:r>
              <a:rPr lang="en-US" dirty="0" err="1"/>
              <a:t>සපතේරුවයි</a:t>
            </a:r>
            <a:r>
              <a:rPr lang="en-US" dirty="0"/>
              <a:t> </a:t>
            </a:r>
            <a:r>
              <a:rPr lang="en-US" dirty="0" err="1"/>
              <a:t>ඔහුගේ</a:t>
            </a:r>
            <a:r>
              <a:rPr lang="en-US" dirty="0"/>
              <a:t> </a:t>
            </a:r>
            <a:r>
              <a:rPr lang="en-US" dirty="0" err="1"/>
              <a:t>බිරිඳයි</a:t>
            </a:r>
            <a:r>
              <a:rPr lang="en-US" dirty="0"/>
              <a:t> </a:t>
            </a:r>
            <a:r>
              <a:rPr lang="en-US" dirty="0" err="1"/>
              <a:t>කල්පනා</a:t>
            </a:r>
            <a:r>
              <a:rPr lang="en-US" dirty="0"/>
              <a:t> </a:t>
            </a:r>
            <a:r>
              <a:rPr lang="en-US" dirty="0" err="1"/>
              <a:t>කළා</a:t>
            </a:r>
            <a:r>
              <a:rPr lang="en-US" dirty="0"/>
              <a:t> </a:t>
            </a:r>
            <a:r>
              <a:rPr lang="en-US" dirty="0" err="1"/>
              <a:t>මේ</a:t>
            </a:r>
            <a:r>
              <a:rPr lang="en-US" dirty="0"/>
              <a:t> </a:t>
            </a:r>
            <a:r>
              <a:rPr lang="en-US" dirty="0" err="1"/>
              <a:t>පුංචි</a:t>
            </a:r>
            <a:r>
              <a:rPr lang="en-US" dirty="0"/>
              <a:t> </a:t>
            </a:r>
            <a:r>
              <a:rPr lang="en-US" dirty="0" err="1"/>
              <a:t>අඟුටු</a:t>
            </a:r>
            <a:r>
              <a:rPr lang="en-US" dirty="0"/>
              <a:t> </a:t>
            </a:r>
            <a:r>
              <a:rPr lang="en-US" dirty="0" err="1"/>
              <a:t>මිට්ටන්ට</a:t>
            </a:r>
            <a:r>
              <a:rPr lang="en-US" dirty="0"/>
              <a:t> </a:t>
            </a:r>
            <a:r>
              <a:rPr lang="en-US" dirty="0" err="1"/>
              <a:t>වටිනා</a:t>
            </a:r>
            <a:r>
              <a:rPr lang="en-US" dirty="0"/>
              <a:t> </a:t>
            </a:r>
            <a:r>
              <a:rPr lang="en-US" dirty="0" err="1"/>
              <a:t>දෙයක්</a:t>
            </a:r>
            <a:r>
              <a:rPr lang="en-US" dirty="0"/>
              <a:t> </a:t>
            </a:r>
            <a:r>
              <a:rPr lang="en-US" dirty="0" err="1"/>
              <a:t>තිළිණ</a:t>
            </a:r>
            <a:r>
              <a:rPr lang="en-US" dirty="0"/>
              <a:t> </a:t>
            </a:r>
            <a:r>
              <a:rPr lang="en-US" dirty="0" err="1"/>
              <a:t>කළ</a:t>
            </a:r>
            <a:r>
              <a:rPr lang="en-US" dirty="0"/>
              <a:t> </a:t>
            </a:r>
            <a:r>
              <a:rPr lang="en-US" dirty="0" err="1"/>
              <a:t>යුතුයි</a:t>
            </a:r>
            <a:r>
              <a:rPr lang="en-US" dirty="0"/>
              <a:t> </a:t>
            </a:r>
            <a:r>
              <a:rPr lang="en-US" dirty="0" err="1"/>
              <a:t>කියලා</a:t>
            </a:r>
            <a:r>
              <a:rPr lang="en-US" dirty="0"/>
              <a:t>. </a:t>
            </a:r>
            <a:r>
              <a:rPr lang="en-US" dirty="0" err="1"/>
              <a:t>මේ</a:t>
            </a:r>
            <a:r>
              <a:rPr lang="en-US" dirty="0"/>
              <a:t> </a:t>
            </a:r>
            <a:r>
              <a:rPr lang="en-US" dirty="0" err="1"/>
              <a:t>හැම</a:t>
            </a:r>
            <a:r>
              <a:rPr lang="en-US" dirty="0"/>
              <a:t> </a:t>
            </a:r>
            <a:r>
              <a:rPr lang="en-US" dirty="0" err="1"/>
              <a:t>සිදු</a:t>
            </a:r>
            <a:r>
              <a:rPr lang="en-US" dirty="0"/>
              <a:t> </a:t>
            </a:r>
            <a:r>
              <a:rPr lang="en-US" dirty="0" err="1"/>
              <a:t>වීමක්ම</a:t>
            </a:r>
            <a:r>
              <a:rPr lang="en-US" dirty="0"/>
              <a:t> </a:t>
            </a:r>
            <a:r>
              <a:rPr lang="en-US" dirty="0" err="1"/>
              <a:t>සිදු</a:t>
            </a:r>
            <a:r>
              <a:rPr lang="en-US" dirty="0"/>
              <a:t> </a:t>
            </a:r>
            <a:r>
              <a:rPr lang="en-US" dirty="0" err="1"/>
              <a:t>වුනේ</a:t>
            </a:r>
            <a:r>
              <a:rPr lang="en-US" dirty="0"/>
              <a:t> </a:t>
            </a:r>
            <a:r>
              <a:rPr lang="en-US" dirty="0" err="1"/>
              <a:t>ශ්‍රීත</a:t>
            </a:r>
            <a:r>
              <a:rPr lang="en-US" dirty="0"/>
              <a:t> </a:t>
            </a:r>
            <a:r>
              <a:rPr lang="en-US" dirty="0" err="1"/>
              <a:t>ඍතුවෙදියි.ඉතින්</a:t>
            </a:r>
            <a:r>
              <a:rPr lang="en-US" dirty="0"/>
              <a:t> </a:t>
            </a:r>
            <a:r>
              <a:rPr lang="en-US" dirty="0" err="1"/>
              <a:t>ඔවුන්</a:t>
            </a:r>
            <a:r>
              <a:rPr lang="en-US" dirty="0"/>
              <a:t> </a:t>
            </a:r>
            <a:r>
              <a:rPr lang="en-US" dirty="0" err="1"/>
              <a:t>තීරණය</a:t>
            </a:r>
            <a:r>
              <a:rPr lang="en-US" dirty="0"/>
              <a:t> </a:t>
            </a:r>
            <a:r>
              <a:rPr lang="en-US" dirty="0" err="1"/>
              <a:t>කළා</a:t>
            </a:r>
            <a:r>
              <a:rPr lang="en-US" dirty="0"/>
              <a:t> </a:t>
            </a:r>
            <a:r>
              <a:rPr lang="en-US" dirty="0" err="1"/>
              <a:t>පුංචි</a:t>
            </a:r>
            <a:r>
              <a:rPr lang="en-US" dirty="0"/>
              <a:t> </a:t>
            </a:r>
            <a:r>
              <a:rPr lang="en-US" dirty="0" err="1"/>
              <a:t>අඟුටු</a:t>
            </a:r>
            <a:r>
              <a:rPr lang="en-US" dirty="0"/>
              <a:t> </a:t>
            </a:r>
            <a:r>
              <a:rPr lang="en-US" dirty="0" err="1"/>
              <a:t>මිට්ටන්ට</a:t>
            </a:r>
            <a:r>
              <a:rPr lang="en-US" dirty="0"/>
              <a:t> </a:t>
            </a:r>
            <a:r>
              <a:rPr lang="en-US" dirty="0" err="1"/>
              <a:t>ශ්‍රීත</a:t>
            </a:r>
            <a:r>
              <a:rPr lang="en-US" dirty="0"/>
              <a:t> </a:t>
            </a:r>
            <a:r>
              <a:rPr lang="en-US" dirty="0" err="1"/>
              <a:t>ඍතුවට</a:t>
            </a:r>
            <a:r>
              <a:rPr lang="en-US" dirty="0"/>
              <a:t> </a:t>
            </a:r>
            <a:r>
              <a:rPr lang="en-US" dirty="0" err="1"/>
              <a:t>අවශ්‍ය</a:t>
            </a:r>
            <a:r>
              <a:rPr lang="en-US" dirty="0"/>
              <a:t> </a:t>
            </a:r>
            <a:r>
              <a:rPr lang="en-US" dirty="0" err="1"/>
              <a:t>කබා</a:t>
            </a:r>
            <a:r>
              <a:rPr lang="en-US" dirty="0"/>
              <a:t> </a:t>
            </a:r>
            <a:r>
              <a:rPr lang="en-US" dirty="0" err="1"/>
              <a:t>වගේම</a:t>
            </a:r>
            <a:r>
              <a:rPr lang="en-US" dirty="0"/>
              <a:t> </a:t>
            </a:r>
            <a:r>
              <a:rPr lang="en-US" dirty="0" err="1"/>
              <a:t>ශීතලෙන්</a:t>
            </a:r>
            <a:r>
              <a:rPr lang="en-US" dirty="0"/>
              <a:t> </a:t>
            </a:r>
            <a:r>
              <a:rPr lang="en-US" dirty="0" err="1"/>
              <a:t>සුරක්ෂිත</a:t>
            </a:r>
            <a:r>
              <a:rPr lang="en-US" dirty="0"/>
              <a:t> </a:t>
            </a:r>
            <a:r>
              <a:rPr lang="en-US" dirty="0" err="1"/>
              <a:t>වීමට</a:t>
            </a:r>
            <a:r>
              <a:rPr lang="en-US" dirty="0"/>
              <a:t> </a:t>
            </a:r>
            <a:r>
              <a:rPr lang="en-US" dirty="0" err="1"/>
              <a:t>ගත</a:t>
            </a:r>
            <a:r>
              <a:rPr lang="en-US" dirty="0"/>
              <a:t> </a:t>
            </a:r>
            <a:r>
              <a:rPr lang="en-US" dirty="0" err="1"/>
              <a:t>හැකි</a:t>
            </a:r>
            <a:r>
              <a:rPr lang="en-US" dirty="0"/>
              <a:t> </a:t>
            </a:r>
            <a:r>
              <a:rPr lang="en-US" dirty="0" err="1"/>
              <a:t>හැම</a:t>
            </a:r>
            <a:r>
              <a:rPr lang="en-US" dirty="0"/>
              <a:t> </a:t>
            </a:r>
            <a:r>
              <a:rPr lang="en-US" dirty="0" err="1"/>
              <a:t>දෙයක්ම</a:t>
            </a:r>
            <a:r>
              <a:rPr lang="en-US" dirty="0"/>
              <a:t> </a:t>
            </a:r>
            <a:r>
              <a:rPr lang="en-US" dirty="0" err="1"/>
              <a:t>සපතේරුවගෙ</a:t>
            </a:r>
            <a:r>
              <a:rPr lang="en-US" dirty="0"/>
              <a:t> </a:t>
            </a:r>
            <a:r>
              <a:rPr lang="en-US" dirty="0" err="1"/>
              <a:t>බිරිඳගෙ</a:t>
            </a:r>
            <a:r>
              <a:rPr lang="en-US" dirty="0"/>
              <a:t> </a:t>
            </a:r>
            <a:r>
              <a:rPr lang="en-US" dirty="0" err="1"/>
              <a:t>අතින්ම</a:t>
            </a:r>
            <a:r>
              <a:rPr lang="en-US" dirty="0"/>
              <a:t> </a:t>
            </a:r>
            <a:r>
              <a:rPr lang="en-US" dirty="0" err="1"/>
              <a:t>සකස්</a:t>
            </a:r>
            <a:r>
              <a:rPr lang="en-US" dirty="0"/>
              <a:t> </a:t>
            </a:r>
            <a:r>
              <a:rPr lang="en-US" dirty="0" err="1"/>
              <a:t>කරලා</a:t>
            </a:r>
            <a:r>
              <a:rPr lang="en-US" dirty="0"/>
              <a:t> </a:t>
            </a:r>
            <a:r>
              <a:rPr lang="en-US" dirty="0" err="1"/>
              <a:t>දෙන්න</a:t>
            </a:r>
            <a:r>
              <a:rPr lang="en-US" dirty="0"/>
              <a:t>.</a:t>
            </a:r>
          </a:p>
        </p:txBody>
      </p:sp>
    </p:spTree>
    <p:extLst>
      <p:ext uri="{BB962C8B-B14F-4D97-AF65-F5344CB8AC3E}">
        <p14:creationId xmlns:p14="http://schemas.microsoft.com/office/powerpoint/2010/main" val="214801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1486E4-E5FB-F911-A13D-A4FC294E018B}"/>
              </a:ext>
            </a:extLst>
          </p:cNvPr>
          <p:cNvPicPr>
            <a:picLocks noChangeAspect="1"/>
          </p:cNvPicPr>
          <p:nvPr/>
        </p:nvPicPr>
        <p:blipFill>
          <a:blip r:embed="rId2"/>
          <a:stretch>
            <a:fillRect/>
          </a:stretch>
        </p:blipFill>
        <p:spPr>
          <a:xfrm>
            <a:off x="425231" y="242093"/>
            <a:ext cx="4453376" cy="2910681"/>
          </a:xfrm>
          <a:prstGeom prst="rect">
            <a:avLst/>
          </a:prstGeom>
          <a:ln>
            <a:noFill/>
          </a:ln>
          <a:effectLst>
            <a:softEdge rad="112500"/>
          </a:effectLst>
        </p:spPr>
      </p:pic>
      <p:sp>
        <p:nvSpPr>
          <p:cNvPr id="5" name="TextBox 4">
            <a:extLst>
              <a:ext uri="{FF2B5EF4-FFF2-40B4-BE49-F238E27FC236}">
                <a16:creationId xmlns:a16="http://schemas.microsoft.com/office/drawing/2014/main" id="{C1B53E6A-9CB5-8C09-AE0E-F1CA1EED2E7E}"/>
              </a:ext>
            </a:extLst>
          </p:cNvPr>
          <p:cNvSpPr txBox="1"/>
          <p:nvPr/>
        </p:nvSpPr>
        <p:spPr>
          <a:xfrm>
            <a:off x="317281" y="3152774"/>
            <a:ext cx="4645244" cy="2031325"/>
          </a:xfrm>
          <a:prstGeom prst="rect">
            <a:avLst/>
          </a:prstGeom>
          <a:noFill/>
        </p:spPr>
        <p:txBody>
          <a:bodyPr wrap="square">
            <a:spAutoFit/>
          </a:bodyPr>
          <a:lstStyle/>
          <a:p>
            <a:r>
              <a:rPr lang="en-US" dirty="0" err="1"/>
              <a:t>එදා</a:t>
            </a:r>
            <a:r>
              <a:rPr lang="en-US" dirty="0"/>
              <a:t> </a:t>
            </a:r>
            <a:r>
              <a:rPr lang="en-US" dirty="0" err="1"/>
              <a:t>රෑ</a:t>
            </a:r>
            <a:r>
              <a:rPr lang="en-US" dirty="0"/>
              <a:t> </a:t>
            </a:r>
            <a:r>
              <a:rPr lang="en-US" dirty="0" err="1"/>
              <a:t>ඔවුන්</a:t>
            </a:r>
            <a:r>
              <a:rPr lang="en-US" dirty="0"/>
              <a:t> ඒ </a:t>
            </a:r>
            <a:r>
              <a:rPr lang="en-US" dirty="0" err="1"/>
              <a:t>සියල්ල</a:t>
            </a:r>
            <a:r>
              <a:rPr lang="en-US" dirty="0"/>
              <a:t> </a:t>
            </a:r>
            <a:r>
              <a:rPr lang="en-US" dirty="0" err="1"/>
              <a:t>සකස්</a:t>
            </a:r>
            <a:r>
              <a:rPr lang="en-US" dirty="0"/>
              <a:t> </a:t>
            </a:r>
            <a:r>
              <a:rPr lang="en-US" dirty="0" err="1"/>
              <a:t>කරලා</a:t>
            </a:r>
            <a:r>
              <a:rPr lang="en-US" dirty="0"/>
              <a:t> </a:t>
            </a:r>
            <a:r>
              <a:rPr lang="en-US" dirty="0" err="1"/>
              <a:t>මහන</a:t>
            </a:r>
            <a:r>
              <a:rPr lang="en-US" dirty="0"/>
              <a:t> </a:t>
            </a:r>
            <a:r>
              <a:rPr lang="en-US" dirty="0" err="1"/>
              <a:t>කාමරයේ</a:t>
            </a:r>
            <a:r>
              <a:rPr lang="en-US" dirty="0"/>
              <a:t> </a:t>
            </a:r>
            <a:r>
              <a:rPr lang="en-US" dirty="0" err="1"/>
              <a:t>මේසේ</a:t>
            </a:r>
            <a:r>
              <a:rPr lang="en-US" dirty="0"/>
              <a:t> </a:t>
            </a:r>
            <a:r>
              <a:rPr lang="en-US" dirty="0" err="1"/>
              <a:t>උඩ</a:t>
            </a:r>
            <a:r>
              <a:rPr lang="en-US" dirty="0"/>
              <a:t> </a:t>
            </a:r>
            <a:r>
              <a:rPr lang="en-US" dirty="0" err="1"/>
              <a:t>තියලා</a:t>
            </a:r>
            <a:r>
              <a:rPr lang="en-US" dirty="0"/>
              <a:t> </a:t>
            </a:r>
            <a:r>
              <a:rPr lang="en-US" dirty="0" err="1"/>
              <a:t>රෑ</a:t>
            </a:r>
            <a:r>
              <a:rPr lang="en-US" dirty="0"/>
              <a:t> </a:t>
            </a:r>
            <a:r>
              <a:rPr lang="en-US" dirty="0" err="1"/>
              <a:t>නින්දට</a:t>
            </a:r>
            <a:r>
              <a:rPr lang="en-US" dirty="0"/>
              <a:t> </a:t>
            </a:r>
            <a:r>
              <a:rPr lang="en-US" dirty="0" err="1"/>
              <a:t>ගියා.ඔන්න</a:t>
            </a:r>
            <a:r>
              <a:rPr lang="en-US" dirty="0"/>
              <a:t> </a:t>
            </a:r>
            <a:r>
              <a:rPr lang="en-US" dirty="0" err="1"/>
              <a:t>සුපුරුදු</a:t>
            </a:r>
            <a:r>
              <a:rPr lang="en-US" dirty="0"/>
              <a:t> </a:t>
            </a:r>
            <a:r>
              <a:rPr lang="en-US" dirty="0" err="1"/>
              <a:t>ලෙස</a:t>
            </a:r>
            <a:r>
              <a:rPr lang="en-US" dirty="0"/>
              <a:t> </a:t>
            </a:r>
            <a:r>
              <a:rPr lang="en-US" dirty="0" err="1"/>
              <a:t>මැදියම</a:t>
            </a:r>
            <a:r>
              <a:rPr lang="en-US" dirty="0"/>
              <a:t> </a:t>
            </a:r>
            <a:r>
              <a:rPr lang="en-US" dirty="0" err="1"/>
              <a:t>රෑ</a:t>
            </a:r>
            <a:r>
              <a:rPr lang="en-US" dirty="0"/>
              <a:t> </a:t>
            </a:r>
            <a:r>
              <a:rPr lang="en-US" dirty="0" err="1"/>
              <a:t>ළං</a:t>
            </a:r>
            <a:r>
              <a:rPr lang="en-US" dirty="0"/>
              <a:t> </a:t>
            </a:r>
            <a:r>
              <a:rPr lang="en-US" dirty="0" err="1"/>
              <a:t>වෙන</a:t>
            </a:r>
            <a:r>
              <a:rPr lang="en-US" dirty="0"/>
              <a:t> </a:t>
            </a:r>
            <a:r>
              <a:rPr lang="en-US" dirty="0" err="1"/>
              <a:t>කොටම</a:t>
            </a:r>
            <a:r>
              <a:rPr lang="en-US" dirty="0"/>
              <a:t> </a:t>
            </a:r>
            <a:r>
              <a:rPr lang="en-US" dirty="0" err="1"/>
              <a:t>අඟුටු</a:t>
            </a:r>
            <a:r>
              <a:rPr lang="en-US" dirty="0"/>
              <a:t> </a:t>
            </a:r>
            <a:r>
              <a:rPr lang="en-US" dirty="0" err="1"/>
              <a:t>මිට්ටො</a:t>
            </a:r>
            <a:r>
              <a:rPr lang="en-US" dirty="0"/>
              <a:t> </a:t>
            </a:r>
            <a:r>
              <a:rPr lang="en-US" dirty="0" err="1"/>
              <a:t>ටික</a:t>
            </a:r>
            <a:r>
              <a:rPr lang="en-US" dirty="0"/>
              <a:t> </a:t>
            </a:r>
            <a:r>
              <a:rPr lang="en-US" dirty="0" err="1"/>
              <a:t>සපතේරුවගේ</a:t>
            </a:r>
            <a:r>
              <a:rPr lang="en-US" dirty="0"/>
              <a:t> </a:t>
            </a:r>
            <a:r>
              <a:rPr lang="en-US" dirty="0" err="1"/>
              <a:t>මහන</a:t>
            </a:r>
            <a:r>
              <a:rPr lang="en-US" dirty="0"/>
              <a:t> </a:t>
            </a:r>
            <a:r>
              <a:rPr lang="en-US" dirty="0" err="1"/>
              <a:t>කාමරයට</a:t>
            </a:r>
            <a:r>
              <a:rPr lang="en-US" dirty="0"/>
              <a:t> </a:t>
            </a:r>
            <a:r>
              <a:rPr lang="en-US" dirty="0" err="1"/>
              <a:t>ආවා</a:t>
            </a:r>
            <a:r>
              <a:rPr lang="en-US" dirty="0"/>
              <a:t>.....</a:t>
            </a:r>
            <a:r>
              <a:rPr lang="en-US" dirty="0" err="1"/>
              <a:t>මේසෙ</a:t>
            </a:r>
            <a:r>
              <a:rPr lang="en-US" dirty="0"/>
              <a:t> </a:t>
            </a:r>
            <a:r>
              <a:rPr lang="en-US" dirty="0" err="1"/>
              <a:t>උඩ</a:t>
            </a:r>
            <a:r>
              <a:rPr lang="en-US" dirty="0"/>
              <a:t> </a:t>
            </a:r>
            <a:r>
              <a:rPr lang="en-US" dirty="0" err="1"/>
              <a:t>තිබූ</a:t>
            </a:r>
            <a:r>
              <a:rPr lang="en-US" dirty="0"/>
              <a:t> </a:t>
            </a:r>
            <a:r>
              <a:rPr lang="en-US" dirty="0" err="1"/>
              <a:t>හිමකබා</a:t>
            </a:r>
            <a:r>
              <a:rPr lang="en-US" dirty="0"/>
              <a:t> </a:t>
            </a:r>
            <a:r>
              <a:rPr lang="en-US" dirty="0" err="1"/>
              <a:t>වගේම</a:t>
            </a:r>
            <a:r>
              <a:rPr lang="en-US" dirty="0"/>
              <a:t> </a:t>
            </a:r>
            <a:r>
              <a:rPr lang="en-US" dirty="0" err="1"/>
              <a:t>ඔවුන්</a:t>
            </a:r>
            <a:r>
              <a:rPr lang="en-US" dirty="0"/>
              <a:t> </a:t>
            </a:r>
            <a:r>
              <a:rPr lang="en-US" dirty="0" err="1"/>
              <a:t>වෙනුවෙන්ම</a:t>
            </a:r>
            <a:r>
              <a:rPr lang="en-US" dirty="0"/>
              <a:t> </a:t>
            </a:r>
            <a:r>
              <a:rPr lang="en-US" dirty="0" err="1"/>
              <a:t>සකස්</a:t>
            </a:r>
            <a:r>
              <a:rPr lang="en-US" dirty="0"/>
              <a:t> </a:t>
            </a:r>
            <a:r>
              <a:rPr lang="en-US" dirty="0" err="1"/>
              <a:t>කළ</a:t>
            </a:r>
            <a:r>
              <a:rPr lang="en-US" dirty="0"/>
              <a:t> ඒ </a:t>
            </a:r>
            <a:r>
              <a:rPr lang="en-US" dirty="0" err="1"/>
              <a:t>සියල්ල</a:t>
            </a:r>
            <a:r>
              <a:rPr lang="en-US" dirty="0"/>
              <a:t> </a:t>
            </a:r>
            <a:r>
              <a:rPr lang="en-US" dirty="0" err="1"/>
              <a:t>දුටුව</a:t>
            </a:r>
            <a:r>
              <a:rPr lang="en-US" dirty="0"/>
              <a:t> </a:t>
            </a:r>
            <a:r>
              <a:rPr lang="en-US" dirty="0" err="1"/>
              <a:t>ඔවුන්</a:t>
            </a:r>
            <a:r>
              <a:rPr lang="en-US" dirty="0"/>
              <a:t> </a:t>
            </a:r>
            <a:r>
              <a:rPr lang="en-US" dirty="0" err="1"/>
              <a:t>ඒව</a:t>
            </a:r>
            <a:r>
              <a:rPr lang="en-US" dirty="0"/>
              <a:t> </a:t>
            </a:r>
            <a:r>
              <a:rPr lang="en-US" dirty="0" err="1"/>
              <a:t>ඇඳගෙන</a:t>
            </a:r>
            <a:r>
              <a:rPr lang="en-US" dirty="0"/>
              <a:t> </a:t>
            </a:r>
            <a:r>
              <a:rPr lang="en-US" dirty="0" err="1"/>
              <a:t>ගී</a:t>
            </a:r>
            <a:r>
              <a:rPr lang="en-US" dirty="0"/>
              <a:t> </a:t>
            </a:r>
            <a:r>
              <a:rPr lang="en-US" dirty="0" err="1"/>
              <a:t>කියමින්</a:t>
            </a:r>
            <a:r>
              <a:rPr lang="en-US" dirty="0"/>
              <a:t> </a:t>
            </a:r>
            <a:r>
              <a:rPr lang="en-US" dirty="0" err="1"/>
              <a:t>නටමින්</a:t>
            </a:r>
            <a:r>
              <a:rPr lang="en-US" dirty="0"/>
              <a:t> </a:t>
            </a:r>
            <a:r>
              <a:rPr lang="en-US" dirty="0" err="1"/>
              <a:t>සතුටු</a:t>
            </a:r>
            <a:r>
              <a:rPr lang="en-US" dirty="0"/>
              <a:t> </a:t>
            </a:r>
            <a:r>
              <a:rPr lang="en-US" dirty="0" err="1"/>
              <a:t>වූවා</a:t>
            </a:r>
            <a:r>
              <a:rPr lang="en-US" dirty="0"/>
              <a:t>.</a:t>
            </a:r>
          </a:p>
        </p:txBody>
      </p:sp>
      <p:sp>
        <p:nvSpPr>
          <p:cNvPr id="7" name="TextBox 6">
            <a:extLst>
              <a:ext uri="{FF2B5EF4-FFF2-40B4-BE49-F238E27FC236}">
                <a16:creationId xmlns:a16="http://schemas.microsoft.com/office/drawing/2014/main" id="{D54B57E4-6798-9918-F152-3C303285FD69}"/>
              </a:ext>
            </a:extLst>
          </p:cNvPr>
          <p:cNvSpPr txBox="1"/>
          <p:nvPr/>
        </p:nvSpPr>
        <p:spPr>
          <a:xfrm>
            <a:off x="317281" y="5404565"/>
            <a:ext cx="4512469" cy="1477328"/>
          </a:xfrm>
          <a:prstGeom prst="rect">
            <a:avLst/>
          </a:prstGeom>
          <a:noFill/>
        </p:spPr>
        <p:txBody>
          <a:bodyPr wrap="square">
            <a:spAutoFit/>
          </a:bodyPr>
          <a:lstStyle/>
          <a:p>
            <a:r>
              <a:rPr lang="en-US" dirty="0" err="1"/>
              <a:t>ඉතින්</a:t>
            </a:r>
            <a:r>
              <a:rPr lang="en-US" dirty="0"/>
              <a:t> </a:t>
            </a:r>
            <a:r>
              <a:rPr lang="en-US" dirty="0" err="1"/>
              <a:t>ඊට</a:t>
            </a:r>
            <a:r>
              <a:rPr lang="en-US" dirty="0"/>
              <a:t> </a:t>
            </a:r>
            <a:r>
              <a:rPr lang="en-US" dirty="0" err="1"/>
              <a:t>පසු</a:t>
            </a:r>
            <a:r>
              <a:rPr lang="en-US" dirty="0"/>
              <a:t> </a:t>
            </a:r>
            <a:r>
              <a:rPr lang="en-US" dirty="0" err="1"/>
              <a:t>මේ</a:t>
            </a:r>
            <a:r>
              <a:rPr lang="en-US" dirty="0"/>
              <a:t> </a:t>
            </a:r>
            <a:r>
              <a:rPr lang="en-US" dirty="0" err="1"/>
              <a:t>අඟුටු</a:t>
            </a:r>
            <a:r>
              <a:rPr lang="en-US" dirty="0"/>
              <a:t> </a:t>
            </a:r>
            <a:r>
              <a:rPr lang="en-US" dirty="0" err="1"/>
              <a:t>මිට්ටො</a:t>
            </a:r>
            <a:r>
              <a:rPr lang="en-US" dirty="0"/>
              <a:t> </a:t>
            </a:r>
            <a:r>
              <a:rPr lang="en-US" dirty="0" err="1"/>
              <a:t>සපතේරුවගේ</a:t>
            </a:r>
            <a:r>
              <a:rPr lang="en-US" dirty="0"/>
              <a:t> </a:t>
            </a:r>
            <a:r>
              <a:rPr lang="en-US" dirty="0" err="1"/>
              <a:t>නිවසට</a:t>
            </a:r>
            <a:r>
              <a:rPr lang="en-US" dirty="0"/>
              <a:t> </a:t>
            </a:r>
            <a:r>
              <a:rPr lang="en-US" dirty="0" err="1"/>
              <a:t>ආවේ</a:t>
            </a:r>
            <a:r>
              <a:rPr lang="en-US" dirty="0"/>
              <a:t> </a:t>
            </a:r>
            <a:r>
              <a:rPr lang="en-US" dirty="0" err="1"/>
              <a:t>නෑ</a:t>
            </a:r>
            <a:r>
              <a:rPr lang="en-US"/>
              <a:t>.... </a:t>
            </a:r>
            <a:r>
              <a:rPr lang="en-US" dirty="0" err="1"/>
              <a:t>ඒත්</a:t>
            </a:r>
            <a:r>
              <a:rPr lang="en-US" dirty="0"/>
              <a:t> ඒ </a:t>
            </a:r>
            <a:r>
              <a:rPr lang="en-US" dirty="0" err="1"/>
              <a:t>වෙනකොට</a:t>
            </a:r>
            <a:r>
              <a:rPr lang="en-US" dirty="0"/>
              <a:t> </a:t>
            </a:r>
            <a:r>
              <a:rPr lang="en-US" dirty="0" err="1"/>
              <a:t>ඔහු</a:t>
            </a:r>
            <a:r>
              <a:rPr lang="en-US" dirty="0"/>
              <a:t> ඒ </a:t>
            </a:r>
            <a:r>
              <a:rPr lang="en-US" dirty="0" err="1"/>
              <a:t>ගමේ</a:t>
            </a:r>
            <a:r>
              <a:rPr lang="en-US" dirty="0"/>
              <a:t> </a:t>
            </a:r>
            <a:r>
              <a:rPr lang="en-US" dirty="0" err="1"/>
              <a:t>ඉන්න</a:t>
            </a:r>
            <a:r>
              <a:rPr lang="en-US" dirty="0"/>
              <a:t> </a:t>
            </a:r>
            <a:r>
              <a:rPr lang="en-US" dirty="0" err="1"/>
              <a:t>දක්ෂම</a:t>
            </a:r>
            <a:r>
              <a:rPr lang="en-US" dirty="0"/>
              <a:t>, </a:t>
            </a:r>
            <a:r>
              <a:rPr lang="en-US" dirty="0" err="1"/>
              <a:t>කරුණාවන්තම</a:t>
            </a:r>
            <a:r>
              <a:rPr lang="en-US" dirty="0"/>
              <a:t> </a:t>
            </a:r>
            <a:r>
              <a:rPr lang="en-US" dirty="0" err="1"/>
              <a:t>සහ</a:t>
            </a:r>
            <a:r>
              <a:rPr lang="en-US" dirty="0"/>
              <a:t> </a:t>
            </a:r>
            <a:r>
              <a:rPr lang="en-US" dirty="0" err="1"/>
              <a:t>පොහොසත්ම</a:t>
            </a:r>
            <a:r>
              <a:rPr lang="en-US" dirty="0"/>
              <a:t> </a:t>
            </a:r>
            <a:r>
              <a:rPr lang="en-US" dirty="0" err="1"/>
              <a:t>සපතේරුවා</a:t>
            </a:r>
            <a:r>
              <a:rPr lang="en-US" dirty="0"/>
              <a:t> </a:t>
            </a:r>
            <a:r>
              <a:rPr lang="en-US" dirty="0" err="1"/>
              <a:t>වී</a:t>
            </a:r>
            <a:r>
              <a:rPr lang="en-US" dirty="0"/>
              <a:t> </a:t>
            </a:r>
            <a:r>
              <a:rPr lang="en-US" dirty="0" err="1"/>
              <a:t>හමාරයි.ඉතින්</a:t>
            </a:r>
            <a:r>
              <a:rPr lang="en-US" dirty="0"/>
              <a:t> </a:t>
            </a:r>
            <a:r>
              <a:rPr lang="en-US" dirty="0" err="1"/>
              <a:t>එදා</a:t>
            </a:r>
            <a:r>
              <a:rPr lang="en-US" dirty="0"/>
              <a:t> </a:t>
            </a:r>
            <a:r>
              <a:rPr lang="en-US" dirty="0" err="1"/>
              <a:t>ඉදන්</a:t>
            </a:r>
            <a:r>
              <a:rPr lang="en-US" dirty="0"/>
              <a:t> ඒ </a:t>
            </a:r>
            <a:r>
              <a:rPr lang="en-US" dirty="0" err="1"/>
              <a:t>යුවල</a:t>
            </a:r>
            <a:r>
              <a:rPr lang="en-US" dirty="0"/>
              <a:t> </a:t>
            </a:r>
            <a:r>
              <a:rPr lang="en-US" dirty="0" err="1"/>
              <a:t>සතුටින්</a:t>
            </a:r>
            <a:r>
              <a:rPr lang="en-US" dirty="0"/>
              <a:t> </a:t>
            </a:r>
            <a:r>
              <a:rPr lang="en-US" dirty="0" err="1"/>
              <a:t>කල්</a:t>
            </a:r>
            <a:r>
              <a:rPr lang="en-US" dirty="0"/>
              <a:t> </a:t>
            </a:r>
            <a:r>
              <a:rPr lang="en-US" dirty="0" err="1"/>
              <a:t>ගෙවූවා</a:t>
            </a:r>
            <a:r>
              <a:rPr lang="en-US" dirty="0"/>
              <a:t> .</a:t>
            </a:r>
          </a:p>
        </p:txBody>
      </p:sp>
    </p:spTree>
    <p:extLst>
      <p:ext uri="{BB962C8B-B14F-4D97-AF65-F5344CB8AC3E}">
        <p14:creationId xmlns:p14="http://schemas.microsoft.com/office/powerpoint/2010/main" val="510596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TotalTime>
  <Words>2003</Words>
  <Application>Microsoft Office PowerPoint</Application>
  <PresentationFormat>Custom</PresentationFormat>
  <Paragraphs>12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Calibri Light</vt:lpstr>
      <vt:lpstr>Dl-ice</vt:lpstr>
      <vt:lpstr>French Script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VIHANGA</dc:creator>
  <cp:lastModifiedBy>VIHANGA</cp:lastModifiedBy>
  <cp:revision>2</cp:revision>
  <dcterms:created xsi:type="dcterms:W3CDTF">2022-11-13T13:10:12Z</dcterms:created>
  <dcterms:modified xsi:type="dcterms:W3CDTF">2022-11-13T13:50:16Z</dcterms:modified>
</cp:coreProperties>
</file>