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9" r:id="rId3"/>
    <p:sldId id="313" r:id="rId4"/>
    <p:sldId id="315" r:id="rId5"/>
    <p:sldId id="314" r:id="rId6"/>
    <p:sldId id="292" r:id="rId7"/>
  </p:sldIdLst>
  <p:sldSz cx="9144000" cy="5143500" type="screen16x9"/>
  <p:notesSz cx="6858000" cy="9144000"/>
  <p:embeddedFontLst>
    <p:embeddedFont>
      <p:font typeface="Archivo" panose="020B0604020202020204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020A9F-0FE7-4DA7-BDC3-261F9FB5C5FF}">
  <a:tblStyle styleId="{F3020A9F-0FE7-4DA7-BDC3-261F9FB5C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1161E7-9952-4E3A-A8EB-828393F6D2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73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04325be90_2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04325be90_2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3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40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804325be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804325be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150" y="1424638"/>
            <a:ext cx="5637300" cy="17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150" y="3243063"/>
            <a:ext cx="45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37901" y="3243079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714650" y="2338425"/>
            <a:ext cx="433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6906049" y="2939654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 rot="-5400000" flipH="1">
            <a:off x="6164623" y="-2882478"/>
            <a:ext cx="4099350" cy="40193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208313"/>
            <a:ext cx="4872900" cy="16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264088"/>
            <a:ext cx="4872900" cy="67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556200" y="2352625"/>
            <a:ext cx="6031800" cy="998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/>
          <p:nvPr/>
        </p:nvSpPr>
        <p:spPr>
          <a:xfrm rot="6519108">
            <a:off x="-2497629" y="-2809306"/>
            <a:ext cx="5215585" cy="5113803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10800000" flipH="1">
            <a:off x="0" y="33010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 rot="-5400000" flipH="1">
            <a:off x="6553624" y="324476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4947756" y="1667625"/>
            <a:ext cx="3040800" cy="20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2"/>
          </p:nvPr>
        </p:nvSpPr>
        <p:spPr>
          <a:xfrm>
            <a:off x="1155450" y="1667625"/>
            <a:ext cx="3040800" cy="20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 rot="5400000" flipH="1">
            <a:off x="-1744899" y="4063103"/>
            <a:ext cx="5215056" cy="511328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5400000">
            <a:off x="5492132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-5400000" flipH="1">
            <a:off x="-1728233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>
            <a:off x="613877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 flipH="1">
            <a:off x="5785556" y="2848489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6" r:id="rId6"/>
    <p:sldLayoutId id="2147483670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415560" y="1424638"/>
            <a:ext cx="5637300" cy="17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k-TM" sz="4800" dirty="0"/>
              <a:t>AWS </a:t>
            </a:r>
            <a:r>
              <a:rPr lang="en" sz="4800" dirty="0"/>
              <a:t>CLI </a:t>
            </a:r>
            <a:br>
              <a:rPr lang="tk-TM" sz="4800" dirty="0"/>
            </a:br>
            <a:r>
              <a:rPr lang="tk-TM" sz="4800" dirty="0">
                <a:solidFill>
                  <a:schemeClr val="accent1"/>
                </a:solidFill>
              </a:rPr>
              <a:t>şifrleme ulgamy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"/>
          </p:nvPr>
        </p:nvSpPr>
        <p:spPr>
          <a:xfrm>
            <a:off x="415560" y="324306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k-TM" dirty="0"/>
              <a:t>Hallyýew Emin &amp; Rasulow Arslan</a:t>
            </a:r>
            <a:endParaRPr dirty="0"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/>
          <p:nvPr/>
        </p:nvSpPr>
        <p:spPr>
          <a:xfrm rot="10800000">
            <a:off x="6153199" y="-139479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GitHub - GRISHNOV/Information_Security_Web_Service: Server part of  Encryption/Decryption system 🔐 for the Information Security course by  Vladimirov at MIPT">
            <a:extLst>
              <a:ext uri="{FF2B5EF4-FFF2-40B4-BE49-F238E27FC236}">
                <a16:creationId xmlns:a16="http://schemas.microsoft.com/office/drawing/2014/main" id="{A58B31CD-CD87-7932-E973-F9455FBC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57" y="1998158"/>
            <a:ext cx="1364546" cy="136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 rotWithShape="1">
          <a:blip r:embed="rId3">
            <a:alphaModFix/>
          </a:blip>
          <a:srcRect t="32564"/>
          <a:stretch/>
        </p:blipFill>
        <p:spPr>
          <a:xfrm rot="10800000">
            <a:off x="0" y="-407100"/>
            <a:ext cx="9144003" cy="346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97722" y="1500733"/>
            <a:ext cx="8794992" cy="681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k-TM" sz="3200" dirty="0"/>
              <a:t>Kripto ulgamynyň täze eýýamy...</a:t>
            </a:r>
            <a:endParaRPr sz="3200" dirty="0"/>
          </a:p>
        </p:txBody>
      </p:sp>
      <p:sp>
        <p:nvSpPr>
          <p:cNvPr id="242" name="Google Shape;242;p42"/>
          <p:cNvSpPr/>
          <p:nvPr/>
        </p:nvSpPr>
        <p:spPr>
          <a:xfrm rot="8100000" flipH="1">
            <a:off x="-2116580" y="-3398252"/>
            <a:ext cx="5215162" cy="511338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2"/>
          <p:cNvSpPr/>
          <p:nvPr/>
        </p:nvSpPr>
        <p:spPr>
          <a:xfrm rot="-8100000">
            <a:off x="6068320" y="-3398252"/>
            <a:ext cx="5215162" cy="511338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8;p43">
            <a:extLst>
              <a:ext uri="{FF2B5EF4-FFF2-40B4-BE49-F238E27FC236}">
                <a16:creationId xmlns:a16="http://schemas.microsoft.com/office/drawing/2014/main" id="{2C4BE095-B56D-BD55-15F4-815ADEC217EE}"/>
              </a:ext>
            </a:extLst>
          </p:cNvPr>
          <p:cNvSpPr txBox="1">
            <a:spLocks/>
          </p:cNvSpPr>
          <p:nvPr/>
        </p:nvSpPr>
        <p:spPr>
          <a:xfrm>
            <a:off x="328067" y="2961363"/>
            <a:ext cx="8564647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101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tk-TM" sz="1200" b="0" i="0" noProof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Häzirki sanly tehnologiýalaryň durmuşa giňden ornaşýan, ösen innowasiýalaryň eýýamynda maglumat ulgamy hem jemgyýetiň ähli ugurlarynda işjeň ulanylyp, her bir pudagyň maglumat-aragatnaşyk binýady berkidilýär. Pudaklaryň maglumat howpsuzlygyny üpjün etmek dürli jemgyýetçilik gurluşyň howpsuzlygyna täsir edýär. Häzirki wagtda ilatyň hem islendik döwletiň durmuş-ykdysady, syýasy ösüşi üçin maglumat howpsuzlygynyň häsiýetli zerurlygy öňe çykýar.</a:t>
            </a:r>
            <a:endParaRPr lang="tk-TM" sz="4400" noProof="1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 idx="2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19251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/>
        </p:nvSpPr>
        <p:spPr>
          <a:xfrm flipH="1">
            <a:off x="-1894501" y="183069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04CD9-18D4-EBA7-092C-5EB417B4B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2" t="12079" r="3356" b="13824"/>
          <a:stretch/>
        </p:blipFill>
        <p:spPr>
          <a:xfrm>
            <a:off x="-25400" y="-2703"/>
            <a:ext cx="6184900" cy="5146202"/>
          </a:xfrm>
          <a:prstGeom prst="rect">
            <a:avLst/>
          </a:prstGeom>
        </p:spPr>
      </p:pic>
      <p:sp>
        <p:nvSpPr>
          <p:cNvPr id="11" name="Google Shape;248;p43">
            <a:extLst>
              <a:ext uri="{FF2B5EF4-FFF2-40B4-BE49-F238E27FC236}">
                <a16:creationId xmlns:a16="http://schemas.microsoft.com/office/drawing/2014/main" id="{AB885F18-EFDC-1549-9274-D0AFF4F92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7300" y="1668425"/>
            <a:ext cx="2578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k-TM" sz="2400" dirty="0"/>
              <a:t>AES 256 </a:t>
            </a:r>
            <a:r>
              <a:rPr lang="en-US" sz="2400" dirty="0"/>
              <a:t>CBC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AES 256 GCM </a:t>
            </a:r>
            <a:br>
              <a:rPr lang="tk-TM" sz="2400" dirty="0">
                <a:solidFill>
                  <a:schemeClr val="accent1"/>
                </a:solidFill>
              </a:rPr>
            </a:br>
            <a:r>
              <a:rPr lang="tk-TM" sz="2400" dirty="0">
                <a:solidFill>
                  <a:schemeClr val="tx1"/>
                </a:solidFill>
              </a:rPr>
              <a:t>algoritmlerine esaslanan...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83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127870-3459-A430-BAB3-929DA254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776" y="262934"/>
            <a:ext cx="1585791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3D9C4-783F-23C5-47B5-26C9F44EC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1" y="344616"/>
            <a:ext cx="3002604" cy="2822448"/>
          </a:xfrm>
          <a:prstGeom prst="rect">
            <a:avLst/>
          </a:prstGeom>
        </p:spPr>
      </p:pic>
      <p:pic>
        <p:nvPicPr>
          <p:cNvPr id="3074" name="Picture 2" descr="Приложения в Google Play – TMCARS">
            <a:extLst>
              <a:ext uri="{FF2B5EF4-FFF2-40B4-BE49-F238E27FC236}">
                <a16:creationId xmlns:a16="http://schemas.microsoft.com/office/drawing/2014/main" id="{1E213F66-0862-24E0-18F5-C8D6EF95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64" y="2283664"/>
            <a:ext cx="1895856" cy="9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urkmenportal – Apps on Google Play">
            <a:extLst>
              <a:ext uri="{FF2B5EF4-FFF2-40B4-BE49-F238E27FC236}">
                <a16:creationId xmlns:a16="http://schemas.microsoft.com/office/drawing/2014/main" id="{86DE40B9-24E4-7ED4-0460-C4058B18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31" y="563578"/>
            <a:ext cx="1546352" cy="1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нформация о сайте railway.gov.tm">
            <a:extLst>
              <a:ext uri="{FF2B5EF4-FFF2-40B4-BE49-F238E27FC236}">
                <a16:creationId xmlns:a16="http://schemas.microsoft.com/office/drawing/2014/main" id="{CED79E8F-8493-1696-575C-9E3E3756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02" y="1881251"/>
            <a:ext cx="1380998" cy="138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1B889-9833-6F95-1953-D4A779656F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181" t="12916" r="31458" b="13751"/>
          <a:stretch/>
        </p:blipFill>
        <p:spPr>
          <a:xfrm>
            <a:off x="7564916" y="672715"/>
            <a:ext cx="1098784" cy="107836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E8897-F981-F24F-7BAF-EB7027AD2A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9627" y="2091734"/>
            <a:ext cx="1295400" cy="1295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0AC582-A24A-E42D-C622-3DD42F8B7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6033" y="2091734"/>
            <a:ext cx="1313594" cy="13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10194B-8118-A618-00F3-FD5AC2BB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148366"/>
            <a:ext cx="1517650" cy="151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FCBF7-7BB1-8A89-2DC2-87CD32D0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628209"/>
            <a:ext cx="3352800" cy="1037807"/>
          </a:xfrm>
          <a:prstGeom prst="rect">
            <a:avLst/>
          </a:prstGeom>
        </p:spPr>
      </p:pic>
      <p:sp>
        <p:nvSpPr>
          <p:cNvPr id="10" name="Google Shape;256;p44">
            <a:extLst>
              <a:ext uri="{FF2B5EF4-FFF2-40B4-BE49-F238E27FC236}">
                <a16:creationId xmlns:a16="http://schemas.microsoft.com/office/drawing/2014/main" id="{99FA056C-BC3F-AA88-FDB7-022E0EAD1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839252"/>
            <a:ext cx="2070100" cy="732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k-TM" sz="3600" dirty="0"/>
              <a:t>87.02 %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1" name="Google Shape;256;p44">
            <a:extLst>
              <a:ext uri="{FF2B5EF4-FFF2-40B4-BE49-F238E27FC236}">
                <a16:creationId xmlns:a16="http://schemas.microsoft.com/office/drawing/2014/main" id="{E0E74BD2-270B-FFAC-B30B-761CE0D0C0A2}"/>
              </a:ext>
            </a:extLst>
          </p:cNvPr>
          <p:cNvSpPr txBox="1">
            <a:spLocks/>
          </p:cNvSpPr>
          <p:nvPr/>
        </p:nvSpPr>
        <p:spPr>
          <a:xfrm>
            <a:off x="5575300" y="1839252"/>
            <a:ext cx="2070100" cy="73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tk-TM" sz="3600" dirty="0"/>
              <a:t>75.48 %</a:t>
            </a:r>
            <a:endParaRPr lang="tk-TM" sz="3600" dirty="0">
              <a:solidFill>
                <a:schemeClr val="accent1"/>
              </a:solidFill>
            </a:endParaRPr>
          </a:p>
        </p:txBody>
      </p:sp>
      <p:sp>
        <p:nvSpPr>
          <p:cNvPr id="12" name="Google Shape;256;p44">
            <a:extLst>
              <a:ext uri="{FF2B5EF4-FFF2-40B4-BE49-F238E27FC236}">
                <a16:creationId xmlns:a16="http://schemas.microsoft.com/office/drawing/2014/main" id="{00D31710-9C11-D4A7-27DF-F0347AFB823F}"/>
              </a:ext>
            </a:extLst>
          </p:cNvPr>
          <p:cNvSpPr txBox="1">
            <a:spLocks/>
          </p:cNvSpPr>
          <p:nvPr/>
        </p:nvSpPr>
        <p:spPr>
          <a:xfrm>
            <a:off x="3010800" y="2426739"/>
            <a:ext cx="2635250" cy="73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</a:rPr>
              <a:t>AWS CLI</a:t>
            </a:r>
            <a:endParaRPr lang="tk-TM" sz="3600" dirty="0">
              <a:solidFill>
                <a:srgbClr val="C00000"/>
              </a:solidFill>
            </a:endParaRPr>
          </a:p>
        </p:txBody>
      </p:sp>
      <p:cxnSp>
        <p:nvCxnSpPr>
          <p:cNvPr id="260" name="Google Shape;677;p64">
            <a:extLst>
              <a:ext uri="{FF2B5EF4-FFF2-40B4-BE49-F238E27FC236}">
                <a16:creationId xmlns:a16="http://schemas.microsoft.com/office/drawing/2014/main" id="{D8E6CA7C-B3EA-E33B-4263-ACF6AAEA2D29}"/>
              </a:ext>
            </a:extLst>
          </p:cNvPr>
          <p:cNvCxnSpPr>
            <a:cxnSpLocks/>
          </p:cNvCxnSpPr>
          <p:nvPr/>
        </p:nvCxnSpPr>
        <p:spPr>
          <a:xfrm>
            <a:off x="4414176" y="3075357"/>
            <a:ext cx="385175" cy="4782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Google Shape;677;p64">
            <a:extLst>
              <a:ext uri="{FF2B5EF4-FFF2-40B4-BE49-F238E27FC236}">
                <a16:creationId xmlns:a16="http://schemas.microsoft.com/office/drawing/2014/main" id="{C7255ADE-4D67-8D74-C9D4-3103B21EE92C}"/>
              </a:ext>
            </a:extLst>
          </p:cNvPr>
          <p:cNvCxnSpPr>
            <a:cxnSpLocks/>
          </p:cNvCxnSpPr>
          <p:nvPr/>
        </p:nvCxnSpPr>
        <p:spPr>
          <a:xfrm flipH="1">
            <a:off x="3749949" y="3031911"/>
            <a:ext cx="429525" cy="4782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Google Shape;256;p44">
            <a:extLst>
              <a:ext uri="{FF2B5EF4-FFF2-40B4-BE49-F238E27FC236}">
                <a16:creationId xmlns:a16="http://schemas.microsoft.com/office/drawing/2014/main" id="{984AA5EC-B176-F3FA-61F9-5781C7D99D25}"/>
              </a:ext>
            </a:extLst>
          </p:cNvPr>
          <p:cNvSpPr txBox="1">
            <a:spLocks/>
          </p:cNvSpPr>
          <p:nvPr/>
        </p:nvSpPr>
        <p:spPr>
          <a:xfrm>
            <a:off x="1938850" y="3531654"/>
            <a:ext cx="2171512" cy="53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 dirty="0"/>
              <a:t>AES 256 CBC</a:t>
            </a:r>
            <a:endParaRPr lang="tk-TM" sz="2800" dirty="0">
              <a:solidFill>
                <a:schemeClr val="accent1"/>
              </a:solidFill>
            </a:endParaRPr>
          </a:p>
        </p:txBody>
      </p:sp>
      <p:sp>
        <p:nvSpPr>
          <p:cNvPr id="273" name="Google Shape;256;p44">
            <a:extLst>
              <a:ext uri="{FF2B5EF4-FFF2-40B4-BE49-F238E27FC236}">
                <a16:creationId xmlns:a16="http://schemas.microsoft.com/office/drawing/2014/main" id="{FB70DA45-2BB6-9919-B34C-1BD1F30671DE}"/>
              </a:ext>
            </a:extLst>
          </p:cNvPr>
          <p:cNvSpPr txBox="1">
            <a:spLocks/>
          </p:cNvSpPr>
          <p:nvPr/>
        </p:nvSpPr>
        <p:spPr>
          <a:xfrm>
            <a:off x="4754224" y="3507028"/>
            <a:ext cx="2171512" cy="53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 dirty="0"/>
              <a:t>AES 256 GCM</a:t>
            </a:r>
            <a:endParaRPr lang="tk-TM" sz="2800" dirty="0">
              <a:solidFill>
                <a:schemeClr val="accent1"/>
              </a:solidFill>
            </a:endParaRPr>
          </a:p>
        </p:txBody>
      </p:sp>
      <p:sp>
        <p:nvSpPr>
          <p:cNvPr id="274" name="Google Shape;256;p44">
            <a:extLst>
              <a:ext uri="{FF2B5EF4-FFF2-40B4-BE49-F238E27FC236}">
                <a16:creationId xmlns:a16="http://schemas.microsoft.com/office/drawing/2014/main" id="{6F44F4B2-9119-47B9-F1E1-3D687880C4B5}"/>
              </a:ext>
            </a:extLst>
          </p:cNvPr>
          <p:cNvSpPr txBox="1">
            <a:spLocks/>
          </p:cNvSpPr>
          <p:nvPr/>
        </p:nvSpPr>
        <p:spPr>
          <a:xfrm>
            <a:off x="3585825" y="3861090"/>
            <a:ext cx="1787400" cy="47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 dirty="0"/>
              <a:t>68.15 %</a:t>
            </a:r>
            <a:endParaRPr lang="tk-TM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1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D622CD-DDA6-36BB-E6A6-A4D189756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2"/>
          <a:stretch/>
        </p:blipFill>
        <p:spPr>
          <a:xfrm>
            <a:off x="4886228" y="390886"/>
            <a:ext cx="2889347" cy="4049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B3FD1-1781-E77B-71FB-758EE5F25F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52"/>
          <a:stretch/>
        </p:blipFill>
        <p:spPr>
          <a:xfrm>
            <a:off x="1297312" y="390887"/>
            <a:ext cx="2896950" cy="4049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security Industry by Slidesgo">
  <a:themeElements>
    <a:clrScheme name="Simple Light">
      <a:dk1>
        <a:srgbClr val="3A3E5F"/>
      </a:dk1>
      <a:lt1>
        <a:srgbClr val="FFFFFF"/>
      </a:lt1>
      <a:dk2>
        <a:srgbClr val="E0E0E0"/>
      </a:dk2>
      <a:lt2>
        <a:srgbClr val="8ED835"/>
      </a:lt2>
      <a:accent1>
        <a:srgbClr val="0BA391"/>
      </a:accent1>
      <a:accent2>
        <a:srgbClr val="09607D"/>
      </a:accent2>
      <a:accent3>
        <a:srgbClr val="F8C430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96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Poppins</vt:lpstr>
      <vt:lpstr>Archivo</vt:lpstr>
      <vt:lpstr>Arial</vt:lpstr>
      <vt:lpstr>Cybersecurity Industry by Slidesgo</vt:lpstr>
      <vt:lpstr>AWS CLI  şifrleme ulgamy</vt:lpstr>
      <vt:lpstr>Kripto ulgamynyň täze eýýamy...</vt:lpstr>
      <vt:lpstr>01</vt:lpstr>
      <vt:lpstr>PowerPoint Presentation</vt:lpstr>
      <vt:lpstr>87.02 %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  şifrleme ulgamy</dc:title>
  <cp:lastModifiedBy>Administrator</cp:lastModifiedBy>
  <cp:revision>26</cp:revision>
  <dcterms:modified xsi:type="dcterms:W3CDTF">2023-10-17T21:19:22Z</dcterms:modified>
</cp:coreProperties>
</file>