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-4260" y="-2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8C18-7749-4E66-9959-997C160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0DD1-3E81-4480-A4AC-34E93A145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9046-9D99-438D-9317-5072FCC1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9C9-A751-4F6B-A3AA-CF1C4033185D}" type="datetimeFigureOut">
              <a:rPr lang="ru-RU" smtClean="0"/>
              <a:t>03.07.2017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5A133-0237-4477-A1FF-98925999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65C1D-A4F0-4C92-A332-B2A72D72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9B0D-E449-4EE5-9A04-041151FA2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5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BD6F-3F1A-4ED9-A73E-B3CA503F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C4092-911D-496A-83D5-DECA33FC5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B25F-D255-4AF9-AF60-6C304917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9C9-A751-4F6B-A3AA-CF1C4033185D}" type="datetimeFigureOut">
              <a:rPr lang="ru-RU" smtClean="0"/>
              <a:t>03.07.2017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02C2-8BF8-47A1-A6B7-0970E078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669DC-9F23-45E0-8845-972102FF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9B0D-E449-4EE5-9A04-041151FA2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89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1242F-718C-4EDE-A4BE-B9CAF7933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95B90-BD2C-4E4B-A912-B32773637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DAE90-EE83-4E84-A106-E2B9B00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9C9-A751-4F6B-A3AA-CF1C4033185D}" type="datetimeFigureOut">
              <a:rPr lang="ru-RU" smtClean="0"/>
              <a:t>03.07.2017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C4F50-E169-453D-8CEC-172BAF9E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9B36-1B67-47EA-AB28-636C5B68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9B0D-E449-4EE5-9A04-041151FA2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44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2A9F-0041-4A55-A62F-2F5D4A83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1CA4-04E8-4D61-A40B-9A2AF242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238EC-29B9-4131-9673-26EE2F35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9C9-A751-4F6B-A3AA-CF1C4033185D}" type="datetimeFigureOut">
              <a:rPr lang="ru-RU" smtClean="0"/>
              <a:t>03.07.2017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27ADD-42D5-4863-BCF9-73B153D0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0751-3D4A-42D7-9E3B-02C56056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9B0D-E449-4EE5-9A04-041151FA2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58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B887-BA02-4A40-BFA8-39AA50E8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2D7D1-5A1A-40CF-9FF7-F655E44CB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DD23C-C9FA-485F-8F04-1E1DF4DF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9C9-A751-4F6B-A3AA-CF1C4033185D}" type="datetimeFigureOut">
              <a:rPr lang="ru-RU" smtClean="0"/>
              <a:t>03.07.2017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068B7-C1E4-4D7D-BA05-F8DD03C1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F2AC5-CF29-4AEF-A2C6-24C879B6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9B0D-E449-4EE5-9A04-041151FA2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64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E452-B11C-4CBF-9E2C-5C96B9D5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16E3-F352-4275-8FB7-71F4D0725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6B073-6799-4A92-8B3A-6146F0BA9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93E31-BFFB-4957-B892-70F07011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9C9-A751-4F6B-A3AA-CF1C4033185D}" type="datetimeFigureOut">
              <a:rPr lang="ru-RU" smtClean="0"/>
              <a:t>03.07.2017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1346D-7DF7-4EBA-910C-1076F016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42EF1-1AF5-4360-9C03-6F721D29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9B0D-E449-4EE5-9A04-041151FA2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07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8096-0E74-4324-8866-9AA214FC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1AF51-BBBC-4AC0-A659-46AAF9834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9F3A5-2B38-4F66-9DD7-4E9C03B6B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FC284-40D8-437F-AA89-4587EE1C2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0D65C-B87C-4BDA-833D-3C9E28574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B90F8-55DA-440E-AAE5-53A6A9B6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9C9-A751-4F6B-A3AA-CF1C4033185D}" type="datetimeFigureOut">
              <a:rPr lang="ru-RU" smtClean="0"/>
              <a:t>03.07.2017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D41E6-AA3A-42F6-B6F2-B7958E9F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7FE5C-4354-4A89-90E8-7C8893D3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9B0D-E449-4EE5-9A04-041151FA2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77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2A1C-D536-4E8F-AD0F-8B4175A9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BEA32-D2FB-470C-9E91-9AE1D7DE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9C9-A751-4F6B-A3AA-CF1C4033185D}" type="datetimeFigureOut">
              <a:rPr lang="ru-RU" smtClean="0"/>
              <a:t>03.07.2017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4E666-2B83-4619-9A80-04090889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8ACFF-AAB6-477A-B95F-4B8C0D7A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9B0D-E449-4EE5-9A04-041151FA2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35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7AA34-62B2-436C-A716-D9F1739D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9C9-A751-4F6B-A3AA-CF1C4033185D}" type="datetimeFigureOut">
              <a:rPr lang="ru-RU" smtClean="0"/>
              <a:t>03.07.2017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B429E-F197-4BAE-8055-4CEACE83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CC5E4-B4F8-4CD7-B844-B3276357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9B0D-E449-4EE5-9A04-041151FA2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EEAB-F537-47FF-BD51-058EFC24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A582-1FCA-45A4-9819-A004A65D5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49403-7F7E-4B96-9C1F-299DB0893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25502-5B76-48FE-85AC-84E70B96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9C9-A751-4F6B-A3AA-CF1C4033185D}" type="datetimeFigureOut">
              <a:rPr lang="ru-RU" smtClean="0"/>
              <a:t>03.07.2017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75882-B0FA-40EF-80F4-16720B6B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3928C-A7B5-424A-B170-B3FA2E38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9B0D-E449-4EE5-9A04-041151FA2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07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A181-6E28-4CDD-A1B6-C8840445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00126-B6E2-4511-85AA-60A08F67B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52FF4-6BB3-4FCB-BEDF-447C5C1B1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A50CF-ECF4-4CBD-8440-949A7D32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9C9-A751-4F6B-A3AA-CF1C4033185D}" type="datetimeFigureOut">
              <a:rPr lang="ru-RU" smtClean="0"/>
              <a:t>03.07.2017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ED2C3-8423-41E3-A0C3-91982467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5CE09-66A5-4607-A917-F9ED3B10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9B0D-E449-4EE5-9A04-041151FA2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97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A2392-032D-4F71-81D6-64250E29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78A08-047B-40CA-B6D7-A1281B59A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C8091-FC75-4B12-992F-0ECFA9790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F9C9-A751-4F6B-A3AA-CF1C4033185D}" type="datetimeFigureOut">
              <a:rPr lang="ru-RU" smtClean="0"/>
              <a:t>03.07.2017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8B5F-F55E-489F-BEC1-B14B0AC78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CD80-7BB8-44DD-8879-D4ACB259D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9B0D-E449-4EE5-9A04-041151FA2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7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F055E7-79B0-400F-820F-0163A27AE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613" y1="43750" x2="24839" y2="54583"/>
                        <a14:foregroundMark x1="27419" y1="51250" x2="30000" y2="52917"/>
                        <a14:foregroundMark x1="31290" y1="51667" x2="31290" y2="51667"/>
                        <a14:foregroundMark x1="40323" y1="45000" x2="40323" y2="45000"/>
                        <a14:foregroundMark x1="40968" y1="44167" x2="36129" y2="52500"/>
                        <a14:foregroundMark x1="36452" y1="52917" x2="41290" y2="52500"/>
                        <a14:foregroundMark x1="42903" y1="49167" x2="55806" y2="48333"/>
                        <a14:foregroundMark x1="55806" y1="48333" x2="68710" y2="48333"/>
                        <a14:foregroundMark x1="68710" y1="48333" x2="56452" y2="50833"/>
                        <a14:foregroundMark x1="56452" y1="50833" x2="68387" y2="53333"/>
                        <a14:foregroundMark x1="68387" y1="53333" x2="77742" y2="52083"/>
                        <a14:foregroundMark x1="79677" y1="50000" x2="72581" y2="48333"/>
                        <a14:foregroundMark x1="75161" y1="44583" x2="75161" y2="44583"/>
                        <a14:foregroundMark x1="75806" y1="45417" x2="75806" y2="45417"/>
                        <a14:foregroundMark x1="75484" y1="45000" x2="75484" y2="45000"/>
                        <a14:foregroundMark x1="79677" y1="47500" x2="81613" y2="51250"/>
                        <a14:foregroundMark x1="79032" y1="51250" x2="69355" y2="52083"/>
                        <a14:foregroundMark x1="78065" y1="52917" x2="77097" y2="53750"/>
                        <a14:foregroundMark x1="77419" y1="53333" x2="64839" y2="52917"/>
                        <a14:foregroundMark x1="62581" y1="53333" x2="59032" y2="52500"/>
                        <a14:foregroundMark x1="60645" y1="52500" x2="54839" y2="52917"/>
                        <a14:foregroundMark x1="58710" y1="52917" x2="51613" y2="52917"/>
                        <a14:foregroundMark x1="53871" y1="53750" x2="45161" y2="51667"/>
                        <a14:foregroundMark x1="46452" y1="52500" x2="50323" y2="52917"/>
                        <a14:foregroundMark x1="47419" y1="53333" x2="46774" y2="57083"/>
                        <a14:foregroundMark x1="42258" y1="53750" x2="45161" y2="50833"/>
                        <a14:foregroundMark x1="28065" y1="67083" x2="49355" y2="67083"/>
                        <a14:foregroundMark x1="40000" y1="73750" x2="40645" y2="75417"/>
                        <a14:foregroundMark x1="42581" y1="76667" x2="47742" y2="73333"/>
                        <a14:foregroundMark x1="38387" y1="16667" x2="49032" y2="1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1905000"/>
            <a:ext cx="3937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1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RASULJON RUKHILLOEV</dc:creator>
  <cp:lastModifiedBy>RASULJON RUKHILLOEV</cp:lastModifiedBy>
  <cp:revision>1</cp:revision>
  <dcterms:created xsi:type="dcterms:W3CDTF">2017-07-03T07:46:00Z</dcterms:created>
  <dcterms:modified xsi:type="dcterms:W3CDTF">2017-07-03T07:48:48Z</dcterms:modified>
</cp:coreProperties>
</file>