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258" r:id="rId3"/>
    <p:sldId id="259" r:id="rId4"/>
    <p:sldId id="256" r:id="rId5"/>
    <p:sldId id="260" r:id="rId6"/>
    <p:sldId id="261" r:id="rId7"/>
    <p:sldId id="263" r:id="rId8"/>
    <p:sldId id="262" r:id="rId9"/>
    <p:sldId id="264" r:id="rId10"/>
    <p:sldId id="267" r:id="rId11"/>
    <p:sldId id="268" r:id="rId12"/>
    <p:sldId id="272" r:id="rId13"/>
    <p:sldId id="271" r:id="rId14"/>
    <p:sldId id="273" r:id="rId15"/>
    <p:sldId id="266" r:id="rId16"/>
    <p:sldId id="274" r:id="rId17"/>
    <p:sldId id="269" r:id="rId18"/>
    <p:sldId id="275" r:id="rId19"/>
    <p:sldId id="287" r:id="rId20"/>
    <p:sldId id="283" r:id="rId21"/>
    <p:sldId id="278" r:id="rId22"/>
    <p:sldId id="284" r:id="rId23"/>
    <p:sldId id="285" r:id="rId24"/>
    <p:sldId id="280" r:id="rId25"/>
    <p:sldId id="281" r:id="rId26"/>
    <p:sldId id="282" r:id="rId27"/>
    <p:sldId id="286" r:id="rId28"/>
    <p:sldId id="276" r:id="rId29"/>
    <p:sldId id="289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7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63DCC-D839-4FAA-95E3-55D29537A638}" type="datetimeFigureOut">
              <a:rPr lang="es-ES"/>
              <a:t>19/04/2016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93B33-32CB-4877-BF12-EEB660952022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46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93B33-32CB-4877-BF12-EEB660952022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93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BA6-982A-4A60-9388-CE5CC51E07CF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A838-38D0-4750-AA14-2F24D994A7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07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BA6-982A-4A60-9388-CE5CC51E07CF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A838-38D0-4750-AA14-2F24D994A7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BA6-982A-4A60-9388-CE5CC51E07CF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A838-38D0-4750-AA14-2F24D994A7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57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BA6-982A-4A60-9388-CE5CC51E07CF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A838-38D0-4750-AA14-2F24D994A7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910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BA6-982A-4A60-9388-CE5CC51E07CF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A838-38D0-4750-AA14-2F24D994A7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846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BA6-982A-4A60-9388-CE5CC51E07CF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A838-38D0-4750-AA14-2F24D994A7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489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BA6-982A-4A60-9388-CE5CC51E07CF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A838-38D0-4750-AA14-2F24D994A7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675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BA6-982A-4A60-9388-CE5CC51E07CF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A838-38D0-4750-AA14-2F24D994A7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BA6-982A-4A60-9388-CE5CC51E07CF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A838-38D0-4750-AA14-2F24D994A7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058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BA6-982A-4A60-9388-CE5CC51E07CF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A838-38D0-4750-AA14-2F24D994A7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739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BA6-982A-4A60-9388-CE5CC51E07CF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A838-38D0-4750-AA14-2F24D994A7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05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BBA6-982A-4A60-9388-CE5CC51E07CF}" type="datetimeFigureOut">
              <a:rPr lang="es-CO" smtClean="0"/>
              <a:t>19/04/2016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2A838-38D0-4750-AA14-2F24D994A7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1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visualstudio.com/products/visual-studio-community-v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93" y="158092"/>
            <a:ext cx="7886700" cy="1325563"/>
          </a:xfrm>
        </p:spPr>
        <p:txBody>
          <a:bodyPr/>
          <a:lstStyle/>
          <a:p>
            <a:r>
              <a:rPr lang="es-CO" dirty="0"/>
              <a:t>Porqué C#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593" y="1319842"/>
            <a:ext cx="86493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Un solo lenguaje, múltiples tipos de aplicaciones, C# es de propósito general: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3200" dirty="0"/>
              <a:t>Web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3200" dirty="0"/>
              <a:t>Consola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3200" dirty="0" err="1"/>
              <a:t>Backend</a:t>
            </a:r>
            <a:endParaRPr lang="es-CO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3200" dirty="0"/>
              <a:t>Desktop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3200" dirty="0"/>
              <a:t>Servicios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3200" dirty="0"/>
              <a:t>Mobile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3200" dirty="0" err="1"/>
              <a:t>iOT</a:t>
            </a:r>
            <a:endParaRPr lang="es-CO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3200" dirty="0" err="1"/>
              <a:t>User</a:t>
            </a:r>
            <a:r>
              <a:rPr lang="es-CO" sz="3200" dirty="0"/>
              <a:t> </a:t>
            </a:r>
            <a:r>
              <a:rPr lang="es-CO" sz="3200" dirty="0" err="1"/>
              <a:t>mode</a:t>
            </a:r>
            <a:r>
              <a:rPr lang="es-CO" sz="3200" dirty="0"/>
              <a:t> drivers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331" y="2354036"/>
            <a:ext cx="35718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5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Paradigmas de programación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992703"/>
            <a:ext cx="73513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Orientado a Objetos</a:t>
            </a:r>
          </a:p>
          <a:p>
            <a:r>
              <a:rPr lang="es-CO" sz="3200" dirty="0"/>
              <a:t>Imperativo</a:t>
            </a:r>
          </a:p>
          <a:p>
            <a:r>
              <a:rPr lang="es-CO" sz="3200" dirty="0"/>
              <a:t>Funcional</a:t>
            </a:r>
          </a:p>
          <a:p>
            <a:r>
              <a:rPr lang="es-CO" sz="3200" dirty="0"/>
              <a:t>Dinámico</a:t>
            </a:r>
          </a:p>
          <a:p>
            <a:r>
              <a:rPr lang="es-CO" sz="3200" dirty="0"/>
              <a:t>Meta programación (orientado a atributos)</a:t>
            </a:r>
          </a:p>
        </p:txBody>
      </p:sp>
    </p:spTree>
    <p:extLst>
      <p:ext uri="{BB962C8B-B14F-4D97-AF65-F5344CB8AC3E}">
        <p14:creationId xmlns:p14="http://schemas.microsoft.com/office/powerpoint/2010/main" val="116487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40" y="252984"/>
            <a:ext cx="6531096" cy="1101364"/>
          </a:xfrm>
        </p:spPr>
        <p:txBody>
          <a:bodyPr/>
          <a:lstStyle/>
          <a:p>
            <a:r>
              <a:rPr lang="es-CO" dirty="0"/>
              <a:t>Cómo funciona C#</a:t>
            </a:r>
          </a:p>
        </p:txBody>
      </p:sp>
      <p:pic>
        <p:nvPicPr>
          <p:cNvPr id="2050" name="Picture 2" descr="http://1.bp.blogspot.com/-UxX7be74kRI/T1u4zWE6kKI/AAAAAAAAAGA/8LcAN7vmMs4/s1600/homero-pensan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83" y="1142281"/>
            <a:ext cx="476250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974785" y="2087592"/>
            <a:ext cx="3114136" cy="1878851"/>
          </a:xfrm>
          <a:prstGeom prst="wedgeRoundRectCallout">
            <a:avLst>
              <a:gd name="adj1" fmla="val 65871"/>
              <a:gd name="adj2" fmla="val -1555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2800" dirty="0"/>
              <a:t>Interpretado</a:t>
            </a:r>
          </a:p>
          <a:p>
            <a:r>
              <a:rPr lang="es-CO" sz="2800" dirty="0"/>
              <a:t>Compilado</a:t>
            </a:r>
          </a:p>
          <a:p>
            <a:r>
              <a:rPr lang="es-CO" sz="2800" dirty="0"/>
              <a:t>Nativo</a:t>
            </a:r>
          </a:p>
          <a:p>
            <a:r>
              <a:rPr lang="es-CO" sz="2800" dirty="0"/>
              <a:t>JIT</a:t>
            </a:r>
          </a:p>
        </p:txBody>
      </p:sp>
    </p:spTree>
    <p:extLst>
      <p:ext uri="{BB962C8B-B14F-4D97-AF65-F5344CB8AC3E}">
        <p14:creationId xmlns:p14="http://schemas.microsoft.com/office/powerpoint/2010/main" val="73338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40" y="252984"/>
            <a:ext cx="2890749" cy="1101364"/>
          </a:xfrm>
        </p:spPr>
        <p:txBody>
          <a:bodyPr>
            <a:normAutofit fontScale="90000"/>
          </a:bodyPr>
          <a:lstStyle/>
          <a:p>
            <a:r>
              <a:rPr lang="es-CO" dirty="0"/>
              <a:t>Compilación “Económica”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0640" y="6167887"/>
            <a:ext cx="2890749" cy="422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900" dirty="0"/>
              <a:t>* Tomado de http://www.telerik.com/blogs/understanding-net-just-in-time-compilation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42" y="540111"/>
            <a:ext cx="46958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3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40" y="252984"/>
            <a:ext cx="2890749" cy="1101364"/>
          </a:xfrm>
        </p:spPr>
        <p:txBody>
          <a:bodyPr>
            <a:normAutofit fontScale="90000"/>
          </a:bodyPr>
          <a:lstStyle/>
          <a:p>
            <a:r>
              <a:rPr lang="es-CO" dirty="0"/>
              <a:t>Compilación normal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0640" y="6167887"/>
            <a:ext cx="2890749" cy="422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900" dirty="0"/>
              <a:t>* Tomado de http://www.telerik.com/blogs/understanding-net-just-in-time-compilation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89" y="455671"/>
            <a:ext cx="56102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9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40" y="252984"/>
            <a:ext cx="2890749" cy="1101364"/>
          </a:xfrm>
        </p:spPr>
        <p:txBody>
          <a:bodyPr>
            <a:normAutofit fontScale="90000"/>
          </a:bodyPr>
          <a:lstStyle/>
          <a:p>
            <a:r>
              <a:rPr lang="es-CO" dirty="0"/>
              <a:t>Compilación previa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0640" y="6167887"/>
            <a:ext cx="2890749" cy="422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900" dirty="0"/>
              <a:t>* Tomado de http://www.telerik.com/blogs/understanding-net-just-in-time-compilation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589" y="613104"/>
            <a:ext cx="46958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9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35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20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49" y="192598"/>
            <a:ext cx="7886700" cy="1325563"/>
          </a:xfrm>
        </p:spPr>
        <p:txBody>
          <a:bodyPr/>
          <a:lstStyle/>
          <a:p>
            <a:pPr algn="ctr"/>
            <a:r>
              <a:rPr lang="es-CO" dirty="0"/>
              <a:t>Cómo funciona C#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8" y="1764433"/>
            <a:ext cx="8850343" cy="501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83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06" y="244356"/>
            <a:ext cx="7886700" cy="782187"/>
          </a:xfrm>
        </p:spPr>
        <p:txBody>
          <a:bodyPr/>
          <a:lstStyle/>
          <a:p>
            <a:r>
              <a:rPr lang="es-CO" dirty="0"/>
              <a:t>Aplicaciones en Consola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506" y="1213449"/>
            <a:ext cx="439517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Escribir y leer en la consola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Que es </a:t>
            </a:r>
            <a:r>
              <a:rPr lang="es-CO" dirty="0" err="1"/>
              <a:t>using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Descripción general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/>
              <a:t>solución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/>
              <a:t>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 err="1"/>
              <a:t>Namespace</a:t>
            </a:r>
            <a:endParaRPr lang="es-C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/>
              <a:t>Clase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/>
              <a:t>Método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Compilar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En C# TODO es un objeto , TODO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Extraer a método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Donde se guarda el programa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Recibir parámetros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Sentencia </a:t>
            </a:r>
            <a:r>
              <a:rPr lang="es-CO" dirty="0" err="1"/>
              <a:t>If</a:t>
            </a:r>
            <a:r>
              <a:rPr lang="es-CO" dirty="0"/>
              <a:t>, preguntar si hay </a:t>
            </a:r>
            <a:r>
              <a:rPr lang="es-CO" dirty="0" err="1"/>
              <a:t>params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Parámetros desde 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Sentencia </a:t>
            </a:r>
            <a:r>
              <a:rPr lang="es-CO" dirty="0" err="1"/>
              <a:t>Switch</a:t>
            </a:r>
            <a:r>
              <a:rPr lang="es-CO" dirty="0"/>
              <a:t>, cambiar el mensaje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Explicar generalidades de la configuración</a:t>
            </a:r>
          </a:p>
          <a:p>
            <a:r>
              <a:rPr lang="es-CO" dirty="0"/>
              <a:t>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Sentencia </a:t>
            </a:r>
            <a:r>
              <a:rPr lang="es-CO" dirty="0" err="1"/>
              <a:t>while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4974566" y="1213448"/>
            <a:ext cx="1934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Incrementos ++</a:t>
            </a:r>
          </a:p>
          <a:p>
            <a:r>
              <a:rPr lang="es-CO" dirty="0"/>
              <a:t>Sentencia </a:t>
            </a:r>
            <a:r>
              <a:rPr lang="es-CO" dirty="0" err="1"/>
              <a:t>for</a:t>
            </a:r>
            <a:endParaRPr lang="es-CO" dirty="0"/>
          </a:p>
          <a:p>
            <a:r>
              <a:rPr lang="es-CO" dirty="0"/>
              <a:t>Sentencia </a:t>
            </a:r>
            <a:r>
              <a:rPr lang="es-CO" dirty="0" err="1"/>
              <a:t>foreach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8068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06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93" y="158092"/>
            <a:ext cx="7886700" cy="1325563"/>
          </a:xfrm>
        </p:spPr>
        <p:txBody>
          <a:bodyPr/>
          <a:lstStyle/>
          <a:p>
            <a:r>
              <a:rPr lang="es-CO" dirty="0"/>
              <a:t>Porqué C#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736" y="1552756"/>
            <a:ext cx="619778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No esta atado a una sola plataforma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3200" dirty="0"/>
              <a:t>Microsoft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sz="3200" dirty="0"/>
              <a:t>Windows Desktop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sz="3200" dirty="0"/>
              <a:t>Windows Mobile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sz="3200" dirty="0"/>
              <a:t>Windows </a:t>
            </a:r>
            <a:r>
              <a:rPr lang="es-CO" sz="3200" dirty="0" err="1"/>
              <a:t>Embedded</a:t>
            </a:r>
            <a:endParaRPr lang="es-CO" sz="3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sz="3200" dirty="0"/>
              <a:t>Windows </a:t>
            </a:r>
            <a:r>
              <a:rPr lang="es-CO" sz="3200" dirty="0" err="1"/>
              <a:t>iOT</a:t>
            </a:r>
            <a:endParaRPr lang="es-CO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3200" dirty="0"/>
              <a:t>Apple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sz="3200" dirty="0"/>
              <a:t>OSX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sz="3200" dirty="0"/>
              <a:t>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3200" dirty="0"/>
              <a:t>Linux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2655961"/>
            <a:ext cx="35718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9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415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06" y="244356"/>
            <a:ext cx="7886700" cy="782187"/>
          </a:xfrm>
        </p:spPr>
        <p:txBody>
          <a:bodyPr/>
          <a:lstStyle/>
          <a:p>
            <a:r>
              <a:rPr lang="es-CO" dirty="0"/>
              <a:t>Aplicaciones Web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3989" y="1521773"/>
            <a:ext cx="284612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/>
              <a:t>Web </a:t>
            </a:r>
            <a:r>
              <a:rPr lang="es-CO" sz="4400" b="1" dirty="0" err="1"/>
              <a:t>Stack</a:t>
            </a:r>
            <a:endParaRPr lang="es-CO" sz="4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/>
              <a:t>HTML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/>
              <a:t>CSS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/>
              <a:t>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/>
              <a:t>frameworks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1777" y="1521773"/>
            <a:ext cx="31114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b="1" dirty="0" err="1"/>
              <a:t>.net</a:t>
            </a:r>
            <a:r>
              <a:rPr lang="es-CO" sz="4400" b="1" dirty="0"/>
              <a:t> </a:t>
            </a:r>
            <a:r>
              <a:rPr lang="es-CO" sz="4400" b="1" dirty="0" err="1"/>
              <a:t>Stack</a:t>
            </a:r>
            <a:endParaRPr lang="es-CO" sz="4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 err="1"/>
              <a:t>ASP.Net</a:t>
            </a:r>
            <a:endParaRPr lang="es-CO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3200" dirty="0" err="1"/>
              <a:t>WebForms</a:t>
            </a:r>
            <a:endParaRPr lang="es-CO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3200" dirty="0"/>
              <a:t>Web </a:t>
            </a:r>
            <a:r>
              <a:rPr lang="es-CO" sz="3200" dirty="0" err="1"/>
              <a:t>Pages</a:t>
            </a:r>
            <a:endParaRPr lang="es-CO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3200" dirty="0"/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 err="1"/>
              <a:t>.net</a:t>
            </a:r>
            <a:r>
              <a:rPr lang="es-CO" sz="3200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200" dirty="0" err="1"/>
              <a:t>Librerias</a:t>
            </a:r>
            <a:endParaRPr lang="es-CO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89" y="4618369"/>
            <a:ext cx="3583078" cy="161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24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06" y="244356"/>
            <a:ext cx="7886700" cy="782187"/>
          </a:xfrm>
        </p:spPr>
        <p:txBody>
          <a:bodyPr/>
          <a:lstStyle/>
          <a:p>
            <a:r>
              <a:rPr lang="es-CO" dirty="0" err="1"/>
              <a:t>Backend</a:t>
            </a:r>
            <a:endParaRPr lang="es-CO" dirty="0"/>
          </a:p>
        </p:txBody>
      </p:sp>
      <p:sp>
        <p:nvSpPr>
          <p:cNvPr id="3" name="TextBox 2"/>
          <p:cNvSpPr txBox="1"/>
          <p:nvPr/>
        </p:nvSpPr>
        <p:spPr>
          <a:xfrm>
            <a:off x="516506" y="2979174"/>
            <a:ext cx="5736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Demo </a:t>
            </a:r>
            <a:r>
              <a:rPr lang="es-CO" sz="3600" dirty="0" err="1"/>
              <a:t>ASP.Net</a:t>
            </a:r>
            <a:r>
              <a:rPr lang="es-CO" sz="3600" dirty="0"/>
              <a:t> Web API</a:t>
            </a:r>
          </a:p>
          <a:p>
            <a:r>
              <a:rPr lang="es-CO" sz="3600" dirty="0"/>
              <a:t>Con </a:t>
            </a:r>
            <a:r>
              <a:rPr lang="es-CO" sz="3600" dirty="0" err="1"/>
              <a:t>Json</a:t>
            </a:r>
            <a:r>
              <a:rPr lang="es-CO" sz="3600" dirty="0"/>
              <a:t> </a:t>
            </a:r>
            <a:r>
              <a:rPr lang="es-CO" sz="3600" dirty="0" err="1"/>
              <a:t>ext</a:t>
            </a:r>
            <a:r>
              <a:rPr lang="es-CO" sz="3600" dirty="0"/>
              <a:t> de </a:t>
            </a:r>
            <a:r>
              <a:rPr lang="es-CO" sz="3600" dirty="0" err="1"/>
              <a:t>chrome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55831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06" y="244356"/>
            <a:ext cx="7886700" cy="782187"/>
          </a:xfrm>
        </p:spPr>
        <p:txBody>
          <a:bodyPr/>
          <a:lstStyle/>
          <a:p>
            <a:r>
              <a:rPr lang="es-CO" dirty="0" err="1"/>
              <a:t>Website</a:t>
            </a:r>
            <a:endParaRPr lang="es-CO" dirty="0"/>
          </a:p>
        </p:txBody>
      </p:sp>
      <p:sp>
        <p:nvSpPr>
          <p:cNvPr id="3" name="TextBox 2"/>
          <p:cNvSpPr txBox="1"/>
          <p:nvPr/>
        </p:nvSpPr>
        <p:spPr>
          <a:xfrm>
            <a:off x="516506" y="2979174"/>
            <a:ext cx="5736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Demo </a:t>
            </a:r>
            <a:r>
              <a:rPr lang="es-CO" sz="3600" dirty="0" err="1"/>
              <a:t>ASP.Net</a:t>
            </a:r>
            <a:r>
              <a:rPr lang="es-CO" sz="3600" dirty="0"/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902442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467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Apps para Windows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2058652"/>
            <a:ext cx="79447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Precargar VS como Admin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Precargar emulador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App con botón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Mostrar botón desde el diseñador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Mostrar botón desde XAML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Panel de propiedades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Ejecutar en </a:t>
            </a:r>
            <a:r>
              <a:rPr lang="es-CO" sz="2800" dirty="0" err="1"/>
              <a:t>Win</a:t>
            </a:r>
            <a:r>
              <a:rPr lang="es-CO" sz="2800" dirty="0"/>
              <a:t>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Ejecutar en Windows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Explicar todo lo que se puede hacer en el emulador</a:t>
            </a:r>
          </a:p>
        </p:txBody>
      </p:sp>
    </p:spTree>
    <p:extLst>
      <p:ext uri="{BB962C8B-B14F-4D97-AF65-F5344CB8AC3E}">
        <p14:creationId xmlns:p14="http://schemas.microsoft.com/office/powerpoint/2010/main" val="4004604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Apps para Android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7147" y="1837426"/>
            <a:ext cx="71257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/>
              <a:t>Precargar VS como Admin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/>
              <a:t>Precargar emulador Android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/>
              <a:t>App con botón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/>
              <a:t>Mostrar botón desde el diseñador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/>
              <a:t>Ejecutar emulador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/>
              <a:t>Pegar código </a:t>
            </a:r>
            <a:r>
              <a:rPr lang="es-CO" sz="3600" dirty="0" err="1"/>
              <a:t>httpClient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635270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979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53" y="226069"/>
            <a:ext cx="7886700" cy="1325563"/>
          </a:xfrm>
        </p:spPr>
        <p:txBody>
          <a:bodyPr/>
          <a:lstStyle/>
          <a:p>
            <a:r>
              <a:rPr lang="es-CO" dirty="0"/>
              <a:t>C# Multiplataforma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353" y="2352968"/>
            <a:ext cx="43038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/>
              <a:t>Por qué ?</a:t>
            </a:r>
          </a:p>
          <a:p>
            <a:r>
              <a:rPr lang="es-CO" sz="4000" dirty="0"/>
              <a:t>Para qué?</a:t>
            </a:r>
          </a:p>
          <a:p>
            <a:endParaRPr lang="es-CO" sz="4000" dirty="0"/>
          </a:p>
          <a:p>
            <a:r>
              <a:rPr lang="es-CO" sz="4000" dirty="0"/>
              <a:t>Estado Actual : RC 1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61" y="794759"/>
            <a:ext cx="4466639" cy="51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05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Instalar Visual Studio </a:t>
            </a:r>
            <a:r>
              <a:rPr lang="es-CO" dirty="0" err="1"/>
              <a:t>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1690689"/>
            <a:ext cx="75489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sudo add-apt-repository </a:t>
            </a:r>
            <a:r>
              <a:rPr lang="en-US" dirty="0" err="1">
                <a:latin typeface="Consolas" panose="020B0609020204030204" pitchFamily="49" charset="0"/>
              </a:rPr>
              <a:t>ppa:ubuntu-desktop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ubuntu</a:t>
            </a:r>
            <a:r>
              <a:rPr lang="en-US" dirty="0">
                <a:latin typeface="Consolas" panose="020B0609020204030204" pitchFamily="49" charset="0"/>
              </a:rPr>
              <a:t>-make</a:t>
            </a:r>
          </a:p>
          <a:p>
            <a:r>
              <a:rPr lang="en-US" dirty="0">
                <a:latin typeface="Consolas" panose="020B0609020204030204" pitchFamily="49" charset="0"/>
              </a:rPr>
              <a:t>sudo apt-get update</a:t>
            </a:r>
          </a:p>
          <a:p>
            <a:r>
              <a:rPr lang="en-US" dirty="0">
                <a:latin typeface="Consolas" panose="020B0609020204030204" pitchFamily="49" charset="0"/>
              </a:rPr>
              <a:t>sudo apt-get install </a:t>
            </a:r>
            <a:r>
              <a:rPr lang="en-US" dirty="0" err="1">
                <a:latin typeface="Consolas" panose="020B0609020204030204" pitchFamily="49" charset="0"/>
              </a:rPr>
              <a:t>ubuntu</a:t>
            </a:r>
            <a:r>
              <a:rPr lang="en-US" dirty="0">
                <a:latin typeface="Consolas" panose="020B0609020204030204" pitchFamily="49" charset="0"/>
              </a:rPr>
              <a:t>-make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sudo </a:t>
            </a:r>
            <a:r>
              <a:rPr lang="en-US" dirty="0" err="1">
                <a:latin typeface="Consolas" panose="020B0609020204030204" pitchFamily="49" charset="0"/>
              </a:rPr>
              <a:t>umake</a:t>
            </a:r>
            <a:r>
              <a:rPr lang="en-US" dirty="0">
                <a:latin typeface="Consolas" panose="020B0609020204030204" pitchFamily="49" charset="0"/>
              </a:rPr>
              <a:t> web visual-studio-code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9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93" y="158092"/>
            <a:ext cx="7886700" cy="1325563"/>
          </a:xfrm>
        </p:spPr>
        <p:txBody>
          <a:bodyPr/>
          <a:lstStyle/>
          <a:p>
            <a:r>
              <a:rPr lang="es-CO" dirty="0"/>
              <a:t>En que mercado se usa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736" y="1552756"/>
            <a:ext cx="44108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Video Juegos</a:t>
            </a:r>
          </a:p>
          <a:p>
            <a:r>
              <a:rPr lang="es-CO" sz="3200" dirty="0"/>
              <a:t>Agencias Digitales</a:t>
            </a:r>
          </a:p>
          <a:p>
            <a:r>
              <a:rPr lang="es-CO" sz="3200" dirty="0"/>
              <a:t>Aplicaciones corporativas</a:t>
            </a:r>
          </a:p>
          <a:p>
            <a:r>
              <a:rPr lang="es-CO" sz="3200" dirty="0"/>
              <a:t>Banca</a:t>
            </a:r>
          </a:p>
          <a:p>
            <a:r>
              <a:rPr lang="es-CO" sz="3200" dirty="0"/>
              <a:t>Gobierno</a:t>
            </a:r>
          </a:p>
          <a:p>
            <a:r>
              <a:rPr lang="es-CO" sz="3200" dirty="0"/>
              <a:t>Seguros</a:t>
            </a:r>
          </a:p>
          <a:p>
            <a:r>
              <a:rPr lang="es-CO" sz="3200" dirty="0"/>
              <a:t>Fábricas de software</a:t>
            </a:r>
          </a:p>
          <a:p>
            <a:endParaRPr lang="es-CO" sz="3200" dirty="0"/>
          </a:p>
          <a:p>
            <a:endParaRPr lang="es-CO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2655961"/>
            <a:ext cx="35718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43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Cómo instalar .Net Core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1971244"/>
            <a:ext cx="738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http://dotnet.github.io/getting-started/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780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0050" y="1683328"/>
            <a:ext cx="75489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Abrir</a:t>
            </a:r>
            <a:r>
              <a:rPr lang="en-US" sz="2800" dirty="0">
                <a:latin typeface="+mj-lt"/>
              </a:rPr>
              <a:t> 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latin typeface="+mj-lt"/>
              </a:rPr>
              <a:t>Presionar F1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latin typeface="+mj-lt"/>
              </a:rPr>
              <a:t>En la caja que se abre escribir </a:t>
            </a:r>
            <a:r>
              <a:rPr lang="es-CO" sz="2800" dirty="0" err="1">
                <a:latin typeface="+mj-lt"/>
              </a:rPr>
              <a:t>ext</a:t>
            </a:r>
            <a:r>
              <a:rPr lang="es-CO" sz="2800" dirty="0">
                <a:latin typeface="+mj-lt"/>
              </a:rPr>
              <a:t> </a:t>
            </a:r>
            <a:r>
              <a:rPr lang="es-CO" sz="2800" dirty="0" err="1">
                <a:latin typeface="+mj-lt"/>
              </a:rPr>
              <a:t>install</a:t>
            </a:r>
            <a:r>
              <a:rPr lang="es-CO" sz="2800" dirty="0">
                <a:latin typeface="+mj-lt"/>
              </a:rPr>
              <a:t> y presionar 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latin typeface="+mj-lt"/>
              </a:rPr>
              <a:t>En la lista desplegada buscar C#.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latin typeface="+mj-lt"/>
              </a:rPr>
              <a:t>Una vez instalado se reinicia VS </a:t>
            </a:r>
            <a:r>
              <a:rPr lang="es-CO" sz="2800" dirty="0" err="1">
                <a:latin typeface="+mj-lt"/>
              </a:rPr>
              <a:t>code</a:t>
            </a:r>
            <a:endParaRPr lang="es-CO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latin typeface="+mj-lt"/>
              </a:rPr>
              <a:t>Al abrir el primer proyecto toma un tiempo descargando algunos componentes.</a:t>
            </a:r>
            <a:endParaRPr lang="en-US" sz="2800" dirty="0">
              <a:latin typeface="+mj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00050" y="320099"/>
            <a:ext cx="7886700" cy="957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Habilitar C# en vs </a:t>
            </a:r>
            <a:r>
              <a:rPr lang="es-CO" dirty="0" err="1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70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0050" y="1683328"/>
            <a:ext cx="75489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latin typeface="+mj-lt"/>
              </a:rPr>
              <a:t>Una vez instalado </a:t>
            </a:r>
            <a:r>
              <a:rPr lang="es-CO" sz="2800" dirty="0" err="1">
                <a:latin typeface="+mj-lt"/>
              </a:rPr>
              <a:t>.net</a:t>
            </a:r>
            <a:r>
              <a:rPr lang="es-CO" sz="2800" dirty="0">
                <a:latin typeface="+mj-lt"/>
              </a:rPr>
              <a:t> Core abrir el folder desde VS </a:t>
            </a:r>
            <a:r>
              <a:rPr lang="es-CO" sz="2800" dirty="0" err="1">
                <a:latin typeface="+mj-lt"/>
              </a:rPr>
              <a:t>Code</a:t>
            </a:r>
            <a:endParaRPr lang="es-CO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00050" y="320099"/>
            <a:ext cx="7886700" cy="957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Hola Mundo en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0050" y="1683328"/>
            <a:ext cx="75489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latin typeface="+mj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00050" y="320099"/>
            <a:ext cx="7886700" cy="957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/>
              <a:t>ASP.Net</a:t>
            </a:r>
            <a:r>
              <a:rPr lang="es-CO" dirty="0"/>
              <a:t> Core en Linux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400050" y="1498662"/>
            <a:ext cx="759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https://docs.asp.net/en/latest/getting-started/installing-on-linux.html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2452255"/>
            <a:ext cx="426433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200" dirty="0">
                <a:latin typeface="Consolas" panose="020B0609020204030204" pitchFamily="49" charset="0"/>
              </a:rPr>
              <a:t>sudo </a:t>
            </a:r>
            <a:r>
              <a:rPr lang="es-CO" sz="1200" dirty="0" err="1">
                <a:latin typeface="Consolas" panose="020B0609020204030204" pitchFamily="49" charset="0"/>
              </a:rPr>
              <a:t>apt-get</a:t>
            </a:r>
            <a:r>
              <a:rPr lang="es-CO" sz="1200" dirty="0">
                <a:latin typeface="Consolas" panose="020B0609020204030204" pitchFamily="49" charset="0"/>
              </a:rPr>
              <a:t> </a:t>
            </a:r>
            <a:r>
              <a:rPr lang="es-CO" sz="1200" dirty="0" err="1">
                <a:latin typeface="Consolas" panose="020B0609020204030204" pitchFamily="49" charset="0"/>
              </a:rPr>
              <a:t>install</a:t>
            </a:r>
            <a:r>
              <a:rPr lang="es-CO" sz="1200" dirty="0">
                <a:latin typeface="Consolas" panose="020B0609020204030204" pitchFamily="49" charset="0"/>
              </a:rPr>
              <a:t> </a:t>
            </a:r>
            <a:r>
              <a:rPr lang="es-CO" sz="1200" dirty="0" err="1">
                <a:latin typeface="Consolas" panose="020B0609020204030204" pitchFamily="49" charset="0"/>
              </a:rPr>
              <a:t>make</a:t>
            </a:r>
            <a:r>
              <a:rPr lang="es-CO" sz="1200" dirty="0">
                <a:latin typeface="Consolas" panose="020B0609020204030204" pitchFamily="49" charset="0"/>
              </a:rPr>
              <a:t> </a:t>
            </a:r>
            <a:r>
              <a:rPr lang="es-CO" sz="1200" dirty="0" err="1">
                <a:latin typeface="Consolas" panose="020B0609020204030204" pitchFamily="49" charset="0"/>
              </a:rPr>
              <a:t>automake</a:t>
            </a:r>
            <a:r>
              <a:rPr lang="es-CO" sz="1200" dirty="0">
                <a:latin typeface="Consolas" panose="020B0609020204030204" pitchFamily="49" charset="0"/>
              </a:rPr>
              <a:t> </a:t>
            </a:r>
            <a:r>
              <a:rPr lang="es-CO" sz="1200" dirty="0" err="1">
                <a:latin typeface="Consolas" panose="020B0609020204030204" pitchFamily="49" charset="0"/>
              </a:rPr>
              <a:t>libtool</a:t>
            </a:r>
            <a:r>
              <a:rPr lang="es-CO" sz="1200" dirty="0">
                <a:latin typeface="Consolas" panose="020B0609020204030204" pitchFamily="49" charset="0"/>
              </a:rPr>
              <a:t> </a:t>
            </a:r>
            <a:r>
              <a:rPr lang="es-CO" sz="1200" dirty="0" err="1">
                <a:latin typeface="Consolas" panose="020B0609020204030204" pitchFamily="49" charset="0"/>
              </a:rPr>
              <a:t>curl</a:t>
            </a:r>
            <a:endParaRPr lang="es-CO" sz="1200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0050" y="2869807"/>
            <a:ext cx="81880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curl -</a:t>
            </a:r>
            <a:r>
              <a:rPr lang="en-US" sz="1200" dirty="0" err="1">
                <a:latin typeface="Consolas" panose="020B0609020204030204" pitchFamily="49" charset="0"/>
              </a:rPr>
              <a:t>sSL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https://github.com/libuv/libuv/archive/v1.8.0.tar.gz </a:t>
            </a:r>
            <a:r>
              <a:rPr lang="en-US" sz="1200" dirty="0">
                <a:latin typeface="Consolas" panose="020B0609020204030204" pitchFamily="49" charset="0"/>
              </a:rPr>
              <a:t>| sudo tar </a:t>
            </a:r>
            <a:r>
              <a:rPr lang="en-US" sz="1200" dirty="0" err="1">
                <a:latin typeface="Consolas" panose="020B0609020204030204" pitchFamily="49" charset="0"/>
              </a:rPr>
              <a:t>zxfv</a:t>
            </a:r>
            <a:r>
              <a:rPr lang="en-US" sz="1200" dirty="0">
                <a:latin typeface="Consolas" panose="020B0609020204030204" pitchFamily="49" charset="0"/>
              </a:rPr>
              <a:t> - -C </a:t>
            </a:r>
            <a:r>
              <a:rPr lang="en-US" sz="1050" dirty="0">
                <a:latin typeface="Consolas" panose="020B0609020204030204" pitchFamily="49" charset="0"/>
              </a:rPr>
              <a:t>/</a:t>
            </a:r>
            <a:r>
              <a:rPr lang="en-US" sz="1050" dirty="0" err="1">
                <a:latin typeface="Consolas" panose="020B0609020204030204" pitchFamily="49" charset="0"/>
              </a:rPr>
              <a:t>usr</a:t>
            </a:r>
            <a:r>
              <a:rPr lang="en-US" sz="1050" dirty="0">
                <a:latin typeface="Consolas" panose="020B0609020204030204" pitchFamily="49" charset="0"/>
              </a:rPr>
              <a:t>/local/</a:t>
            </a:r>
            <a:r>
              <a:rPr lang="en-US" sz="1050" dirty="0" err="1">
                <a:latin typeface="Consolas" panose="020B0609020204030204" pitchFamily="49" charset="0"/>
              </a:rPr>
              <a:t>src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cd </a:t>
            </a:r>
            <a:r>
              <a:rPr lang="en-US" sz="1050" dirty="0">
                <a:latin typeface="Consolas" panose="020B0609020204030204" pitchFamily="49" charset="0"/>
              </a:rPr>
              <a:t>/</a:t>
            </a:r>
            <a:r>
              <a:rPr lang="en-US" sz="1050" dirty="0" err="1">
                <a:latin typeface="Consolas" panose="020B0609020204030204" pitchFamily="49" charset="0"/>
              </a:rPr>
              <a:t>usr</a:t>
            </a:r>
            <a:r>
              <a:rPr lang="en-US" sz="1050" dirty="0">
                <a:latin typeface="Consolas" panose="020B0609020204030204" pitchFamily="49" charset="0"/>
              </a:rPr>
              <a:t>/local/</a:t>
            </a:r>
            <a:r>
              <a:rPr lang="en-US" sz="1050" dirty="0" err="1">
                <a:latin typeface="Consolas" panose="020B0609020204030204" pitchFamily="49" charset="0"/>
              </a:rPr>
              <a:t>src</a:t>
            </a:r>
            <a:r>
              <a:rPr lang="en-US" sz="1050" dirty="0">
                <a:latin typeface="Consolas" panose="020B0609020204030204" pitchFamily="49" charset="0"/>
              </a:rPr>
              <a:t>/libuv-1.8.0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050" y="3472025"/>
            <a:ext cx="81880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sudo </a:t>
            </a:r>
            <a:r>
              <a:rPr lang="en-US" sz="1200" dirty="0" err="1">
                <a:latin typeface="Consolas" panose="020B0609020204030204" pitchFamily="49" charset="0"/>
              </a:rPr>
              <a:t>sh</a:t>
            </a:r>
            <a:r>
              <a:rPr lang="en-US" sz="1200" dirty="0">
                <a:latin typeface="Consolas" panose="020B0609020204030204" pitchFamily="49" charset="0"/>
              </a:rPr>
              <a:t> autogen.sh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sudo ./configure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0050" y="4074243"/>
            <a:ext cx="81880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sudo make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sudo make install</a:t>
            </a:r>
          </a:p>
        </p:txBody>
      </p:sp>
      <p:sp>
        <p:nvSpPr>
          <p:cNvPr id="8" name="Rectangle 7"/>
          <p:cNvSpPr/>
          <p:nvPr/>
        </p:nvSpPr>
        <p:spPr>
          <a:xfrm>
            <a:off x="400050" y="4676459"/>
            <a:ext cx="81880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sudo </a:t>
            </a:r>
            <a:r>
              <a:rPr lang="en-US" sz="1200" dirty="0" err="1">
                <a:latin typeface="Consolas" panose="020B0609020204030204" pitchFamily="49" charset="0"/>
              </a:rPr>
              <a:t>rm</a:t>
            </a:r>
            <a:r>
              <a:rPr lang="en-US" sz="1200" dirty="0">
                <a:latin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</a:rPr>
              <a:t>rf</a:t>
            </a:r>
            <a:r>
              <a:rPr lang="en-US" sz="1200" dirty="0">
                <a:latin typeface="Consolas" panose="020B0609020204030204" pitchFamily="49" charset="0"/>
              </a:rPr>
              <a:t> /</a:t>
            </a:r>
            <a:r>
              <a:rPr lang="en-US" sz="1200" dirty="0" err="1">
                <a:latin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</a:rPr>
              <a:t>/local/</a:t>
            </a:r>
            <a:r>
              <a:rPr lang="en-US" sz="1200" dirty="0" err="1">
                <a:latin typeface="Consolas" panose="020B0609020204030204" pitchFamily="49" charset="0"/>
              </a:rPr>
              <a:t>src</a:t>
            </a:r>
            <a:r>
              <a:rPr lang="en-US" sz="1200" dirty="0">
                <a:latin typeface="Consolas" panose="020B0609020204030204" pitchFamily="49" charset="0"/>
              </a:rPr>
              <a:t>/libuv-1.8.0 &amp;&amp; cd ~/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sudo </a:t>
            </a:r>
            <a:r>
              <a:rPr lang="en-US" sz="1200" dirty="0" err="1">
                <a:latin typeface="Consolas" panose="020B0609020204030204" pitchFamily="49" charset="0"/>
              </a:rPr>
              <a:t>ldconfig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28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00050" y="320099"/>
            <a:ext cx="7886700" cy="957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/>
              <a:t>ASP.Net</a:t>
            </a:r>
            <a:r>
              <a:rPr lang="es-CO" dirty="0"/>
              <a:t> Core en Linux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786" y="2120296"/>
            <a:ext cx="818803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1200" dirty="0" err="1">
                <a:latin typeface="Consolas" panose="020B0609020204030204" pitchFamily="49" charset="0"/>
              </a:rPr>
              <a:t>git</a:t>
            </a:r>
            <a:r>
              <a:rPr lang="es-CO" sz="1200" dirty="0">
                <a:latin typeface="Consolas" panose="020B0609020204030204" pitchFamily="49" charset="0"/>
              </a:rPr>
              <a:t> clone https://github.com/aspnet/Home.git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786" y="1683327"/>
            <a:ext cx="307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Clonar repositorio de ejemplos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2786" y="3101008"/>
            <a:ext cx="818803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1200" dirty="0">
                <a:latin typeface="Consolas" panose="020B0609020204030204" pitchFamily="49" charset="0"/>
              </a:rPr>
              <a:t>cd </a:t>
            </a:r>
            <a:r>
              <a:rPr lang="es-CO" sz="1200" dirty="0" err="1">
                <a:latin typeface="Consolas" panose="020B0609020204030204" pitchFamily="49" charset="0"/>
              </a:rPr>
              <a:t>samples</a:t>
            </a:r>
            <a:r>
              <a:rPr lang="es-CO" sz="1200" dirty="0">
                <a:latin typeface="Consolas" panose="020B0609020204030204" pitchFamily="49" charset="0"/>
              </a:rPr>
              <a:t>/1.0.0-rc1-update1/</a:t>
            </a:r>
            <a:r>
              <a:rPr lang="es-CO" sz="1200" dirty="0" err="1">
                <a:latin typeface="Consolas" panose="020B0609020204030204" pitchFamily="49" charset="0"/>
              </a:rPr>
              <a:t>HelloMvc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786" y="2664039"/>
            <a:ext cx="576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Ir al ultimo reléase estable (actualmente 1.0.0-rc1-update1 )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2786" y="4174053"/>
            <a:ext cx="818803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1200" dirty="0" err="1">
                <a:latin typeface="Consolas" panose="020B0609020204030204" pitchFamily="49" charset="0"/>
              </a:rPr>
              <a:t>dnu</a:t>
            </a:r>
            <a:r>
              <a:rPr lang="es-CO" sz="1200" dirty="0">
                <a:latin typeface="Consolas" panose="020B0609020204030204" pitchFamily="49" charset="0"/>
              </a:rPr>
              <a:t> </a:t>
            </a:r>
            <a:r>
              <a:rPr lang="es-CO" sz="1200" dirty="0" err="1">
                <a:latin typeface="Consolas" panose="020B0609020204030204" pitchFamily="49" charset="0"/>
              </a:rPr>
              <a:t>restore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786" y="3737084"/>
            <a:ext cx="232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Restaurar los paquetes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2786" y="5108598"/>
            <a:ext cx="818803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1200" dirty="0" err="1">
                <a:latin typeface="Consolas" panose="020B0609020204030204" pitchFamily="49" charset="0"/>
              </a:rPr>
              <a:t>dnx</a:t>
            </a:r>
            <a:r>
              <a:rPr lang="es-CO" sz="1200" dirty="0">
                <a:latin typeface="Consolas" panose="020B0609020204030204" pitchFamily="49" charset="0"/>
              </a:rPr>
              <a:t> web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2786" y="4671629"/>
            <a:ext cx="14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Lanzar el sitio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6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718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9280" y="984738"/>
            <a:ext cx="2082018" cy="60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0x34:  666-G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69280" y="4288301"/>
            <a:ext cx="2082018" cy="60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666-G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69280" y="1924929"/>
            <a:ext cx="2082018" cy="60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0x34:  666-G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61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19" y="2073156"/>
            <a:ext cx="1372679" cy="2438459"/>
          </a:xfrm>
        </p:spPr>
        <p:txBody>
          <a:bodyPr>
            <a:normAutofit fontScale="90000"/>
          </a:bodyPr>
          <a:lstStyle/>
          <a:p>
            <a:r>
              <a:rPr lang="es-CO" dirty="0"/>
              <a:t>Tipos </a:t>
            </a:r>
            <a:br>
              <a:rPr lang="es-CO" dirty="0"/>
            </a:br>
            <a:r>
              <a:rPr lang="es-CO" dirty="0"/>
              <a:t>de Dato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6" y="94891"/>
            <a:ext cx="6944264" cy="61015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49637" y="619644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200" dirty="0"/>
              <a:t>https://msdn.microsoft.com/en-us/library/ms228360(v=vs.90).aspx</a:t>
            </a:r>
          </a:p>
        </p:txBody>
      </p:sp>
    </p:spTree>
    <p:extLst>
      <p:ext uri="{BB962C8B-B14F-4D97-AF65-F5344CB8AC3E}">
        <p14:creationId xmlns:p14="http://schemas.microsoft.com/office/powerpoint/2010/main" val="376629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459" y="63201"/>
            <a:ext cx="8897642" cy="1144497"/>
          </a:xfrm>
        </p:spPr>
        <p:txBody>
          <a:bodyPr>
            <a:normAutofit/>
          </a:bodyPr>
          <a:lstStyle/>
          <a:p>
            <a:r>
              <a:rPr lang="es-CO" sz="3600" dirty="0"/>
              <a:t>Evolución de C#</a:t>
            </a:r>
            <a:br>
              <a:rPr lang="es-CO" sz="3600" dirty="0"/>
            </a:br>
            <a:r>
              <a:rPr lang="es-CO" sz="3600" dirty="0"/>
              <a:t>Pasado, presente y Futuro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259" t="2723"/>
          <a:stretch/>
        </p:blipFill>
        <p:spPr>
          <a:xfrm>
            <a:off x="-219280" y="770996"/>
            <a:ext cx="8897642" cy="549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6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74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Herramientas para crear software con C#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2251494"/>
            <a:ext cx="60875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Bloc de Notas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Visual Studio </a:t>
            </a:r>
            <a:r>
              <a:rPr lang="es-CO" sz="2800" dirty="0" err="1"/>
              <a:t>Community</a:t>
            </a:r>
            <a:endParaRPr lang="es-C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Visual Studio Professional / Enterprise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91362" y="4628181"/>
            <a:ext cx="26239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Sharp </a:t>
            </a:r>
            <a:r>
              <a:rPr lang="es-CO" sz="2800" dirty="0" err="1"/>
              <a:t>Develop</a:t>
            </a:r>
            <a:endParaRPr lang="es-C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Mono </a:t>
            </a:r>
            <a:r>
              <a:rPr lang="es-CO" sz="2800" dirty="0" err="1"/>
              <a:t>Develop</a:t>
            </a:r>
            <a:endParaRPr lang="es-C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Sublime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4430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09919"/>
            <a:ext cx="7886700" cy="1325563"/>
          </a:xfrm>
        </p:spPr>
        <p:txBody>
          <a:bodyPr/>
          <a:lstStyle/>
          <a:p>
            <a:pPr algn="ctr"/>
            <a:r>
              <a:rPr lang="es-CO" dirty="0"/>
              <a:t>Herramientas que usaremos en el curso, pre-requisitos</a:t>
            </a:r>
          </a:p>
        </p:txBody>
      </p:sp>
    </p:spTree>
    <p:extLst>
      <p:ext uri="{BB962C8B-B14F-4D97-AF65-F5344CB8AC3E}">
        <p14:creationId xmlns:p14="http://schemas.microsoft.com/office/powerpoint/2010/main" val="384799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849" y="1553556"/>
            <a:ext cx="408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2"/>
              </a:rPr>
              <a:t>https://code.visualstudio.com/Download</a:t>
            </a:r>
            <a:r>
              <a:rPr lang="es-CO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2878"/>
          <a:stretch/>
        </p:blipFill>
        <p:spPr>
          <a:xfrm>
            <a:off x="0" y="2114399"/>
            <a:ext cx="9144000" cy="44934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642" y="132237"/>
            <a:ext cx="7886700" cy="1325563"/>
          </a:xfrm>
        </p:spPr>
        <p:txBody>
          <a:bodyPr/>
          <a:lstStyle/>
          <a:p>
            <a:r>
              <a:rPr lang="es-CO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12289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89871"/>
            <a:ext cx="6735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2"/>
              </a:rPr>
              <a:t>https://www.visualstudio.com/products/visual-studio-community-vs</a:t>
            </a:r>
            <a:endParaRPr lang="es-CO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89870"/>
          </a:xfrm>
        </p:spPr>
        <p:txBody>
          <a:bodyPr/>
          <a:lstStyle/>
          <a:p>
            <a:r>
              <a:rPr lang="es-CO" dirty="0"/>
              <a:t>Visual Studio </a:t>
            </a:r>
            <a:r>
              <a:rPr lang="es-CO" dirty="0" err="1"/>
              <a:t>Community</a:t>
            </a:r>
            <a:endParaRPr lang="es-CO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9" y="1353238"/>
            <a:ext cx="8838095" cy="5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5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2184</TotalTime>
  <Words>557</Words>
  <Application>Microsoft Office PowerPoint</Application>
  <PresentationFormat>Presentación en pantalla (4:3)</PresentationFormat>
  <Paragraphs>168</Paragraphs>
  <Slides>37</Slides>
  <Notes>1</Notes>
  <HiddenSlides>5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Office Theme</vt:lpstr>
      <vt:lpstr>Porqué C#</vt:lpstr>
      <vt:lpstr>Porqué C#</vt:lpstr>
      <vt:lpstr>En que mercado se usa</vt:lpstr>
      <vt:lpstr>Evolución de C# Pasado, presente y Futuro</vt:lpstr>
      <vt:lpstr>Presentación de PowerPoint</vt:lpstr>
      <vt:lpstr>Herramientas para crear software con C#</vt:lpstr>
      <vt:lpstr>Herramientas que usaremos en el curso, pre-requisitos</vt:lpstr>
      <vt:lpstr>Visual Studio Code</vt:lpstr>
      <vt:lpstr>Visual Studio Community</vt:lpstr>
      <vt:lpstr>Paradigmas de programación</vt:lpstr>
      <vt:lpstr>Cómo funciona C#</vt:lpstr>
      <vt:lpstr>Compilación “Económica”</vt:lpstr>
      <vt:lpstr>Compilación normal</vt:lpstr>
      <vt:lpstr>Compilación previa</vt:lpstr>
      <vt:lpstr>Presentación de PowerPoint</vt:lpstr>
      <vt:lpstr>Presentación de PowerPoint</vt:lpstr>
      <vt:lpstr>Cómo funciona C#</vt:lpstr>
      <vt:lpstr>Aplicaciones en Consola</vt:lpstr>
      <vt:lpstr>Presentación de PowerPoint</vt:lpstr>
      <vt:lpstr>Presentación de PowerPoint</vt:lpstr>
      <vt:lpstr>Aplicaciones Web</vt:lpstr>
      <vt:lpstr>Backend</vt:lpstr>
      <vt:lpstr>Website</vt:lpstr>
      <vt:lpstr>Presentación de PowerPoint</vt:lpstr>
      <vt:lpstr>Apps para Windows</vt:lpstr>
      <vt:lpstr>Apps para Android</vt:lpstr>
      <vt:lpstr>Presentación de PowerPoint</vt:lpstr>
      <vt:lpstr>C# Multiplataforma</vt:lpstr>
      <vt:lpstr>Instalar Visual Studio Code</vt:lpstr>
      <vt:lpstr>Cómo instalar .Net Core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Tipos  de Dato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Evolución de C# Pasado, presente y Futuro</dc:title>
  <dc:creator>Juan Carlos Ruiz Pacheco</dc:creator>
  <cp:lastModifiedBy>Juan Ruiz</cp:lastModifiedBy>
  <cp:revision>48</cp:revision>
  <dcterms:created xsi:type="dcterms:W3CDTF">2016-03-31T19:38:10Z</dcterms:created>
  <dcterms:modified xsi:type="dcterms:W3CDTF">2016-04-19T00:42:31Z</dcterms:modified>
</cp:coreProperties>
</file>