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8" r:id="rId3"/>
    <p:sldId id="259" r:id="rId4"/>
    <p:sldId id="261" r:id="rId5"/>
    <p:sldId id="260" r:id="rId6"/>
    <p:sldId id="25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7" d="100"/>
          <a:sy n="67" d="100"/>
        </p:scale>
        <p:origin x="6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6BE13A-9FDD-4832-A87E-1F458DF4F6FD}" type="datetimeFigureOut">
              <a:rPr lang="en-US" smtClean="0"/>
              <a:t>4/18/2016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29D7F6-B4EE-4B80-AEC7-7860A00F025C}" type="slidenum">
              <a:rPr lang="en-US" smtClean="0"/>
              <a:t>‹#›</a:t>
            </a:fld>
            <a:endParaRPr lang="en-US"/>
          </a:p>
        </p:txBody>
      </p:sp>
    </p:spTree>
    <p:extLst>
      <p:ext uri="{BB962C8B-B14F-4D97-AF65-F5344CB8AC3E}">
        <p14:creationId xmlns:p14="http://schemas.microsoft.com/office/powerpoint/2010/main" val="2440064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t>4/18/2016 9:47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89030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B321F31C-C44C-41A0-8C1A-676385F9463B}"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9DCD3-63D6-4A02-A438-B2A0246F2EF6}" type="slidenum">
              <a:rPr lang="en-US" smtClean="0"/>
              <a:t>‹#›</a:t>
            </a:fld>
            <a:endParaRPr lang="en-US"/>
          </a:p>
        </p:txBody>
      </p:sp>
    </p:spTree>
    <p:extLst>
      <p:ext uri="{BB962C8B-B14F-4D97-AF65-F5344CB8AC3E}">
        <p14:creationId xmlns:p14="http://schemas.microsoft.com/office/powerpoint/2010/main" val="1986481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B321F31C-C44C-41A0-8C1A-676385F9463B}"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9DCD3-63D6-4A02-A438-B2A0246F2EF6}" type="slidenum">
              <a:rPr lang="en-US" smtClean="0"/>
              <a:t>‹#›</a:t>
            </a:fld>
            <a:endParaRPr lang="en-US"/>
          </a:p>
        </p:txBody>
      </p:sp>
    </p:spTree>
    <p:extLst>
      <p:ext uri="{BB962C8B-B14F-4D97-AF65-F5344CB8AC3E}">
        <p14:creationId xmlns:p14="http://schemas.microsoft.com/office/powerpoint/2010/main" val="3327536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B321F31C-C44C-41A0-8C1A-676385F9463B}"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9DCD3-63D6-4A02-A438-B2A0246F2EF6}" type="slidenum">
              <a:rPr lang="en-US" smtClean="0"/>
              <a:t>‹#›</a:t>
            </a:fld>
            <a:endParaRPr lang="en-US"/>
          </a:p>
        </p:txBody>
      </p:sp>
    </p:spTree>
    <p:extLst>
      <p:ext uri="{BB962C8B-B14F-4D97-AF65-F5344CB8AC3E}">
        <p14:creationId xmlns:p14="http://schemas.microsoft.com/office/powerpoint/2010/main" val="2056095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240" y="5670380"/>
            <a:ext cx="11653523" cy="896552"/>
          </a:xfrm>
        </p:spPr>
        <p:txBody>
          <a:bodyPr lIns="182880" tIns="146304" rIns="182880" bIns="146304" anchor="b">
            <a:noAutofit/>
          </a:bodyPr>
          <a:lstStyle>
            <a:lvl1pPr>
              <a:defRPr sz="1960" baseline="0">
                <a:latin typeface="+mn-lt"/>
              </a:defRPr>
            </a:lvl1pPr>
          </a:lstStyle>
          <a:p>
            <a:pPr lvl="0"/>
            <a:r>
              <a:rPr lang="en-US" dirty="0"/>
              <a:t>Click to edit Master text styles</a:t>
            </a:r>
          </a:p>
        </p:txBody>
      </p:sp>
      <p:sp>
        <p:nvSpPr>
          <p:cNvPr id="2" name="Title 1"/>
          <p:cNvSpPr>
            <a:spLocks noGrp="1"/>
          </p:cNvSpPr>
          <p:nvPr>
            <p:ph type="title"/>
          </p:nvPr>
        </p:nvSpPr>
        <p:spPr>
          <a:xfrm>
            <a:off x="269240" y="2084174"/>
            <a:ext cx="11653522" cy="894996"/>
          </a:xfrm>
        </p:spPr>
        <p:txBody>
          <a:bodyPr/>
          <a:lstStyle>
            <a:lvl1pPr>
              <a:defRPr sz="5291"/>
            </a:lvl1pPr>
          </a:lstStyle>
          <a:p>
            <a:r>
              <a:rPr lang="en-US" dirty="0"/>
              <a:t>Click to edit Master title style</a:t>
            </a:r>
          </a:p>
        </p:txBody>
      </p:sp>
    </p:spTree>
    <p:extLst>
      <p:ext uri="{BB962C8B-B14F-4D97-AF65-F5344CB8AC3E}">
        <p14:creationId xmlns:p14="http://schemas.microsoft.com/office/powerpoint/2010/main" val="92567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B321F31C-C44C-41A0-8C1A-676385F9463B}"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9DCD3-63D6-4A02-A438-B2A0246F2EF6}" type="slidenum">
              <a:rPr lang="en-US" smtClean="0"/>
              <a:t>‹#›</a:t>
            </a:fld>
            <a:endParaRPr lang="en-US"/>
          </a:p>
        </p:txBody>
      </p:sp>
    </p:spTree>
    <p:extLst>
      <p:ext uri="{BB962C8B-B14F-4D97-AF65-F5344CB8AC3E}">
        <p14:creationId xmlns:p14="http://schemas.microsoft.com/office/powerpoint/2010/main" val="3313280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21F31C-C44C-41A0-8C1A-676385F9463B}"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9DCD3-63D6-4A02-A438-B2A0246F2EF6}" type="slidenum">
              <a:rPr lang="en-US" smtClean="0"/>
              <a:t>‹#›</a:t>
            </a:fld>
            <a:endParaRPr lang="en-US"/>
          </a:p>
        </p:txBody>
      </p:sp>
    </p:spTree>
    <p:extLst>
      <p:ext uri="{BB962C8B-B14F-4D97-AF65-F5344CB8AC3E}">
        <p14:creationId xmlns:p14="http://schemas.microsoft.com/office/powerpoint/2010/main" val="199314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B321F31C-C44C-41A0-8C1A-676385F9463B}" type="datetimeFigureOut">
              <a:rPr lang="en-US" smtClean="0"/>
              <a:t>4/18/2016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A9DCD3-63D6-4A02-A438-B2A0246F2EF6}" type="slidenum">
              <a:rPr lang="en-US" smtClean="0"/>
              <a:t>‹#›</a:t>
            </a:fld>
            <a:endParaRPr lang="en-US"/>
          </a:p>
        </p:txBody>
      </p:sp>
    </p:spTree>
    <p:extLst>
      <p:ext uri="{BB962C8B-B14F-4D97-AF65-F5344CB8AC3E}">
        <p14:creationId xmlns:p14="http://schemas.microsoft.com/office/powerpoint/2010/main" val="2740518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B321F31C-C44C-41A0-8C1A-676385F9463B}" type="datetimeFigureOut">
              <a:rPr lang="en-US" smtClean="0"/>
              <a:t>4/18/2016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A9DCD3-63D6-4A02-A438-B2A0246F2EF6}" type="slidenum">
              <a:rPr lang="en-US" smtClean="0"/>
              <a:t>‹#›</a:t>
            </a:fld>
            <a:endParaRPr lang="en-US"/>
          </a:p>
        </p:txBody>
      </p:sp>
    </p:spTree>
    <p:extLst>
      <p:ext uri="{BB962C8B-B14F-4D97-AF65-F5344CB8AC3E}">
        <p14:creationId xmlns:p14="http://schemas.microsoft.com/office/powerpoint/2010/main" val="899001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B321F31C-C44C-41A0-8C1A-676385F9463B}" type="datetimeFigureOut">
              <a:rPr lang="en-US" smtClean="0"/>
              <a:t>4/18/2016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A9DCD3-63D6-4A02-A438-B2A0246F2EF6}" type="slidenum">
              <a:rPr lang="en-US" smtClean="0"/>
              <a:t>‹#›</a:t>
            </a:fld>
            <a:endParaRPr lang="en-US"/>
          </a:p>
        </p:txBody>
      </p:sp>
    </p:spTree>
    <p:extLst>
      <p:ext uri="{BB962C8B-B14F-4D97-AF65-F5344CB8AC3E}">
        <p14:creationId xmlns:p14="http://schemas.microsoft.com/office/powerpoint/2010/main" val="4064018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21F31C-C44C-41A0-8C1A-676385F9463B}" type="datetimeFigureOut">
              <a:rPr lang="en-US" smtClean="0"/>
              <a:t>4/18/2016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A9DCD3-63D6-4A02-A438-B2A0246F2EF6}" type="slidenum">
              <a:rPr lang="en-US" smtClean="0"/>
              <a:t>‹#›</a:t>
            </a:fld>
            <a:endParaRPr lang="en-US"/>
          </a:p>
        </p:txBody>
      </p:sp>
    </p:spTree>
    <p:extLst>
      <p:ext uri="{BB962C8B-B14F-4D97-AF65-F5344CB8AC3E}">
        <p14:creationId xmlns:p14="http://schemas.microsoft.com/office/powerpoint/2010/main" val="1367023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321F31C-C44C-41A0-8C1A-676385F9463B}" type="datetimeFigureOut">
              <a:rPr lang="en-US" smtClean="0"/>
              <a:t>4/18/2016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A9DCD3-63D6-4A02-A438-B2A0246F2EF6}" type="slidenum">
              <a:rPr lang="en-US" smtClean="0"/>
              <a:t>‹#›</a:t>
            </a:fld>
            <a:endParaRPr lang="en-US"/>
          </a:p>
        </p:txBody>
      </p:sp>
    </p:spTree>
    <p:extLst>
      <p:ext uri="{BB962C8B-B14F-4D97-AF65-F5344CB8AC3E}">
        <p14:creationId xmlns:p14="http://schemas.microsoft.com/office/powerpoint/2010/main" val="3200606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321F31C-C44C-41A0-8C1A-676385F9463B}" type="datetimeFigureOut">
              <a:rPr lang="en-US" smtClean="0"/>
              <a:t>4/18/2016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A9DCD3-63D6-4A02-A438-B2A0246F2EF6}" type="slidenum">
              <a:rPr lang="en-US" smtClean="0"/>
              <a:t>‹#›</a:t>
            </a:fld>
            <a:endParaRPr lang="en-US"/>
          </a:p>
        </p:txBody>
      </p:sp>
    </p:spTree>
    <p:extLst>
      <p:ext uri="{BB962C8B-B14F-4D97-AF65-F5344CB8AC3E}">
        <p14:creationId xmlns:p14="http://schemas.microsoft.com/office/powerpoint/2010/main" val="509443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1F31C-C44C-41A0-8C1A-676385F9463B}" type="datetimeFigureOut">
              <a:rPr lang="en-US" smtClean="0"/>
              <a:t>4/18/2016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A9DCD3-63D6-4A02-A438-B2A0246F2EF6}" type="slidenum">
              <a:rPr lang="en-US" smtClean="0"/>
              <a:t>‹#›</a:t>
            </a:fld>
            <a:endParaRPr lang="en-US"/>
          </a:p>
        </p:txBody>
      </p:sp>
    </p:spTree>
    <p:extLst>
      <p:ext uri="{BB962C8B-B14F-4D97-AF65-F5344CB8AC3E}">
        <p14:creationId xmlns:p14="http://schemas.microsoft.com/office/powerpoint/2010/main" val="2538217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Desafios</a:t>
            </a:r>
            <a:endParaRPr lang="en-US" dirty="0"/>
          </a:p>
        </p:txBody>
      </p:sp>
    </p:spTree>
    <p:extLst>
      <p:ext uri="{BB962C8B-B14F-4D97-AF65-F5344CB8AC3E}">
        <p14:creationId xmlns:p14="http://schemas.microsoft.com/office/powerpoint/2010/main" val="3671447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2913" y="214313"/>
            <a:ext cx="10225087" cy="1871662"/>
          </a:xfrm>
        </p:spPr>
        <p:txBody>
          <a:bodyPr>
            <a:normAutofit/>
          </a:bodyPr>
          <a:lstStyle/>
          <a:p>
            <a:r>
              <a:rPr lang="es-CO" dirty="0"/>
              <a:t>Mostrar la imagen de un </a:t>
            </a:r>
            <a:r>
              <a:rPr lang="es-CO" dirty="0" err="1"/>
              <a:t>EmoPicture</a:t>
            </a:r>
            <a:endParaRPr lang="es-CO" dirty="0"/>
          </a:p>
        </p:txBody>
      </p:sp>
      <p:sp>
        <p:nvSpPr>
          <p:cNvPr id="3" name="TextBox 2"/>
          <p:cNvSpPr txBox="1"/>
          <p:nvPr/>
        </p:nvSpPr>
        <p:spPr>
          <a:xfrm>
            <a:off x="1300163" y="3171824"/>
            <a:ext cx="9058275" cy="1815882"/>
          </a:xfrm>
          <a:prstGeom prst="rect">
            <a:avLst/>
          </a:prstGeom>
          <a:noFill/>
        </p:spPr>
        <p:txBody>
          <a:bodyPr wrap="square" rtlCol="0">
            <a:spAutoFit/>
          </a:bodyPr>
          <a:lstStyle/>
          <a:p>
            <a:pPr marL="285750" indent="-285750">
              <a:buFont typeface="Arial" panose="020B0604020202020204" pitchFamily="34" charset="0"/>
              <a:buChar char="•"/>
            </a:pPr>
            <a:r>
              <a:rPr lang="es-CO" sz="2800" dirty="0"/>
              <a:t>En el controlador </a:t>
            </a:r>
            <a:r>
              <a:rPr lang="es-CO" sz="2800" dirty="0" err="1"/>
              <a:t>EmoPictures</a:t>
            </a:r>
            <a:r>
              <a:rPr lang="es-CO" sz="2800" dirty="0"/>
              <a:t> , modificar la </a:t>
            </a:r>
            <a:r>
              <a:rPr lang="es-CO" sz="2800" dirty="0" err="1"/>
              <a:t>Action</a:t>
            </a:r>
            <a:r>
              <a:rPr lang="es-CO" sz="2800" dirty="0"/>
              <a:t> </a:t>
            </a:r>
            <a:r>
              <a:rPr lang="es-CO" sz="2800" dirty="0" err="1"/>
              <a:t>Details</a:t>
            </a:r>
            <a:endParaRPr lang="es-CO" sz="2800" dirty="0"/>
          </a:p>
          <a:p>
            <a:pPr marL="285750" indent="-285750">
              <a:buFont typeface="Arial" panose="020B0604020202020204" pitchFamily="34" charset="0"/>
              <a:buChar char="•"/>
            </a:pPr>
            <a:r>
              <a:rPr lang="es-CO" sz="2800" dirty="0"/>
              <a:t>Allí mostrar no solo la URL relativa de la imagen sino que adicionalmente hay que mostrar la imagen escalada a un tamaño adecuado.</a:t>
            </a:r>
          </a:p>
        </p:txBody>
      </p:sp>
    </p:spTree>
    <p:extLst>
      <p:ext uri="{BB962C8B-B14F-4D97-AF65-F5344CB8AC3E}">
        <p14:creationId xmlns:p14="http://schemas.microsoft.com/office/powerpoint/2010/main" val="3025536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2913" y="214312"/>
            <a:ext cx="10225087" cy="2357437"/>
          </a:xfrm>
        </p:spPr>
        <p:txBody>
          <a:bodyPr>
            <a:normAutofit/>
          </a:bodyPr>
          <a:lstStyle/>
          <a:p>
            <a:r>
              <a:rPr lang="es-ES" dirty="0"/>
              <a:t>Crear controlador </a:t>
            </a:r>
            <a:r>
              <a:rPr lang="es-ES" dirty="0" err="1"/>
              <a:t>WebAPI</a:t>
            </a:r>
            <a:r>
              <a:rPr lang="es-ES" dirty="0"/>
              <a:t> similar a </a:t>
            </a:r>
            <a:r>
              <a:rPr lang="es-ES" dirty="0" err="1"/>
              <a:t>EmoUploader</a:t>
            </a:r>
            <a:endParaRPr lang="es-CO" dirty="0"/>
          </a:p>
        </p:txBody>
      </p:sp>
      <p:sp>
        <p:nvSpPr>
          <p:cNvPr id="3" name="TextBox 2"/>
          <p:cNvSpPr txBox="1"/>
          <p:nvPr/>
        </p:nvSpPr>
        <p:spPr>
          <a:xfrm>
            <a:off x="571500" y="3471861"/>
            <a:ext cx="11101387" cy="2554545"/>
          </a:xfrm>
          <a:prstGeom prst="rect">
            <a:avLst/>
          </a:prstGeom>
          <a:noFill/>
        </p:spPr>
        <p:txBody>
          <a:bodyPr wrap="square" rtlCol="0">
            <a:spAutoFit/>
          </a:bodyPr>
          <a:lstStyle/>
          <a:p>
            <a:pPr marL="285750" indent="-285750">
              <a:buFont typeface="Arial" panose="020B0604020202020204" pitchFamily="34" charset="0"/>
              <a:buChar char="•"/>
            </a:pPr>
            <a:r>
              <a:rPr lang="es-CO" sz="3200" dirty="0"/>
              <a:t>Ya existe el controlador </a:t>
            </a:r>
            <a:r>
              <a:rPr lang="es-CO" sz="3200" dirty="0" err="1"/>
              <a:t>EmoUploader</a:t>
            </a:r>
            <a:endParaRPr lang="es-CO" sz="3200" dirty="0"/>
          </a:p>
          <a:p>
            <a:pPr marL="285750" indent="-285750">
              <a:buFont typeface="Arial" panose="020B0604020202020204" pitchFamily="34" charset="0"/>
              <a:buChar char="•"/>
            </a:pPr>
            <a:r>
              <a:rPr lang="es-CO" sz="3200" dirty="0"/>
              <a:t>Crear uno nuevo que exponga por </a:t>
            </a:r>
            <a:r>
              <a:rPr lang="es-CO" sz="3200" dirty="0" err="1"/>
              <a:t>WebAPI</a:t>
            </a:r>
            <a:r>
              <a:rPr lang="es-CO" sz="3200" dirty="0"/>
              <a:t> la misma funcionalidad</a:t>
            </a:r>
          </a:p>
          <a:p>
            <a:pPr marL="285750" indent="-285750">
              <a:buFont typeface="Arial" panose="020B0604020202020204" pitchFamily="34" charset="0"/>
              <a:buChar char="•"/>
            </a:pPr>
            <a:r>
              <a:rPr lang="es-CO" sz="3200" dirty="0"/>
              <a:t>Crear un cliente de consola de comandos para utilizar esa API e imprimir en consola los resultados que devuelva.</a:t>
            </a:r>
          </a:p>
        </p:txBody>
      </p:sp>
    </p:spTree>
    <p:extLst>
      <p:ext uri="{BB962C8B-B14F-4D97-AF65-F5344CB8AC3E}">
        <p14:creationId xmlns:p14="http://schemas.microsoft.com/office/powerpoint/2010/main" val="4016447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2913" y="214312"/>
            <a:ext cx="10225087" cy="2357437"/>
          </a:xfrm>
        </p:spPr>
        <p:txBody>
          <a:bodyPr>
            <a:normAutofit/>
          </a:bodyPr>
          <a:lstStyle/>
          <a:p>
            <a:r>
              <a:rPr lang="es-ES" dirty="0"/>
              <a:t>Crear controlador </a:t>
            </a:r>
            <a:r>
              <a:rPr lang="es-ES" dirty="0" err="1"/>
              <a:t>WebAPI</a:t>
            </a:r>
            <a:r>
              <a:rPr lang="es-ES" dirty="0"/>
              <a:t> similar a </a:t>
            </a:r>
            <a:r>
              <a:rPr lang="es-ES" dirty="0" err="1"/>
              <a:t>EmoUploader</a:t>
            </a:r>
            <a:endParaRPr lang="es-CO" dirty="0"/>
          </a:p>
        </p:txBody>
      </p:sp>
      <p:sp>
        <p:nvSpPr>
          <p:cNvPr id="3" name="TextBox 2"/>
          <p:cNvSpPr txBox="1"/>
          <p:nvPr/>
        </p:nvSpPr>
        <p:spPr>
          <a:xfrm>
            <a:off x="571500" y="3471861"/>
            <a:ext cx="11101387" cy="2554545"/>
          </a:xfrm>
          <a:prstGeom prst="rect">
            <a:avLst/>
          </a:prstGeom>
          <a:noFill/>
        </p:spPr>
        <p:txBody>
          <a:bodyPr wrap="square" rtlCol="0">
            <a:spAutoFit/>
          </a:bodyPr>
          <a:lstStyle/>
          <a:p>
            <a:pPr marL="285750" indent="-285750">
              <a:buFont typeface="Arial" panose="020B0604020202020204" pitchFamily="34" charset="0"/>
              <a:buChar char="•"/>
            </a:pPr>
            <a:r>
              <a:rPr lang="es-CO" sz="3200" dirty="0"/>
              <a:t>Ya existe el controlador </a:t>
            </a:r>
            <a:r>
              <a:rPr lang="es-CO" sz="3200" dirty="0" err="1"/>
              <a:t>EmoUploader</a:t>
            </a:r>
            <a:endParaRPr lang="es-CO" sz="3200" dirty="0"/>
          </a:p>
          <a:p>
            <a:pPr marL="285750" indent="-285750">
              <a:buFont typeface="Arial" panose="020B0604020202020204" pitchFamily="34" charset="0"/>
              <a:buChar char="•"/>
            </a:pPr>
            <a:r>
              <a:rPr lang="es-CO" sz="3200" dirty="0"/>
              <a:t>Crear uno nuevo que exponga por </a:t>
            </a:r>
            <a:r>
              <a:rPr lang="es-CO" sz="3200" dirty="0" err="1"/>
              <a:t>WebAPI</a:t>
            </a:r>
            <a:r>
              <a:rPr lang="es-CO" sz="3200" dirty="0"/>
              <a:t> la misma funcionalidad</a:t>
            </a:r>
          </a:p>
          <a:p>
            <a:pPr marL="285750" indent="-285750">
              <a:buFont typeface="Arial" panose="020B0604020202020204" pitchFamily="34" charset="0"/>
              <a:buChar char="•"/>
            </a:pPr>
            <a:r>
              <a:rPr lang="es-CO" sz="3200" dirty="0"/>
              <a:t>Crear un cliente de consola de comandos para utilizar esa API e imprimir en consola los resultados que devuelva.</a:t>
            </a:r>
          </a:p>
        </p:txBody>
      </p:sp>
    </p:spTree>
    <p:extLst>
      <p:ext uri="{BB962C8B-B14F-4D97-AF65-F5344CB8AC3E}">
        <p14:creationId xmlns:p14="http://schemas.microsoft.com/office/powerpoint/2010/main" val="1746410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2913" y="214312"/>
            <a:ext cx="10225087" cy="1700213"/>
          </a:xfrm>
        </p:spPr>
        <p:txBody>
          <a:bodyPr>
            <a:normAutofit fontScale="90000"/>
          </a:bodyPr>
          <a:lstStyle/>
          <a:p>
            <a:r>
              <a:rPr lang="es-ES" dirty="0"/>
              <a:t>Extender </a:t>
            </a:r>
            <a:r>
              <a:rPr lang="es-ES" dirty="0" err="1"/>
              <a:t>EmoPictureController</a:t>
            </a:r>
            <a:r>
              <a:rPr lang="es-ES" dirty="0"/>
              <a:t> con un </a:t>
            </a:r>
            <a:r>
              <a:rPr lang="es-ES" dirty="0" err="1"/>
              <a:t>Action</a:t>
            </a:r>
            <a:r>
              <a:rPr lang="es-ES" dirty="0"/>
              <a:t> y View</a:t>
            </a:r>
            <a:endParaRPr lang="es-CO" dirty="0"/>
          </a:p>
        </p:txBody>
      </p:sp>
      <p:sp>
        <p:nvSpPr>
          <p:cNvPr id="3" name="TextBox 2"/>
          <p:cNvSpPr txBox="1"/>
          <p:nvPr/>
        </p:nvSpPr>
        <p:spPr>
          <a:xfrm>
            <a:off x="442913" y="2600323"/>
            <a:ext cx="11101387" cy="4031873"/>
          </a:xfrm>
          <a:prstGeom prst="rect">
            <a:avLst/>
          </a:prstGeom>
          <a:noFill/>
        </p:spPr>
        <p:txBody>
          <a:bodyPr wrap="square" rtlCol="0">
            <a:spAutoFit/>
          </a:bodyPr>
          <a:lstStyle/>
          <a:p>
            <a:pPr marL="285750" indent="-285750">
              <a:buFont typeface="Arial" panose="020B0604020202020204" pitchFamily="34" charset="0"/>
              <a:buChar char="•"/>
            </a:pPr>
            <a:r>
              <a:rPr lang="es-ES" sz="3200" dirty="0"/>
              <a:t>que permita mostrara una imagen de </a:t>
            </a:r>
            <a:r>
              <a:rPr lang="es-ES" sz="3200" dirty="0" err="1"/>
              <a:t>EmoPicture</a:t>
            </a:r>
            <a:endParaRPr lang="es-ES" sz="3200" dirty="0"/>
          </a:p>
          <a:p>
            <a:pPr marL="285750" indent="-285750">
              <a:buFont typeface="Arial" panose="020B0604020202020204" pitchFamily="34" charset="0"/>
              <a:buChar char="•"/>
            </a:pPr>
            <a:r>
              <a:rPr lang="es-ES" sz="3200" dirty="0"/>
              <a:t>Su información detallada a la derecha </a:t>
            </a:r>
          </a:p>
          <a:p>
            <a:pPr marL="742950" lvl="1" indent="-285750">
              <a:buFont typeface="Arial" panose="020B0604020202020204" pitchFamily="34" charset="0"/>
              <a:buChar char="•"/>
            </a:pPr>
            <a:r>
              <a:rPr lang="es-ES" sz="3200" dirty="0"/>
              <a:t>Alto, ancho</a:t>
            </a:r>
          </a:p>
          <a:p>
            <a:pPr marL="742950" lvl="1" indent="-285750">
              <a:buFont typeface="Arial" panose="020B0604020202020204" pitchFamily="34" charset="0"/>
              <a:buChar char="•"/>
            </a:pPr>
            <a:r>
              <a:rPr lang="es-ES" sz="3200" dirty="0" err="1"/>
              <a:t>Left</a:t>
            </a:r>
            <a:r>
              <a:rPr lang="es-ES" sz="3200" dirty="0"/>
              <a:t>, Top, </a:t>
            </a:r>
          </a:p>
          <a:p>
            <a:pPr marL="742950" lvl="1" indent="-285750">
              <a:buFont typeface="Arial" panose="020B0604020202020204" pitchFamily="34" charset="0"/>
              <a:buChar char="•"/>
            </a:pPr>
            <a:r>
              <a:rPr lang="es-ES" sz="3200" dirty="0"/>
              <a:t>Conjunto de emociones: Tipo: Score</a:t>
            </a:r>
          </a:p>
          <a:p>
            <a:pPr marL="285750" indent="-285750">
              <a:buFont typeface="Arial" panose="020B0604020202020204" pitchFamily="34" charset="0"/>
              <a:buChar char="•"/>
            </a:pPr>
            <a:r>
              <a:rPr lang="es-ES" sz="3200" dirty="0"/>
              <a:t>Sobre la imagen dibuje cuadrados sobre cada rostro reconocido utilizando la información recibida (cuadros de colores mucho mejor)</a:t>
            </a:r>
            <a:endParaRPr lang="es-CO" sz="3200" dirty="0"/>
          </a:p>
        </p:txBody>
      </p:sp>
    </p:spTree>
    <p:extLst>
      <p:ext uri="{BB962C8B-B14F-4D97-AF65-F5344CB8AC3E}">
        <p14:creationId xmlns:p14="http://schemas.microsoft.com/office/powerpoint/2010/main" val="1044276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454" y="1380"/>
            <a:ext cx="12187096" cy="6855241"/>
          </a:xfrm>
          <a:prstGeom prst="rect">
            <a:avLst/>
          </a:prstGeom>
        </p:spPr>
      </p:pic>
      <p:sp>
        <p:nvSpPr>
          <p:cNvPr id="3" name="Title 2"/>
          <p:cNvSpPr>
            <a:spLocks noGrp="1"/>
          </p:cNvSpPr>
          <p:nvPr>
            <p:ph type="title"/>
          </p:nvPr>
        </p:nvSpPr>
        <p:spPr>
          <a:xfrm>
            <a:off x="2454" y="1380"/>
            <a:ext cx="3518750" cy="939330"/>
          </a:xfrm>
          <a:solidFill>
            <a:schemeClr val="bg2">
              <a:lumMod val="25000"/>
              <a:alpha val="70000"/>
            </a:schemeClr>
          </a:solidFill>
        </p:spPr>
        <p:txBody>
          <a:bodyPr>
            <a:normAutofit/>
          </a:bodyPr>
          <a:lstStyle/>
          <a:p>
            <a:r>
              <a:rPr lang="es-CO" dirty="0"/>
              <a:t>Contacto</a:t>
            </a:r>
          </a:p>
        </p:txBody>
      </p:sp>
      <p:pic>
        <p:nvPicPr>
          <p:cNvPr id="6" name="Imagen 5"/>
          <p:cNvPicPr>
            <a:picLocks noChangeAspect="1"/>
          </p:cNvPicPr>
          <p:nvPr/>
        </p:nvPicPr>
        <p:blipFill rotWithShape="1">
          <a:blip r:embed="rId4" cstate="email">
            <a:extLst>
              <a:ext uri="{28A0092B-C50C-407E-A947-70E740481C1C}">
                <a14:useLocalDpi xmlns:a14="http://schemas.microsoft.com/office/drawing/2010/main"/>
              </a:ext>
            </a:extLst>
          </a:blip>
          <a:srcRect l="10000" t="9200" r="9800" b="9600"/>
          <a:stretch/>
        </p:blipFill>
        <p:spPr>
          <a:xfrm>
            <a:off x="611807" y="1703888"/>
            <a:ext cx="3960807" cy="4010193"/>
          </a:xfrm>
          <a:prstGeom prst="rect">
            <a:avLst/>
          </a:prstGeom>
        </p:spPr>
      </p:pic>
      <p:grpSp>
        <p:nvGrpSpPr>
          <p:cNvPr id="10" name="Group 9"/>
          <p:cNvGrpSpPr/>
          <p:nvPr/>
        </p:nvGrpSpPr>
        <p:grpSpPr>
          <a:xfrm>
            <a:off x="5791324" y="1677105"/>
            <a:ext cx="5492426" cy="4723274"/>
            <a:chOff x="5789692" y="1676856"/>
            <a:chExt cx="5493206" cy="4723944"/>
          </a:xfrm>
        </p:grpSpPr>
        <p:sp>
          <p:nvSpPr>
            <p:cNvPr id="4" name="Subtitle 2"/>
            <p:cNvSpPr txBox="1">
              <a:spLocks/>
            </p:cNvSpPr>
            <p:nvPr/>
          </p:nvSpPr>
          <p:spPr>
            <a:xfrm>
              <a:off x="5789692" y="1676856"/>
              <a:ext cx="5493206" cy="4723944"/>
            </a:xfrm>
            <a:prstGeom prst="rect">
              <a:avLst/>
            </a:prstGeom>
            <a:solidFill>
              <a:schemeClr val="bg2">
                <a:lumMod val="25000"/>
                <a:alpha val="70000"/>
              </a:schemeClr>
            </a:solidFill>
          </p:spPr>
          <p:txBody>
            <a:bodyPr/>
            <a:lstStyle>
              <a:lvl1pPr marL="0" indent="0" algn="l" defTabSz="914166" rtl="0" eaLnBrk="1" latinLnBrk="0" hangingPunct="1">
                <a:spcBef>
                  <a:spcPct val="20000"/>
                </a:spcBef>
                <a:buFont typeface="Arial" pitchFamily="34" charset="0"/>
                <a:buNone/>
                <a:defRPr sz="3600" kern="1200">
                  <a:gradFill>
                    <a:gsLst>
                      <a:gs pos="66981">
                        <a:schemeClr val="tx1">
                          <a:lumMod val="75000"/>
                          <a:lumOff val="25000"/>
                        </a:schemeClr>
                      </a:gs>
                      <a:gs pos="0">
                        <a:schemeClr val="tx1">
                          <a:lumMod val="75000"/>
                          <a:lumOff val="25000"/>
                        </a:schemeClr>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CO" sz="3527" b="1" dirty="0">
                  <a:solidFill>
                    <a:schemeClr val="tx1"/>
                  </a:solidFill>
                  <a:latin typeface="Segoe UI Light" panose="020B0502040204020203" pitchFamily="34" charset="0"/>
                  <a:cs typeface="Segoe UI Light" panose="020B0502040204020203" pitchFamily="34" charset="0"/>
                </a:rPr>
                <a:t>Juan Carlos Ruiz</a:t>
              </a:r>
            </a:p>
            <a:p>
              <a:r>
                <a:rPr lang="es-CO" sz="3527" b="1" dirty="0">
                  <a:solidFill>
                    <a:schemeClr val="tx1"/>
                  </a:solidFill>
                  <a:latin typeface="Segoe UI Light" panose="020B0502040204020203" pitchFamily="34" charset="0"/>
                  <a:cs typeface="Segoe UI Light" panose="020B0502040204020203" pitchFamily="34" charset="0"/>
                </a:rPr>
                <a:t>SR Technical Evangelist </a:t>
              </a:r>
            </a:p>
            <a:p>
              <a:r>
                <a:rPr lang="es-CO" sz="3527" dirty="0">
                  <a:solidFill>
                    <a:schemeClr val="tx1"/>
                  </a:solidFill>
                  <a:latin typeface="Segoe UI Light" panose="020B0502040204020203" pitchFamily="34" charset="0"/>
                  <a:cs typeface="Segoe UI Light" panose="020B0502040204020203" pitchFamily="34" charset="0"/>
                </a:rPr>
                <a:t>      @JuanKRuiz</a:t>
              </a:r>
            </a:p>
            <a:p>
              <a:r>
                <a:rPr lang="es-CO" sz="3527" dirty="0">
                  <a:solidFill>
                    <a:schemeClr val="tx1"/>
                  </a:solidFill>
                  <a:latin typeface="Segoe UI Light" panose="020B0502040204020203" pitchFamily="34" charset="0"/>
                  <a:cs typeface="Segoe UI Light" panose="020B0502040204020203" pitchFamily="34" charset="0"/>
                </a:rPr>
                <a:t>      JuanKDev </a:t>
              </a:r>
            </a:p>
            <a:p>
              <a:r>
                <a:rPr lang="es-CO" sz="3527" dirty="0">
                  <a:solidFill>
                    <a:schemeClr val="tx1"/>
                  </a:solidFill>
                  <a:latin typeface="Segoe UI Light" panose="020B0502040204020203" pitchFamily="34" charset="0"/>
                  <a:cs typeface="Segoe UI Light" panose="020B0502040204020203" pitchFamily="34" charset="0"/>
                </a:rPr>
                <a:t>      http://juank.io</a:t>
              </a:r>
            </a:p>
            <a:p>
              <a:r>
                <a:rPr lang="es-CO" sz="3527" dirty="0">
                  <a:solidFill>
                    <a:schemeClr val="tx1"/>
                  </a:solidFill>
                  <a:latin typeface="Segoe UI Light" panose="020B0502040204020203" pitchFamily="34" charset="0"/>
                  <a:cs typeface="Segoe UI Light" panose="020B0502040204020203" pitchFamily="34" charset="0"/>
                </a:rPr>
                <a:t>      JuanKSolocodigo</a:t>
              </a:r>
            </a:p>
            <a:p>
              <a:r>
                <a:rPr lang="es-CO" sz="3527" dirty="0">
                  <a:solidFill>
                    <a:schemeClr val="tx1"/>
                  </a:solidFill>
                  <a:latin typeface="Segoe UI Light" panose="020B0502040204020203" pitchFamily="34" charset="0"/>
                  <a:cs typeface="Segoe UI Light" panose="020B0502040204020203" pitchFamily="34" charset="0"/>
                </a:rPr>
                <a:t>      JuanKRuiz</a:t>
              </a:r>
            </a:p>
          </p:txBody>
        </p:sp>
        <p:grpSp>
          <p:nvGrpSpPr>
            <p:cNvPr id="8" name="Group 7"/>
            <p:cNvGrpSpPr/>
            <p:nvPr/>
          </p:nvGrpSpPr>
          <p:grpSpPr>
            <a:xfrm>
              <a:off x="5903611" y="2990823"/>
              <a:ext cx="627296" cy="3257577"/>
              <a:chOff x="5903611" y="2990823"/>
              <a:chExt cx="627296" cy="3257577"/>
            </a:xfrm>
          </p:grpSpPr>
          <p:pic>
            <p:nvPicPr>
              <p:cNvPr id="9" name="Imagen 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937014" y="4299379"/>
                <a:ext cx="593893" cy="593892"/>
              </a:xfrm>
              <a:prstGeom prst="rect">
                <a:avLst/>
              </a:prstGeom>
              <a:solidFill>
                <a:schemeClr val="bg2">
                  <a:lumMod val="25000"/>
                  <a:alpha val="70000"/>
                </a:schemeClr>
              </a:solidFill>
            </p:spPr>
          </p:pic>
          <p:pic>
            <p:nvPicPr>
              <p:cNvPr id="12" name="Imagen 1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937014" y="4974707"/>
                <a:ext cx="593893" cy="593892"/>
              </a:xfrm>
              <a:prstGeom prst="rect">
                <a:avLst/>
              </a:prstGeom>
              <a:solidFill>
                <a:schemeClr val="bg2">
                  <a:lumMod val="25000"/>
                  <a:alpha val="70000"/>
                </a:schemeClr>
              </a:solidFill>
            </p:spPr>
          </p:pic>
          <p:pic>
            <p:nvPicPr>
              <p:cNvPr id="13" name="Imagen 1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904019" y="3666150"/>
                <a:ext cx="607093" cy="607093"/>
              </a:xfrm>
              <a:prstGeom prst="rect">
                <a:avLst/>
              </a:prstGeom>
              <a:solidFill>
                <a:schemeClr val="bg2">
                  <a:lumMod val="25000"/>
                  <a:alpha val="70000"/>
                </a:schemeClr>
              </a:solidFill>
            </p:spPr>
          </p:pic>
          <p:pic>
            <p:nvPicPr>
              <p:cNvPr id="14" name="Imagen 13"/>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903611" y="2990823"/>
                <a:ext cx="593893" cy="593892"/>
              </a:xfrm>
              <a:prstGeom prst="rect">
                <a:avLst/>
              </a:prstGeom>
              <a:solidFill>
                <a:schemeClr val="bg2">
                  <a:lumMod val="25000"/>
                  <a:alpha val="70000"/>
                </a:schemeClr>
              </a:solidFill>
            </p:spPr>
          </p:pic>
          <p:pic>
            <p:nvPicPr>
              <p:cNvPr id="7" name="Picture 6"/>
              <p:cNvPicPr>
                <a:picLocks noChangeAspect="1"/>
              </p:cNvPicPr>
              <p:nvPr/>
            </p:nvPicPr>
            <p:blipFill>
              <a:blip r:embed="rId9"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936547" y="5654040"/>
                <a:ext cx="594360" cy="594360"/>
              </a:xfrm>
              <a:prstGeom prst="rect">
                <a:avLst/>
              </a:prstGeom>
            </p:spPr>
          </p:pic>
        </p:grpSp>
      </p:grpSp>
      <p:pic>
        <p:nvPicPr>
          <p:cNvPr id="5" name="Imagen 4"/>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8623" y="6323436"/>
            <a:ext cx="2160121" cy="462078"/>
          </a:xfrm>
          <a:prstGeom prst="rect">
            <a:avLst/>
          </a:prstGeom>
        </p:spPr>
      </p:pic>
    </p:spTree>
    <p:extLst>
      <p:ext uri="{BB962C8B-B14F-4D97-AF65-F5344CB8AC3E}">
        <p14:creationId xmlns:p14="http://schemas.microsoft.com/office/powerpoint/2010/main" val="3484370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315</Words>
  <Application>Microsoft Office PowerPoint</Application>
  <PresentationFormat>Widescreen</PresentationFormat>
  <Paragraphs>30</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Segoe UI</vt:lpstr>
      <vt:lpstr>Segoe UI Light</vt:lpstr>
      <vt:lpstr>Office Theme</vt:lpstr>
      <vt:lpstr>Desafios</vt:lpstr>
      <vt:lpstr>Mostrar la imagen de un EmoPicture</vt:lpstr>
      <vt:lpstr>Crear controlador WebAPI similar a EmoUploader</vt:lpstr>
      <vt:lpstr>Crear controlador WebAPI similar a EmoUploader</vt:lpstr>
      <vt:lpstr>Extender EmoPictureController con un Action y View</vt:lpstr>
      <vt:lpstr>Contacto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Desafios</dc:title>
  <dc:creator>Juan Ruiz</dc:creator>
  <cp:lastModifiedBy>Juan Ruiz</cp:lastModifiedBy>
  <cp:revision>3</cp:revision>
  <dcterms:created xsi:type="dcterms:W3CDTF">2016-04-18T14:47:26Z</dcterms:created>
  <dcterms:modified xsi:type="dcterms:W3CDTF">2016-04-18T15:25:59Z</dcterms:modified>
</cp:coreProperties>
</file>