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66" r:id="rId3"/>
    <p:sldId id="276" r:id="rId4"/>
    <p:sldId id="282" r:id="rId5"/>
    <p:sldId id="269" r:id="rId6"/>
    <p:sldId id="270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 snapToGrid="0">
      <p:cViewPr varScale="1">
        <p:scale>
          <a:sx n="46" d="100"/>
          <a:sy n="46" d="100"/>
        </p:scale>
        <p:origin x="10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oron.e.bar\.spyder-py3\Corona_isolation_per_day_ver_001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mznfsxel4kh5nv.workspaces.moh.gov.il\share\Hackathon\Group24\FinalPresentation24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mznfsxel4kh5nv.workspaces.moh.gov.il\share\Hackathon\Group24\FinalPresentation24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amznfsxel4kh5nv.workspaces.moh.gov.il\share\Hackathon\Group24\FinalPresentation24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ישראל - אנשים בבידוד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Corona_isolation_per_day_ver_00!$B$1</c:f>
              <c:strCache>
                <c:ptCount val="1"/>
                <c:pt idx="0">
                  <c:v>isolated_today_contact_with_confirmed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Corona_isolation_per_day_ver_00!$A$2:$A$370</c:f>
              <c:numCache>
                <c:formatCode>m/d/yyyy</c:formatCode>
                <c:ptCount val="369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</c:numCache>
            </c:numRef>
          </c:cat>
          <c:val>
            <c:numRef>
              <c:f>Corona_isolation_per_day_ver_00!$B$2:$B$370</c:f>
              <c:numCache>
                <c:formatCode>General</c:formatCode>
                <c:ptCount val="369"/>
                <c:pt idx="0">
                  <c:v>400</c:v>
                </c:pt>
                <c:pt idx="1">
                  <c:v>399</c:v>
                </c:pt>
                <c:pt idx="2">
                  <c:v>621</c:v>
                </c:pt>
                <c:pt idx="3">
                  <c:v>1195</c:v>
                </c:pt>
                <c:pt idx="4">
                  <c:v>1427</c:v>
                </c:pt>
                <c:pt idx="5">
                  <c:v>1517</c:v>
                </c:pt>
                <c:pt idx="6">
                  <c:v>1529</c:v>
                </c:pt>
                <c:pt idx="7">
                  <c:v>1204</c:v>
                </c:pt>
                <c:pt idx="8">
                  <c:v>1432</c:v>
                </c:pt>
                <c:pt idx="9">
                  <c:v>2536</c:v>
                </c:pt>
                <c:pt idx="10">
                  <c:v>3757</c:v>
                </c:pt>
                <c:pt idx="11">
                  <c:v>5130</c:v>
                </c:pt>
                <c:pt idx="12">
                  <c:v>6009</c:v>
                </c:pt>
                <c:pt idx="13">
                  <c:v>6625</c:v>
                </c:pt>
                <c:pt idx="14">
                  <c:v>8763</c:v>
                </c:pt>
                <c:pt idx="15">
                  <c:v>10128</c:v>
                </c:pt>
                <c:pt idx="16">
                  <c:v>12579</c:v>
                </c:pt>
                <c:pt idx="17">
                  <c:v>15212</c:v>
                </c:pt>
                <c:pt idx="18">
                  <c:v>16472</c:v>
                </c:pt>
                <c:pt idx="19">
                  <c:v>18163</c:v>
                </c:pt>
                <c:pt idx="20">
                  <c:v>16385</c:v>
                </c:pt>
                <c:pt idx="21">
                  <c:v>15043</c:v>
                </c:pt>
                <c:pt idx="22">
                  <c:v>10872</c:v>
                </c:pt>
                <c:pt idx="23">
                  <c:v>9970</c:v>
                </c:pt>
                <c:pt idx="24">
                  <c:v>7734</c:v>
                </c:pt>
                <c:pt idx="25">
                  <c:v>7555</c:v>
                </c:pt>
                <c:pt idx="26">
                  <c:v>7015</c:v>
                </c:pt>
                <c:pt idx="27">
                  <c:v>6056</c:v>
                </c:pt>
                <c:pt idx="28">
                  <c:v>5782</c:v>
                </c:pt>
                <c:pt idx="29">
                  <c:v>5636</c:v>
                </c:pt>
                <c:pt idx="30">
                  <c:v>5950</c:v>
                </c:pt>
                <c:pt idx="31">
                  <c:v>6332</c:v>
                </c:pt>
                <c:pt idx="32">
                  <c:v>6445</c:v>
                </c:pt>
                <c:pt idx="33">
                  <c:v>6618</c:v>
                </c:pt>
                <c:pt idx="34">
                  <c:v>6104</c:v>
                </c:pt>
                <c:pt idx="35">
                  <c:v>5972</c:v>
                </c:pt>
                <c:pt idx="36">
                  <c:v>5447</c:v>
                </c:pt>
                <c:pt idx="37">
                  <c:v>4562</c:v>
                </c:pt>
                <c:pt idx="38">
                  <c:v>3790</c:v>
                </c:pt>
                <c:pt idx="39">
                  <c:v>3264</c:v>
                </c:pt>
                <c:pt idx="40">
                  <c:v>3574</c:v>
                </c:pt>
                <c:pt idx="41">
                  <c:v>3018</c:v>
                </c:pt>
                <c:pt idx="42">
                  <c:v>2990</c:v>
                </c:pt>
                <c:pt idx="43">
                  <c:v>2837</c:v>
                </c:pt>
                <c:pt idx="44">
                  <c:v>2688</c:v>
                </c:pt>
                <c:pt idx="45">
                  <c:v>2574</c:v>
                </c:pt>
                <c:pt idx="46">
                  <c:v>2893</c:v>
                </c:pt>
                <c:pt idx="47">
                  <c:v>3047</c:v>
                </c:pt>
                <c:pt idx="48">
                  <c:v>2809</c:v>
                </c:pt>
                <c:pt idx="49">
                  <c:v>2717</c:v>
                </c:pt>
                <c:pt idx="50">
                  <c:v>2578</c:v>
                </c:pt>
                <c:pt idx="51">
                  <c:v>2564</c:v>
                </c:pt>
                <c:pt idx="52">
                  <c:v>2611</c:v>
                </c:pt>
                <c:pt idx="53">
                  <c:v>2503</c:v>
                </c:pt>
                <c:pt idx="54">
                  <c:v>2639</c:v>
                </c:pt>
                <c:pt idx="55">
                  <c:v>2443</c:v>
                </c:pt>
                <c:pt idx="56">
                  <c:v>2303</c:v>
                </c:pt>
                <c:pt idx="57">
                  <c:v>2241</c:v>
                </c:pt>
                <c:pt idx="58">
                  <c:v>2167</c:v>
                </c:pt>
                <c:pt idx="59">
                  <c:v>1934</c:v>
                </c:pt>
                <c:pt idx="60">
                  <c:v>1832</c:v>
                </c:pt>
                <c:pt idx="61">
                  <c:v>1795</c:v>
                </c:pt>
                <c:pt idx="62">
                  <c:v>1642</c:v>
                </c:pt>
                <c:pt idx="63">
                  <c:v>1581</c:v>
                </c:pt>
                <c:pt idx="64">
                  <c:v>1589</c:v>
                </c:pt>
                <c:pt idx="65">
                  <c:v>1475</c:v>
                </c:pt>
                <c:pt idx="66">
                  <c:v>1161</c:v>
                </c:pt>
                <c:pt idx="67">
                  <c:v>1175</c:v>
                </c:pt>
                <c:pt idx="68">
                  <c:v>1163</c:v>
                </c:pt>
                <c:pt idx="69">
                  <c:v>1015</c:v>
                </c:pt>
                <c:pt idx="70">
                  <c:v>894</c:v>
                </c:pt>
                <c:pt idx="71">
                  <c:v>817</c:v>
                </c:pt>
                <c:pt idx="72">
                  <c:v>773</c:v>
                </c:pt>
                <c:pt idx="73">
                  <c:v>744</c:v>
                </c:pt>
                <c:pt idx="74">
                  <c:v>709</c:v>
                </c:pt>
                <c:pt idx="75">
                  <c:v>704</c:v>
                </c:pt>
                <c:pt idx="76">
                  <c:v>684</c:v>
                </c:pt>
                <c:pt idx="77">
                  <c:v>715</c:v>
                </c:pt>
                <c:pt idx="78">
                  <c:v>771</c:v>
                </c:pt>
                <c:pt idx="79">
                  <c:v>754</c:v>
                </c:pt>
                <c:pt idx="80">
                  <c:v>742</c:v>
                </c:pt>
                <c:pt idx="81">
                  <c:v>789</c:v>
                </c:pt>
                <c:pt idx="82">
                  <c:v>787</c:v>
                </c:pt>
                <c:pt idx="83">
                  <c:v>616</c:v>
                </c:pt>
                <c:pt idx="84">
                  <c:v>579</c:v>
                </c:pt>
                <c:pt idx="85">
                  <c:v>527</c:v>
                </c:pt>
                <c:pt idx="86">
                  <c:v>572</c:v>
                </c:pt>
                <c:pt idx="87">
                  <c:v>615</c:v>
                </c:pt>
                <c:pt idx="88">
                  <c:v>785</c:v>
                </c:pt>
                <c:pt idx="89">
                  <c:v>1081</c:v>
                </c:pt>
                <c:pt idx="90">
                  <c:v>1411</c:v>
                </c:pt>
                <c:pt idx="91">
                  <c:v>2219</c:v>
                </c:pt>
                <c:pt idx="92">
                  <c:v>2846</c:v>
                </c:pt>
                <c:pt idx="93">
                  <c:v>3460</c:v>
                </c:pt>
                <c:pt idx="94">
                  <c:v>3826</c:v>
                </c:pt>
                <c:pt idx="95">
                  <c:v>4731</c:v>
                </c:pt>
                <c:pt idx="96">
                  <c:v>5402</c:v>
                </c:pt>
                <c:pt idx="97">
                  <c:v>5393</c:v>
                </c:pt>
                <c:pt idx="98">
                  <c:v>5611</c:v>
                </c:pt>
                <c:pt idx="99">
                  <c:v>5575</c:v>
                </c:pt>
                <c:pt idx="100">
                  <c:v>4825</c:v>
                </c:pt>
                <c:pt idx="101">
                  <c:v>4768</c:v>
                </c:pt>
                <c:pt idx="102">
                  <c:v>5373</c:v>
                </c:pt>
                <c:pt idx="103">
                  <c:v>5824</c:v>
                </c:pt>
                <c:pt idx="104">
                  <c:v>5615</c:v>
                </c:pt>
                <c:pt idx="105">
                  <c:v>5591</c:v>
                </c:pt>
                <c:pt idx="106">
                  <c:v>5447</c:v>
                </c:pt>
                <c:pt idx="107">
                  <c:v>5602</c:v>
                </c:pt>
                <c:pt idx="108">
                  <c:v>5247</c:v>
                </c:pt>
                <c:pt idx="109">
                  <c:v>5836</c:v>
                </c:pt>
                <c:pt idx="110">
                  <c:v>6466</c:v>
                </c:pt>
                <c:pt idx="111">
                  <c:v>6518</c:v>
                </c:pt>
                <c:pt idx="112">
                  <c:v>6951</c:v>
                </c:pt>
                <c:pt idx="113">
                  <c:v>7423</c:v>
                </c:pt>
                <c:pt idx="114">
                  <c:v>8165</c:v>
                </c:pt>
                <c:pt idx="115">
                  <c:v>8829</c:v>
                </c:pt>
                <c:pt idx="116">
                  <c:v>9947</c:v>
                </c:pt>
                <c:pt idx="117">
                  <c:v>10836</c:v>
                </c:pt>
                <c:pt idx="118">
                  <c:v>10585</c:v>
                </c:pt>
                <c:pt idx="119">
                  <c:v>11367</c:v>
                </c:pt>
                <c:pt idx="120">
                  <c:v>12093</c:v>
                </c:pt>
                <c:pt idx="121">
                  <c:v>13349</c:v>
                </c:pt>
                <c:pt idx="122">
                  <c:v>13658</c:v>
                </c:pt>
                <c:pt idx="123">
                  <c:v>14528</c:v>
                </c:pt>
                <c:pt idx="124">
                  <c:v>16919</c:v>
                </c:pt>
                <c:pt idx="125">
                  <c:v>18519</c:v>
                </c:pt>
                <c:pt idx="126">
                  <c:v>22106</c:v>
                </c:pt>
                <c:pt idx="127">
                  <c:v>23866</c:v>
                </c:pt>
                <c:pt idx="128">
                  <c:v>25365</c:v>
                </c:pt>
                <c:pt idx="129">
                  <c:v>26012</c:v>
                </c:pt>
                <c:pt idx="130">
                  <c:v>27947</c:v>
                </c:pt>
                <c:pt idx="131">
                  <c:v>29749</c:v>
                </c:pt>
                <c:pt idx="132">
                  <c:v>28519</c:v>
                </c:pt>
                <c:pt idx="133">
                  <c:v>28819</c:v>
                </c:pt>
                <c:pt idx="134">
                  <c:v>27096</c:v>
                </c:pt>
                <c:pt idx="135">
                  <c:v>26299</c:v>
                </c:pt>
                <c:pt idx="136">
                  <c:v>29609</c:v>
                </c:pt>
                <c:pt idx="137">
                  <c:v>27749</c:v>
                </c:pt>
                <c:pt idx="138">
                  <c:v>27049</c:v>
                </c:pt>
                <c:pt idx="139">
                  <c:v>26869</c:v>
                </c:pt>
                <c:pt idx="140">
                  <c:v>27484</c:v>
                </c:pt>
                <c:pt idx="141">
                  <c:v>27931</c:v>
                </c:pt>
                <c:pt idx="142">
                  <c:v>27954</c:v>
                </c:pt>
                <c:pt idx="143">
                  <c:v>28152</c:v>
                </c:pt>
                <c:pt idx="144">
                  <c:v>28158</c:v>
                </c:pt>
                <c:pt idx="145">
                  <c:v>28408</c:v>
                </c:pt>
                <c:pt idx="146">
                  <c:v>28284</c:v>
                </c:pt>
                <c:pt idx="147">
                  <c:v>28817</c:v>
                </c:pt>
                <c:pt idx="148">
                  <c:v>28714</c:v>
                </c:pt>
                <c:pt idx="149">
                  <c:v>29036</c:v>
                </c:pt>
                <c:pt idx="150">
                  <c:v>28752</c:v>
                </c:pt>
                <c:pt idx="151">
                  <c:v>27139</c:v>
                </c:pt>
                <c:pt idx="152">
                  <c:v>27002</c:v>
                </c:pt>
                <c:pt idx="153">
                  <c:v>26479</c:v>
                </c:pt>
                <c:pt idx="154">
                  <c:v>25776</c:v>
                </c:pt>
                <c:pt idx="155">
                  <c:v>25148</c:v>
                </c:pt>
                <c:pt idx="156">
                  <c:v>24918</c:v>
                </c:pt>
                <c:pt idx="157">
                  <c:v>25740</c:v>
                </c:pt>
                <c:pt idx="158">
                  <c:v>26157</c:v>
                </c:pt>
                <c:pt idx="159">
                  <c:v>27066</c:v>
                </c:pt>
                <c:pt idx="160">
                  <c:v>27436</c:v>
                </c:pt>
                <c:pt idx="161">
                  <c:v>26063</c:v>
                </c:pt>
                <c:pt idx="162">
                  <c:v>25773</c:v>
                </c:pt>
                <c:pt idx="163">
                  <c:v>26332</c:v>
                </c:pt>
                <c:pt idx="164">
                  <c:v>25956</c:v>
                </c:pt>
                <c:pt idx="165">
                  <c:v>26621</c:v>
                </c:pt>
                <c:pt idx="166">
                  <c:v>25773</c:v>
                </c:pt>
                <c:pt idx="167">
                  <c:v>25231</c:v>
                </c:pt>
                <c:pt idx="168">
                  <c:v>25365</c:v>
                </c:pt>
                <c:pt idx="169">
                  <c:v>25933</c:v>
                </c:pt>
                <c:pt idx="170">
                  <c:v>25949</c:v>
                </c:pt>
                <c:pt idx="171">
                  <c:v>26176</c:v>
                </c:pt>
                <c:pt idx="172">
                  <c:v>26048</c:v>
                </c:pt>
                <c:pt idx="173">
                  <c:v>26393</c:v>
                </c:pt>
                <c:pt idx="174">
                  <c:v>26180</c:v>
                </c:pt>
                <c:pt idx="175">
                  <c:v>26876</c:v>
                </c:pt>
                <c:pt idx="176">
                  <c:v>27712</c:v>
                </c:pt>
                <c:pt idx="177">
                  <c:v>28912</c:v>
                </c:pt>
                <c:pt idx="178">
                  <c:v>29609</c:v>
                </c:pt>
                <c:pt idx="179">
                  <c:v>29937</c:v>
                </c:pt>
                <c:pt idx="180">
                  <c:v>30058</c:v>
                </c:pt>
                <c:pt idx="181">
                  <c:v>30237</c:v>
                </c:pt>
                <c:pt idx="182">
                  <c:v>32197</c:v>
                </c:pt>
                <c:pt idx="183">
                  <c:v>34370</c:v>
                </c:pt>
                <c:pt idx="184">
                  <c:v>36743</c:v>
                </c:pt>
                <c:pt idx="185">
                  <c:v>38313</c:v>
                </c:pt>
                <c:pt idx="186">
                  <c:v>41075</c:v>
                </c:pt>
                <c:pt idx="187">
                  <c:v>42308</c:v>
                </c:pt>
                <c:pt idx="188">
                  <c:v>43622</c:v>
                </c:pt>
                <c:pt idx="189">
                  <c:v>48578</c:v>
                </c:pt>
                <c:pt idx="190">
                  <c:v>52822</c:v>
                </c:pt>
                <c:pt idx="191">
                  <c:v>58910</c:v>
                </c:pt>
                <c:pt idx="192">
                  <c:v>65533</c:v>
                </c:pt>
                <c:pt idx="193">
                  <c:v>71613</c:v>
                </c:pt>
                <c:pt idx="194">
                  <c:v>75986</c:v>
                </c:pt>
                <c:pt idx="195">
                  <c:v>78495</c:v>
                </c:pt>
                <c:pt idx="196">
                  <c:v>86370</c:v>
                </c:pt>
                <c:pt idx="197">
                  <c:v>93374</c:v>
                </c:pt>
                <c:pt idx="198">
                  <c:v>96399</c:v>
                </c:pt>
                <c:pt idx="199">
                  <c:v>97654</c:v>
                </c:pt>
                <c:pt idx="200">
                  <c:v>94685</c:v>
                </c:pt>
                <c:pt idx="201">
                  <c:v>93858</c:v>
                </c:pt>
                <c:pt idx="202">
                  <c:v>94102</c:v>
                </c:pt>
                <c:pt idx="203">
                  <c:v>91157</c:v>
                </c:pt>
                <c:pt idx="204">
                  <c:v>95300</c:v>
                </c:pt>
                <c:pt idx="205">
                  <c:v>95664</c:v>
                </c:pt>
                <c:pt idx="206">
                  <c:v>95864</c:v>
                </c:pt>
                <c:pt idx="207">
                  <c:v>93154</c:v>
                </c:pt>
                <c:pt idx="208">
                  <c:v>91934</c:v>
                </c:pt>
                <c:pt idx="209">
                  <c:v>91582</c:v>
                </c:pt>
                <c:pt idx="210">
                  <c:v>86726</c:v>
                </c:pt>
                <c:pt idx="211">
                  <c:v>76036</c:v>
                </c:pt>
                <c:pt idx="212">
                  <c:v>72522</c:v>
                </c:pt>
                <c:pt idx="213">
                  <c:v>64227</c:v>
                </c:pt>
                <c:pt idx="214">
                  <c:v>61705</c:v>
                </c:pt>
                <c:pt idx="215">
                  <c:v>60123</c:v>
                </c:pt>
                <c:pt idx="216">
                  <c:v>59577</c:v>
                </c:pt>
                <c:pt idx="217">
                  <c:v>61070</c:v>
                </c:pt>
                <c:pt idx="218">
                  <c:v>62686</c:v>
                </c:pt>
                <c:pt idx="219">
                  <c:v>63123</c:v>
                </c:pt>
                <c:pt idx="220">
                  <c:v>63257</c:v>
                </c:pt>
                <c:pt idx="221">
                  <c:v>61497</c:v>
                </c:pt>
                <c:pt idx="222">
                  <c:v>60500</c:v>
                </c:pt>
                <c:pt idx="223">
                  <c:v>59059</c:v>
                </c:pt>
                <c:pt idx="224">
                  <c:v>58844</c:v>
                </c:pt>
                <c:pt idx="225">
                  <c:v>60077</c:v>
                </c:pt>
                <c:pt idx="226">
                  <c:v>57826</c:v>
                </c:pt>
                <c:pt idx="227">
                  <c:v>54681</c:v>
                </c:pt>
                <c:pt idx="228">
                  <c:v>49311</c:v>
                </c:pt>
                <c:pt idx="229">
                  <c:v>46266</c:v>
                </c:pt>
                <c:pt idx="230">
                  <c:v>43470</c:v>
                </c:pt>
                <c:pt idx="231">
                  <c:v>40543</c:v>
                </c:pt>
                <c:pt idx="232">
                  <c:v>38015</c:v>
                </c:pt>
                <c:pt idx="233">
                  <c:v>35193</c:v>
                </c:pt>
                <c:pt idx="234">
                  <c:v>33203</c:v>
                </c:pt>
                <c:pt idx="235">
                  <c:v>31250</c:v>
                </c:pt>
                <c:pt idx="236">
                  <c:v>29884</c:v>
                </c:pt>
                <c:pt idx="237">
                  <c:v>28228</c:v>
                </c:pt>
                <c:pt idx="238">
                  <c:v>26371</c:v>
                </c:pt>
                <c:pt idx="239">
                  <c:v>25295</c:v>
                </c:pt>
                <c:pt idx="240">
                  <c:v>24679</c:v>
                </c:pt>
                <c:pt idx="241">
                  <c:v>24040</c:v>
                </c:pt>
                <c:pt idx="242">
                  <c:v>23396</c:v>
                </c:pt>
                <c:pt idx="243">
                  <c:v>22550</c:v>
                </c:pt>
                <c:pt idx="244">
                  <c:v>21793</c:v>
                </c:pt>
                <c:pt idx="245">
                  <c:v>20986</c:v>
                </c:pt>
                <c:pt idx="246">
                  <c:v>20390</c:v>
                </c:pt>
                <c:pt idx="247">
                  <c:v>19497</c:v>
                </c:pt>
                <c:pt idx="248">
                  <c:v>18913</c:v>
                </c:pt>
                <c:pt idx="249">
                  <c:v>18304</c:v>
                </c:pt>
                <c:pt idx="250">
                  <c:v>17959</c:v>
                </c:pt>
                <c:pt idx="251">
                  <c:v>17392</c:v>
                </c:pt>
                <c:pt idx="252">
                  <c:v>17003</c:v>
                </c:pt>
                <c:pt idx="253">
                  <c:v>16315</c:v>
                </c:pt>
                <c:pt idx="254">
                  <c:v>15037</c:v>
                </c:pt>
                <c:pt idx="255">
                  <c:v>16845</c:v>
                </c:pt>
                <c:pt idx="256">
                  <c:v>17209</c:v>
                </c:pt>
                <c:pt idx="257">
                  <c:v>17368</c:v>
                </c:pt>
                <c:pt idx="258">
                  <c:v>17484</c:v>
                </c:pt>
                <c:pt idx="259">
                  <c:v>17813</c:v>
                </c:pt>
                <c:pt idx="260">
                  <c:v>18766</c:v>
                </c:pt>
                <c:pt idx="261">
                  <c:v>20244</c:v>
                </c:pt>
                <c:pt idx="262">
                  <c:v>20743</c:v>
                </c:pt>
                <c:pt idx="263">
                  <c:v>21890</c:v>
                </c:pt>
                <c:pt idx="264">
                  <c:v>22507</c:v>
                </c:pt>
                <c:pt idx="265">
                  <c:v>22978</c:v>
                </c:pt>
                <c:pt idx="266">
                  <c:v>24515</c:v>
                </c:pt>
                <c:pt idx="267">
                  <c:v>25217</c:v>
                </c:pt>
                <c:pt idx="268">
                  <c:v>25248</c:v>
                </c:pt>
                <c:pt idx="269">
                  <c:v>27326</c:v>
                </c:pt>
                <c:pt idx="270">
                  <c:v>28686</c:v>
                </c:pt>
                <c:pt idx="271">
                  <c:v>30283</c:v>
                </c:pt>
                <c:pt idx="272">
                  <c:v>31099</c:v>
                </c:pt>
                <c:pt idx="273">
                  <c:v>33224</c:v>
                </c:pt>
                <c:pt idx="274">
                  <c:v>34942</c:v>
                </c:pt>
                <c:pt idx="275">
                  <c:v>36882</c:v>
                </c:pt>
                <c:pt idx="276">
                  <c:v>38683</c:v>
                </c:pt>
                <c:pt idx="277">
                  <c:v>40249</c:v>
                </c:pt>
                <c:pt idx="278">
                  <c:v>42151</c:v>
                </c:pt>
                <c:pt idx="279">
                  <c:v>43188</c:v>
                </c:pt>
                <c:pt idx="280">
                  <c:v>47469</c:v>
                </c:pt>
                <c:pt idx="281">
                  <c:v>50033</c:v>
                </c:pt>
                <c:pt idx="282">
                  <c:v>52898</c:v>
                </c:pt>
                <c:pt idx="283">
                  <c:v>56235</c:v>
                </c:pt>
                <c:pt idx="284">
                  <c:v>55148</c:v>
                </c:pt>
                <c:pt idx="285">
                  <c:v>54394</c:v>
                </c:pt>
                <c:pt idx="286">
                  <c:v>53450</c:v>
                </c:pt>
                <c:pt idx="287">
                  <c:v>52359</c:v>
                </c:pt>
                <c:pt idx="288">
                  <c:v>50642</c:v>
                </c:pt>
                <c:pt idx="289">
                  <c:v>50157</c:v>
                </c:pt>
                <c:pt idx="290">
                  <c:v>51974</c:v>
                </c:pt>
                <c:pt idx="291">
                  <c:v>62853</c:v>
                </c:pt>
                <c:pt idx="292">
                  <c:v>74931</c:v>
                </c:pt>
                <c:pt idx="293">
                  <c:v>74805</c:v>
                </c:pt>
                <c:pt idx="294">
                  <c:v>76831</c:v>
                </c:pt>
                <c:pt idx="295">
                  <c:v>80576</c:v>
                </c:pt>
                <c:pt idx="296">
                  <c:v>81723</c:v>
                </c:pt>
                <c:pt idx="297">
                  <c:v>84917</c:v>
                </c:pt>
                <c:pt idx="298">
                  <c:v>83394</c:v>
                </c:pt>
                <c:pt idx="299">
                  <c:v>78919</c:v>
                </c:pt>
                <c:pt idx="300">
                  <c:v>74557</c:v>
                </c:pt>
                <c:pt idx="301">
                  <c:v>81587</c:v>
                </c:pt>
                <c:pt idx="302">
                  <c:v>103380</c:v>
                </c:pt>
                <c:pt idx="303">
                  <c:v>112728</c:v>
                </c:pt>
                <c:pt idx="304">
                  <c:v>118743</c:v>
                </c:pt>
                <c:pt idx="305">
                  <c:v>127249</c:v>
                </c:pt>
                <c:pt idx="306">
                  <c:v>132756</c:v>
                </c:pt>
                <c:pt idx="307">
                  <c:v>128653</c:v>
                </c:pt>
                <c:pt idx="308">
                  <c:v>124365</c:v>
                </c:pt>
                <c:pt idx="309">
                  <c:v>144087</c:v>
                </c:pt>
                <c:pt idx="310">
                  <c:v>153328</c:v>
                </c:pt>
                <c:pt idx="311">
                  <c:v>157047</c:v>
                </c:pt>
                <c:pt idx="312">
                  <c:v>155710</c:v>
                </c:pt>
                <c:pt idx="313">
                  <c:v>154289</c:v>
                </c:pt>
                <c:pt idx="314">
                  <c:v>151287</c:v>
                </c:pt>
                <c:pt idx="315">
                  <c:v>147179</c:v>
                </c:pt>
                <c:pt idx="316">
                  <c:v>148141</c:v>
                </c:pt>
                <c:pt idx="317">
                  <c:v>151499</c:v>
                </c:pt>
                <c:pt idx="318">
                  <c:v>150699</c:v>
                </c:pt>
                <c:pt idx="319">
                  <c:v>141723</c:v>
                </c:pt>
                <c:pt idx="320">
                  <c:v>134503</c:v>
                </c:pt>
                <c:pt idx="321">
                  <c:v>129328</c:v>
                </c:pt>
                <c:pt idx="322">
                  <c:v>111690</c:v>
                </c:pt>
                <c:pt idx="323">
                  <c:v>114080</c:v>
                </c:pt>
                <c:pt idx="324">
                  <c:v>115614</c:v>
                </c:pt>
                <c:pt idx="325">
                  <c:v>111583</c:v>
                </c:pt>
                <c:pt idx="326">
                  <c:v>105289</c:v>
                </c:pt>
                <c:pt idx="327">
                  <c:v>102718</c:v>
                </c:pt>
                <c:pt idx="328">
                  <c:v>99131</c:v>
                </c:pt>
                <c:pt idx="329">
                  <c:v>96315</c:v>
                </c:pt>
                <c:pt idx="330">
                  <c:v>96956</c:v>
                </c:pt>
                <c:pt idx="331">
                  <c:v>98284</c:v>
                </c:pt>
                <c:pt idx="332">
                  <c:v>97818</c:v>
                </c:pt>
                <c:pt idx="333">
                  <c:v>97642</c:v>
                </c:pt>
                <c:pt idx="334">
                  <c:v>96612</c:v>
                </c:pt>
                <c:pt idx="335">
                  <c:v>93226</c:v>
                </c:pt>
                <c:pt idx="336">
                  <c:v>95386</c:v>
                </c:pt>
                <c:pt idx="337">
                  <c:v>92571</c:v>
                </c:pt>
                <c:pt idx="338">
                  <c:v>104180</c:v>
                </c:pt>
                <c:pt idx="339">
                  <c:v>100636</c:v>
                </c:pt>
                <c:pt idx="340">
                  <c:v>104461</c:v>
                </c:pt>
                <c:pt idx="341">
                  <c:v>103942</c:v>
                </c:pt>
                <c:pt idx="342">
                  <c:v>100827</c:v>
                </c:pt>
                <c:pt idx="343">
                  <c:v>98995</c:v>
                </c:pt>
                <c:pt idx="344">
                  <c:v>98115</c:v>
                </c:pt>
                <c:pt idx="345">
                  <c:v>100369</c:v>
                </c:pt>
                <c:pt idx="346">
                  <c:v>98474</c:v>
                </c:pt>
                <c:pt idx="347">
                  <c:v>94922</c:v>
                </c:pt>
                <c:pt idx="348">
                  <c:v>91514</c:v>
                </c:pt>
                <c:pt idx="349">
                  <c:v>87720</c:v>
                </c:pt>
                <c:pt idx="350">
                  <c:v>84952</c:v>
                </c:pt>
                <c:pt idx="351">
                  <c:v>84708</c:v>
                </c:pt>
                <c:pt idx="352">
                  <c:v>85787</c:v>
                </c:pt>
                <c:pt idx="353">
                  <c:v>86691</c:v>
                </c:pt>
                <c:pt idx="354">
                  <c:v>86209</c:v>
                </c:pt>
                <c:pt idx="355">
                  <c:v>85680</c:v>
                </c:pt>
                <c:pt idx="356">
                  <c:v>83739</c:v>
                </c:pt>
                <c:pt idx="357">
                  <c:v>82277</c:v>
                </c:pt>
                <c:pt idx="358">
                  <c:v>82236</c:v>
                </c:pt>
                <c:pt idx="359">
                  <c:v>85613</c:v>
                </c:pt>
                <c:pt idx="360">
                  <c:v>88343</c:v>
                </c:pt>
                <c:pt idx="361">
                  <c:v>89850</c:v>
                </c:pt>
                <c:pt idx="362">
                  <c:v>90267</c:v>
                </c:pt>
                <c:pt idx="363">
                  <c:v>90724</c:v>
                </c:pt>
                <c:pt idx="364">
                  <c:v>96114</c:v>
                </c:pt>
                <c:pt idx="365">
                  <c:v>104417</c:v>
                </c:pt>
                <c:pt idx="366">
                  <c:v>111855</c:v>
                </c:pt>
                <c:pt idx="367">
                  <c:v>122728</c:v>
                </c:pt>
                <c:pt idx="368">
                  <c:v>129834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F7-4192-B827-419754CF8F1A}"/>
            </c:ext>
          </c:extLst>
        </c:ser>
        <c:ser>
          <c:idx val="1"/>
          <c:order val="1"/>
          <c:tx>
            <c:strRef>
              <c:f>Corona_isolation_per_day_ver_00!$C$1</c:f>
              <c:strCache>
                <c:ptCount val="1"/>
                <c:pt idx="0">
                  <c:v>isolated_today_abroad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Corona_isolation_per_day_ver_00!$A$2:$A$370</c:f>
              <c:numCache>
                <c:formatCode>m/d/yyyy</c:formatCode>
                <c:ptCount val="369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</c:numCache>
            </c:numRef>
          </c:cat>
          <c:val>
            <c:numRef>
              <c:f>Corona_isolation_per_day_ver_00!$C$2:$C$370</c:f>
              <c:numCache>
                <c:formatCode>General</c:formatCode>
                <c:ptCount val="369"/>
                <c:pt idx="0">
                  <c:v>3820</c:v>
                </c:pt>
                <c:pt idx="1">
                  <c:v>3969</c:v>
                </c:pt>
                <c:pt idx="2">
                  <c:v>3961</c:v>
                </c:pt>
                <c:pt idx="3">
                  <c:v>4671</c:v>
                </c:pt>
                <c:pt idx="4">
                  <c:v>7646</c:v>
                </c:pt>
                <c:pt idx="5">
                  <c:v>10711</c:v>
                </c:pt>
                <c:pt idx="6">
                  <c:v>11071</c:v>
                </c:pt>
                <c:pt idx="7">
                  <c:v>11677</c:v>
                </c:pt>
                <c:pt idx="8">
                  <c:v>13034</c:v>
                </c:pt>
                <c:pt idx="9">
                  <c:v>14739</c:v>
                </c:pt>
                <c:pt idx="10">
                  <c:v>16131</c:v>
                </c:pt>
                <c:pt idx="11">
                  <c:v>17731</c:v>
                </c:pt>
                <c:pt idx="12">
                  <c:v>18502</c:v>
                </c:pt>
                <c:pt idx="13">
                  <c:v>18233</c:v>
                </c:pt>
                <c:pt idx="14">
                  <c:v>20419</c:v>
                </c:pt>
                <c:pt idx="15">
                  <c:v>21598</c:v>
                </c:pt>
                <c:pt idx="16">
                  <c:v>23737</c:v>
                </c:pt>
                <c:pt idx="17">
                  <c:v>24768</c:v>
                </c:pt>
                <c:pt idx="18">
                  <c:v>26315</c:v>
                </c:pt>
                <c:pt idx="19">
                  <c:v>28374</c:v>
                </c:pt>
                <c:pt idx="20">
                  <c:v>27710</c:v>
                </c:pt>
                <c:pt idx="21">
                  <c:v>27865</c:v>
                </c:pt>
                <c:pt idx="22">
                  <c:v>26901</c:v>
                </c:pt>
                <c:pt idx="23">
                  <c:v>25457</c:v>
                </c:pt>
                <c:pt idx="24">
                  <c:v>23853</c:v>
                </c:pt>
                <c:pt idx="25">
                  <c:v>24109</c:v>
                </c:pt>
                <c:pt idx="26">
                  <c:v>23382</c:v>
                </c:pt>
                <c:pt idx="27">
                  <c:v>20841</c:v>
                </c:pt>
                <c:pt idx="28">
                  <c:v>18958</c:v>
                </c:pt>
                <c:pt idx="29">
                  <c:v>16941</c:v>
                </c:pt>
                <c:pt idx="30">
                  <c:v>14957</c:v>
                </c:pt>
                <c:pt idx="31">
                  <c:v>12062</c:v>
                </c:pt>
                <c:pt idx="32">
                  <c:v>10971</c:v>
                </c:pt>
                <c:pt idx="33">
                  <c:v>9334</c:v>
                </c:pt>
                <c:pt idx="34">
                  <c:v>7758</c:v>
                </c:pt>
                <c:pt idx="35">
                  <c:v>6200</c:v>
                </c:pt>
                <c:pt idx="36">
                  <c:v>5451</c:v>
                </c:pt>
                <c:pt idx="37">
                  <c:v>4379</c:v>
                </c:pt>
                <c:pt idx="38">
                  <c:v>2736</c:v>
                </c:pt>
                <c:pt idx="39">
                  <c:v>2069</c:v>
                </c:pt>
                <c:pt idx="40">
                  <c:v>1887</c:v>
                </c:pt>
                <c:pt idx="41">
                  <c:v>1484</c:v>
                </c:pt>
                <c:pt idx="42">
                  <c:v>1279</c:v>
                </c:pt>
                <c:pt idx="43">
                  <c:v>1194</c:v>
                </c:pt>
                <c:pt idx="44">
                  <c:v>1126</c:v>
                </c:pt>
                <c:pt idx="45">
                  <c:v>835</c:v>
                </c:pt>
                <c:pt idx="46">
                  <c:v>754</c:v>
                </c:pt>
                <c:pt idx="47">
                  <c:v>720</c:v>
                </c:pt>
                <c:pt idx="48">
                  <c:v>631</c:v>
                </c:pt>
                <c:pt idx="49">
                  <c:v>508</c:v>
                </c:pt>
                <c:pt idx="50">
                  <c:v>325</c:v>
                </c:pt>
                <c:pt idx="51">
                  <c:v>364</c:v>
                </c:pt>
                <c:pt idx="52">
                  <c:v>409</c:v>
                </c:pt>
                <c:pt idx="53">
                  <c:v>427</c:v>
                </c:pt>
                <c:pt idx="54">
                  <c:v>448</c:v>
                </c:pt>
                <c:pt idx="55">
                  <c:v>447</c:v>
                </c:pt>
                <c:pt idx="56">
                  <c:v>436</c:v>
                </c:pt>
                <c:pt idx="57">
                  <c:v>486</c:v>
                </c:pt>
                <c:pt idx="58">
                  <c:v>516</c:v>
                </c:pt>
                <c:pt idx="59">
                  <c:v>504</c:v>
                </c:pt>
                <c:pt idx="60">
                  <c:v>487</c:v>
                </c:pt>
                <c:pt idx="61">
                  <c:v>447</c:v>
                </c:pt>
                <c:pt idx="62">
                  <c:v>411</c:v>
                </c:pt>
                <c:pt idx="63">
                  <c:v>372</c:v>
                </c:pt>
                <c:pt idx="64">
                  <c:v>346</c:v>
                </c:pt>
                <c:pt idx="65">
                  <c:v>328</c:v>
                </c:pt>
                <c:pt idx="66">
                  <c:v>284</c:v>
                </c:pt>
                <c:pt idx="67">
                  <c:v>256</c:v>
                </c:pt>
                <c:pt idx="68">
                  <c:v>263</c:v>
                </c:pt>
                <c:pt idx="69">
                  <c:v>201</c:v>
                </c:pt>
                <c:pt idx="70">
                  <c:v>204</c:v>
                </c:pt>
                <c:pt idx="71">
                  <c:v>293</c:v>
                </c:pt>
                <c:pt idx="72">
                  <c:v>421</c:v>
                </c:pt>
                <c:pt idx="73">
                  <c:v>565</c:v>
                </c:pt>
                <c:pt idx="74">
                  <c:v>1346</c:v>
                </c:pt>
                <c:pt idx="75">
                  <c:v>1531</c:v>
                </c:pt>
                <c:pt idx="76">
                  <c:v>1492</c:v>
                </c:pt>
                <c:pt idx="77">
                  <c:v>1672</c:v>
                </c:pt>
                <c:pt idx="78">
                  <c:v>1773</c:v>
                </c:pt>
                <c:pt idx="79">
                  <c:v>1997</c:v>
                </c:pt>
                <c:pt idx="80">
                  <c:v>2166</c:v>
                </c:pt>
                <c:pt idx="81">
                  <c:v>2467</c:v>
                </c:pt>
                <c:pt idx="82">
                  <c:v>2780</c:v>
                </c:pt>
                <c:pt idx="83">
                  <c:v>2722</c:v>
                </c:pt>
                <c:pt idx="84">
                  <c:v>2804</c:v>
                </c:pt>
                <c:pt idx="85">
                  <c:v>2943</c:v>
                </c:pt>
                <c:pt idx="86">
                  <c:v>2980</c:v>
                </c:pt>
                <c:pt idx="87">
                  <c:v>2922</c:v>
                </c:pt>
                <c:pt idx="88">
                  <c:v>3075</c:v>
                </c:pt>
                <c:pt idx="89">
                  <c:v>3070</c:v>
                </c:pt>
                <c:pt idx="90">
                  <c:v>2970</c:v>
                </c:pt>
                <c:pt idx="91">
                  <c:v>3101</c:v>
                </c:pt>
                <c:pt idx="92">
                  <c:v>3046</c:v>
                </c:pt>
                <c:pt idx="93">
                  <c:v>3101</c:v>
                </c:pt>
                <c:pt idx="94">
                  <c:v>3013</c:v>
                </c:pt>
                <c:pt idx="95">
                  <c:v>3380</c:v>
                </c:pt>
                <c:pt idx="96">
                  <c:v>3814</c:v>
                </c:pt>
                <c:pt idx="97">
                  <c:v>3732</c:v>
                </c:pt>
                <c:pt idx="98">
                  <c:v>3955</c:v>
                </c:pt>
                <c:pt idx="99">
                  <c:v>4259</c:v>
                </c:pt>
                <c:pt idx="100">
                  <c:v>4555</c:v>
                </c:pt>
                <c:pt idx="101">
                  <c:v>4517</c:v>
                </c:pt>
                <c:pt idx="102">
                  <c:v>4927</c:v>
                </c:pt>
                <c:pt idx="103">
                  <c:v>5562</c:v>
                </c:pt>
                <c:pt idx="104">
                  <c:v>5566</c:v>
                </c:pt>
                <c:pt idx="105">
                  <c:v>5797</c:v>
                </c:pt>
                <c:pt idx="106">
                  <c:v>6078</c:v>
                </c:pt>
                <c:pt idx="107">
                  <c:v>6179</c:v>
                </c:pt>
                <c:pt idx="108">
                  <c:v>5735</c:v>
                </c:pt>
                <c:pt idx="109">
                  <c:v>5780</c:v>
                </c:pt>
                <c:pt idx="110">
                  <c:v>6030</c:v>
                </c:pt>
                <c:pt idx="111">
                  <c:v>5769</c:v>
                </c:pt>
                <c:pt idx="112">
                  <c:v>5729</c:v>
                </c:pt>
                <c:pt idx="113">
                  <c:v>5655</c:v>
                </c:pt>
                <c:pt idx="114">
                  <c:v>5576</c:v>
                </c:pt>
                <c:pt idx="115">
                  <c:v>5241</c:v>
                </c:pt>
                <c:pt idx="116">
                  <c:v>4980</c:v>
                </c:pt>
                <c:pt idx="117">
                  <c:v>5199</c:v>
                </c:pt>
                <c:pt idx="118">
                  <c:v>4955</c:v>
                </c:pt>
                <c:pt idx="119">
                  <c:v>4713</c:v>
                </c:pt>
                <c:pt idx="120">
                  <c:v>4778</c:v>
                </c:pt>
                <c:pt idx="121">
                  <c:v>4828</c:v>
                </c:pt>
                <c:pt idx="122">
                  <c:v>4915</c:v>
                </c:pt>
                <c:pt idx="123">
                  <c:v>4856</c:v>
                </c:pt>
                <c:pt idx="124">
                  <c:v>5222</c:v>
                </c:pt>
                <c:pt idx="125">
                  <c:v>5264</c:v>
                </c:pt>
                <c:pt idx="126">
                  <c:v>5295</c:v>
                </c:pt>
                <c:pt idx="127">
                  <c:v>5562</c:v>
                </c:pt>
                <c:pt idx="128">
                  <c:v>5774</c:v>
                </c:pt>
                <c:pt idx="129">
                  <c:v>5702</c:v>
                </c:pt>
                <c:pt idx="130">
                  <c:v>5634</c:v>
                </c:pt>
                <c:pt idx="131">
                  <c:v>5777</c:v>
                </c:pt>
                <c:pt idx="132">
                  <c:v>5590</c:v>
                </c:pt>
                <c:pt idx="133">
                  <c:v>5508</c:v>
                </c:pt>
                <c:pt idx="134">
                  <c:v>5599</c:v>
                </c:pt>
                <c:pt idx="135">
                  <c:v>5644</c:v>
                </c:pt>
                <c:pt idx="136">
                  <c:v>5598</c:v>
                </c:pt>
                <c:pt idx="137">
                  <c:v>5538</c:v>
                </c:pt>
                <c:pt idx="138">
                  <c:v>5865</c:v>
                </c:pt>
                <c:pt idx="139">
                  <c:v>5711</c:v>
                </c:pt>
                <c:pt idx="140">
                  <c:v>5727</c:v>
                </c:pt>
                <c:pt idx="141">
                  <c:v>5776</c:v>
                </c:pt>
                <c:pt idx="142">
                  <c:v>5805</c:v>
                </c:pt>
                <c:pt idx="143">
                  <c:v>5910</c:v>
                </c:pt>
                <c:pt idx="144">
                  <c:v>5856</c:v>
                </c:pt>
                <c:pt idx="145">
                  <c:v>5819</c:v>
                </c:pt>
                <c:pt idx="146">
                  <c:v>5805</c:v>
                </c:pt>
                <c:pt idx="147">
                  <c:v>5873</c:v>
                </c:pt>
                <c:pt idx="148">
                  <c:v>5917</c:v>
                </c:pt>
                <c:pt idx="149">
                  <c:v>5985</c:v>
                </c:pt>
                <c:pt idx="150">
                  <c:v>5917</c:v>
                </c:pt>
                <c:pt idx="151">
                  <c:v>5832</c:v>
                </c:pt>
                <c:pt idx="152">
                  <c:v>5923</c:v>
                </c:pt>
                <c:pt idx="153">
                  <c:v>5947</c:v>
                </c:pt>
                <c:pt idx="154">
                  <c:v>6189</c:v>
                </c:pt>
                <c:pt idx="155">
                  <c:v>6276</c:v>
                </c:pt>
                <c:pt idx="156">
                  <c:v>6514</c:v>
                </c:pt>
                <c:pt idx="157">
                  <c:v>6633</c:v>
                </c:pt>
                <c:pt idx="158">
                  <c:v>7086</c:v>
                </c:pt>
                <c:pt idx="159">
                  <c:v>7274</c:v>
                </c:pt>
                <c:pt idx="160">
                  <c:v>7317</c:v>
                </c:pt>
                <c:pt idx="161">
                  <c:v>7524</c:v>
                </c:pt>
                <c:pt idx="162">
                  <c:v>7919</c:v>
                </c:pt>
                <c:pt idx="163">
                  <c:v>8005</c:v>
                </c:pt>
                <c:pt idx="164">
                  <c:v>8301</c:v>
                </c:pt>
                <c:pt idx="165">
                  <c:v>8915</c:v>
                </c:pt>
                <c:pt idx="166">
                  <c:v>9157</c:v>
                </c:pt>
                <c:pt idx="167">
                  <c:v>9214</c:v>
                </c:pt>
                <c:pt idx="168">
                  <c:v>9737</c:v>
                </c:pt>
                <c:pt idx="169">
                  <c:v>10194</c:v>
                </c:pt>
                <c:pt idx="170">
                  <c:v>10924</c:v>
                </c:pt>
                <c:pt idx="171">
                  <c:v>11889</c:v>
                </c:pt>
                <c:pt idx="172">
                  <c:v>12386</c:v>
                </c:pt>
                <c:pt idx="173">
                  <c:v>12764</c:v>
                </c:pt>
                <c:pt idx="174">
                  <c:v>13101</c:v>
                </c:pt>
                <c:pt idx="175">
                  <c:v>14286</c:v>
                </c:pt>
                <c:pt idx="176">
                  <c:v>15259</c:v>
                </c:pt>
                <c:pt idx="177">
                  <c:v>15856</c:v>
                </c:pt>
                <c:pt idx="178">
                  <c:v>16511</c:v>
                </c:pt>
                <c:pt idx="179">
                  <c:v>16825</c:v>
                </c:pt>
                <c:pt idx="180">
                  <c:v>17106</c:v>
                </c:pt>
                <c:pt idx="181">
                  <c:v>17486</c:v>
                </c:pt>
                <c:pt idx="182">
                  <c:v>18827</c:v>
                </c:pt>
                <c:pt idx="183">
                  <c:v>19288</c:v>
                </c:pt>
                <c:pt idx="184">
                  <c:v>19732</c:v>
                </c:pt>
                <c:pt idx="185">
                  <c:v>20180</c:v>
                </c:pt>
                <c:pt idx="186">
                  <c:v>19845</c:v>
                </c:pt>
                <c:pt idx="187">
                  <c:v>19713</c:v>
                </c:pt>
                <c:pt idx="188">
                  <c:v>19736</c:v>
                </c:pt>
                <c:pt idx="189">
                  <c:v>19693</c:v>
                </c:pt>
                <c:pt idx="190">
                  <c:v>19025</c:v>
                </c:pt>
                <c:pt idx="191">
                  <c:v>18697</c:v>
                </c:pt>
                <c:pt idx="192">
                  <c:v>18217</c:v>
                </c:pt>
                <c:pt idx="193">
                  <c:v>17321</c:v>
                </c:pt>
                <c:pt idx="194">
                  <c:v>17094</c:v>
                </c:pt>
                <c:pt idx="195">
                  <c:v>16643</c:v>
                </c:pt>
                <c:pt idx="196">
                  <c:v>16382</c:v>
                </c:pt>
                <c:pt idx="197">
                  <c:v>15804</c:v>
                </c:pt>
                <c:pt idx="198">
                  <c:v>15727</c:v>
                </c:pt>
                <c:pt idx="199">
                  <c:v>15237</c:v>
                </c:pt>
                <c:pt idx="200">
                  <c:v>14220</c:v>
                </c:pt>
                <c:pt idx="201">
                  <c:v>14028</c:v>
                </c:pt>
                <c:pt idx="202">
                  <c:v>13510</c:v>
                </c:pt>
                <c:pt idx="203">
                  <c:v>13048</c:v>
                </c:pt>
                <c:pt idx="204">
                  <c:v>12895</c:v>
                </c:pt>
                <c:pt idx="205">
                  <c:v>13537</c:v>
                </c:pt>
                <c:pt idx="206">
                  <c:v>13806</c:v>
                </c:pt>
                <c:pt idx="207">
                  <c:v>14084</c:v>
                </c:pt>
                <c:pt idx="208">
                  <c:v>14390</c:v>
                </c:pt>
                <c:pt idx="209">
                  <c:v>14585</c:v>
                </c:pt>
                <c:pt idx="210">
                  <c:v>14476</c:v>
                </c:pt>
                <c:pt idx="211">
                  <c:v>13605</c:v>
                </c:pt>
                <c:pt idx="212">
                  <c:v>14092</c:v>
                </c:pt>
                <c:pt idx="213">
                  <c:v>14017</c:v>
                </c:pt>
                <c:pt idx="214">
                  <c:v>14764</c:v>
                </c:pt>
                <c:pt idx="215">
                  <c:v>14952</c:v>
                </c:pt>
                <c:pt idx="216">
                  <c:v>15678</c:v>
                </c:pt>
                <c:pt idx="217">
                  <c:v>16524</c:v>
                </c:pt>
                <c:pt idx="218">
                  <c:v>16633</c:v>
                </c:pt>
                <c:pt idx="219">
                  <c:v>16226</c:v>
                </c:pt>
                <c:pt idx="220">
                  <c:v>16121</c:v>
                </c:pt>
                <c:pt idx="221">
                  <c:v>15814</c:v>
                </c:pt>
                <c:pt idx="222">
                  <c:v>15679</c:v>
                </c:pt>
                <c:pt idx="223">
                  <c:v>15669</c:v>
                </c:pt>
                <c:pt idx="224">
                  <c:v>16402</c:v>
                </c:pt>
                <c:pt idx="225">
                  <c:v>17932</c:v>
                </c:pt>
                <c:pt idx="226">
                  <c:v>18105</c:v>
                </c:pt>
                <c:pt idx="227">
                  <c:v>18013</c:v>
                </c:pt>
                <c:pt idx="228">
                  <c:v>17679</c:v>
                </c:pt>
                <c:pt idx="229">
                  <c:v>17730</c:v>
                </c:pt>
                <c:pt idx="230">
                  <c:v>17435</c:v>
                </c:pt>
                <c:pt idx="231">
                  <c:v>18717</c:v>
                </c:pt>
                <c:pt idx="232">
                  <c:v>19912</c:v>
                </c:pt>
                <c:pt idx="233">
                  <c:v>21120</c:v>
                </c:pt>
                <c:pt idx="234">
                  <c:v>22301</c:v>
                </c:pt>
                <c:pt idx="235">
                  <c:v>23178</c:v>
                </c:pt>
                <c:pt idx="236">
                  <c:v>23564</c:v>
                </c:pt>
                <c:pt idx="237">
                  <c:v>23822</c:v>
                </c:pt>
                <c:pt idx="238">
                  <c:v>23663</c:v>
                </c:pt>
                <c:pt idx="239">
                  <c:v>24299</c:v>
                </c:pt>
                <c:pt idx="240">
                  <c:v>24449</c:v>
                </c:pt>
                <c:pt idx="241">
                  <c:v>25219</c:v>
                </c:pt>
                <c:pt idx="242">
                  <c:v>25455</c:v>
                </c:pt>
                <c:pt idx="243">
                  <c:v>25625</c:v>
                </c:pt>
                <c:pt idx="244">
                  <c:v>25939</c:v>
                </c:pt>
                <c:pt idx="245">
                  <c:v>26809</c:v>
                </c:pt>
                <c:pt idx="246">
                  <c:v>26270</c:v>
                </c:pt>
                <c:pt idx="247">
                  <c:v>26002</c:v>
                </c:pt>
                <c:pt idx="248">
                  <c:v>25757</c:v>
                </c:pt>
                <c:pt idx="249">
                  <c:v>24743</c:v>
                </c:pt>
                <c:pt idx="250">
                  <c:v>24590</c:v>
                </c:pt>
                <c:pt idx="251">
                  <c:v>24454</c:v>
                </c:pt>
                <c:pt idx="252">
                  <c:v>25692</c:v>
                </c:pt>
                <c:pt idx="253">
                  <c:v>25547</c:v>
                </c:pt>
                <c:pt idx="254">
                  <c:v>23721</c:v>
                </c:pt>
                <c:pt idx="255">
                  <c:v>25266</c:v>
                </c:pt>
                <c:pt idx="256">
                  <c:v>24413</c:v>
                </c:pt>
                <c:pt idx="257">
                  <c:v>23964</c:v>
                </c:pt>
                <c:pt idx="258">
                  <c:v>23650</c:v>
                </c:pt>
                <c:pt idx="259">
                  <c:v>23414</c:v>
                </c:pt>
                <c:pt idx="260">
                  <c:v>23043</c:v>
                </c:pt>
                <c:pt idx="261">
                  <c:v>22623</c:v>
                </c:pt>
                <c:pt idx="262">
                  <c:v>22510</c:v>
                </c:pt>
                <c:pt idx="263">
                  <c:v>22122</c:v>
                </c:pt>
                <c:pt idx="264">
                  <c:v>22205</c:v>
                </c:pt>
                <c:pt idx="265">
                  <c:v>21885</c:v>
                </c:pt>
                <c:pt idx="266">
                  <c:v>22118</c:v>
                </c:pt>
                <c:pt idx="267">
                  <c:v>22026</c:v>
                </c:pt>
                <c:pt idx="268">
                  <c:v>21386</c:v>
                </c:pt>
                <c:pt idx="269">
                  <c:v>21977</c:v>
                </c:pt>
                <c:pt idx="270">
                  <c:v>21869</c:v>
                </c:pt>
                <c:pt idx="271">
                  <c:v>21994</c:v>
                </c:pt>
                <c:pt idx="272">
                  <c:v>22043</c:v>
                </c:pt>
                <c:pt idx="273">
                  <c:v>22468</c:v>
                </c:pt>
                <c:pt idx="274">
                  <c:v>22788</c:v>
                </c:pt>
                <c:pt idx="275">
                  <c:v>22638</c:v>
                </c:pt>
                <c:pt idx="276">
                  <c:v>22884</c:v>
                </c:pt>
                <c:pt idx="277">
                  <c:v>22830</c:v>
                </c:pt>
                <c:pt idx="278">
                  <c:v>22915</c:v>
                </c:pt>
                <c:pt idx="279">
                  <c:v>22888</c:v>
                </c:pt>
                <c:pt idx="280">
                  <c:v>23463</c:v>
                </c:pt>
                <c:pt idx="281">
                  <c:v>23467</c:v>
                </c:pt>
                <c:pt idx="282">
                  <c:v>24331</c:v>
                </c:pt>
                <c:pt idx="283">
                  <c:v>24072</c:v>
                </c:pt>
                <c:pt idx="284">
                  <c:v>23781</c:v>
                </c:pt>
                <c:pt idx="285">
                  <c:v>23618</c:v>
                </c:pt>
                <c:pt idx="286">
                  <c:v>24352</c:v>
                </c:pt>
                <c:pt idx="287">
                  <c:v>24864</c:v>
                </c:pt>
                <c:pt idx="288">
                  <c:v>24224</c:v>
                </c:pt>
                <c:pt idx="289">
                  <c:v>24367</c:v>
                </c:pt>
                <c:pt idx="290">
                  <c:v>25157</c:v>
                </c:pt>
                <c:pt idx="291">
                  <c:v>25052</c:v>
                </c:pt>
                <c:pt idx="292">
                  <c:v>25225</c:v>
                </c:pt>
                <c:pt idx="293">
                  <c:v>26038</c:v>
                </c:pt>
                <c:pt idx="294">
                  <c:v>26994</c:v>
                </c:pt>
                <c:pt idx="295">
                  <c:v>26709</c:v>
                </c:pt>
                <c:pt idx="296">
                  <c:v>26625</c:v>
                </c:pt>
                <c:pt idx="297">
                  <c:v>32504</c:v>
                </c:pt>
                <c:pt idx="298">
                  <c:v>31584</c:v>
                </c:pt>
                <c:pt idx="299">
                  <c:v>31077</c:v>
                </c:pt>
                <c:pt idx="300">
                  <c:v>30819</c:v>
                </c:pt>
                <c:pt idx="301">
                  <c:v>29649</c:v>
                </c:pt>
                <c:pt idx="302">
                  <c:v>28653</c:v>
                </c:pt>
                <c:pt idx="303">
                  <c:v>27795</c:v>
                </c:pt>
                <c:pt idx="304">
                  <c:v>26983</c:v>
                </c:pt>
                <c:pt idx="305">
                  <c:v>25095</c:v>
                </c:pt>
                <c:pt idx="306">
                  <c:v>22879</c:v>
                </c:pt>
                <c:pt idx="307">
                  <c:v>19901</c:v>
                </c:pt>
                <c:pt idx="308">
                  <c:v>18009</c:v>
                </c:pt>
                <c:pt idx="309">
                  <c:v>15519</c:v>
                </c:pt>
                <c:pt idx="310">
                  <c:v>12701</c:v>
                </c:pt>
                <c:pt idx="311">
                  <c:v>9330</c:v>
                </c:pt>
                <c:pt idx="312">
                  <c:v>7757</c:v>
                </c:pt>
                <c:pt idx="313">
                  <c:v>19730</c:v>
                </c:pt>
                <c:pt idx="314">
                  <c:v>20569</c:v>
                </c:pt>
                <c:pt idx="315">
                  <c:v>21380</c:v>
                </c:pt>
                <c:pt idx="316">
                  <c:v>22098</c:v>
                </c:pt>
                <c:pt idx="317">
                  <c:v>22197</c:v>
                </c:pt>
                <c:pt idx="318">
                  <c:v>22201</c:v>
                </c:pt>
                <c:pt idx="319">
                  <c:v>21918</c:v>
                </c:pt>
                <c:pt idx="320">
                  <c:v>21380</c:v>
                </c:pt>
                <c:pt idx="321">
                  <c:v>21583</c:v>
                </c:pt>
                <c:pt idx="322">
                  <c:v>20506</c:v>
                </c:pt>
                <c:pt idx="323">
                  <c:v>20506</c:v>
                </c:pt>
                <c:pt idx="324">
                  <c:v>20440</c:v>
                </c:pt>
                <c:pt idx="325">
                  <c:v>20016</c:v>
                </c:pt>
                <c:pt idx="326">
                  <c:v>19166</c:v>
                </c:pt>
                <c:pt idx="327">
                  <c:v>18873</c:v>
                </c:pt>
                <c:pt idx="328">
                  <c:v>18593</c:v>
                </c:pt>
                <c:pt idx="329">
                  <c:v>18199</c:v>
                </c:pt>
                <c:pt idx="330">
                  <c:v>18990</c:v>
                </c:pt>
                <c:pt idx="331">
                  <c:v>18278</c:v>
                </c:pt>
                <c:pt idx="332">
                  <c:v>17158</c:v>
                </c:pt>
                <c:pt idx="333">
                  <c:v>15293</c:v>
                </c:pt>
                <c:pt idx="334">
                  <c:v>14284</c:v>
                </c:pt>
                <c:pt idx="335">
                  <c:v>13445</c:v>
                </c:pt>
                <c:pt idx="336">
                  <c:v>11762</c:v>
                </c:pt>
                <c:pt idx="337">
                  <c:v>10272</c:v>
                </c:pt>
                <c:pt idx="338">
                  <c:v>9252</c:v>
                </c:pt>
                <c:pt idx="339">
                  <c:v>8071</c:v>
                </c:pt>
                <c:pt idx="340">
                  <c:v>5623</c:v>
                </c:pt>
                <c:pt idx="341">
                  <c:v>4804</c:v>
                </c:pt>
                <c:pt idx="342">
                  <c:v>4576</c:v>
                </c:pt>
                <c:pt idx="343">
                  <c:v>3847</c:v>
                </c:pt>
                <c:pt idx="344">
                  <c:v>2225</c:v>
                </c:pt>
                <c:pt idx="345">
                  <c:v>1903</c:v>
                </c:pt>
                <c:pt idx="346">
                  <c:v>2114</c:v>
                </c:pt>
                <c:pt idx="347">
                  <c:v>2120</c:v>
                </c:pt>
                <c:pt idx="348">
                  <c:v>2184</c:v>
                </c:pt>
                <c:pt idx="349">
                  <c:v>2410</c:v>
                </c:pt>
                <c:pt idx="350">
                  <c:v>2774</c:v>
                </c:pt>
                <c:pt idx="351">
                  <c:v>2847</c:v>
                </c:pt>
                <c:pt idx="352">
                  <c:v>3031</c:v>
                </c:pt>
                <c:pt idx="353">
                  <c:v>3317</c:v>
                </c:pt>
                <c:pt idx="354">
                  <c:v>3346</c:v>
                </c:pt>
                <c:pt idx="355">
                  <c:v>3347</c:v>
                </c:pt>
                <c:pt idx="356">
                  <c:v>3435</c:v>
                </c:pt>
                <c:pt idx="357">
                  <c:v>3705</c:v>
                </c:pt>
                <c:pt idx="358">
                  <c:v>4176</c:v>
                </c:pt>
                <c:pt idx="359">
                  <c:v>5127</c:v>
                </c:pt>
                <c:pt idx="360">
                  <c:v>5942</c:v>
                </c:pt>
                <c:pt idx="361">
                  <c:v>6198</c:v>
                </c:pt>
                <c:pt idx="362">
                  <c:v>6345</c:v>
                </c:pt>
                <c:pt idx="363">
                  <c:v>6591</c:v>
                </c:pt>
                <c:pt idx="364">
                  <c:v>7055</c:v>
                </c:pt>
                <c:pt idx="365">
                  <c:v>7103</c:v>
                </c:pt>
                <c:pt idx="366">
                  <c:v>7321</c:v>
                </c:pt>
                <c:pt idx="367">
                  <c:v>7440</c:v>
                </c:pt>
                <c:pt idx="368">
                  <c:v>7312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F7-4192-B827-419754CF8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8277631"/>
        <c:axId val="458271391"/>
      </c:lineChart>
      <c:dateAx>
        <c:axId val="45827763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58271391"/>
        <c:crosses val="autoZero"/>
        <c:auto val="1"/>
        <c:lblOffset val="100"/>
        <c:baseTimeUnit val="days"/>
      </c:dateAx>
      <c:valAx>
        <c:axId val="45827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5827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zero"/>
    <c:showDLblsOverMax val="0"/>
  </c:chart>
  <c:spPr>
    <a:noFill/>
    <a:ln w="25400">
      <a:solidFill>
        <a:schemeClr val="accent1"/>
      </a:solidFill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ישראל – תחלואה לפי </a:t>
            </a:r>
            <a:r>
              <a:rPr lang="he-IL" dirty="0" err="1"/>
              <a:t>גילאיים</a:t>
            </a:r>
            <a:endParaRPr lang="he-I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[analysis.xlsx]ישראל!$B$1</c:f>
              <c:strCache>
                <c:ptCount val="1"/>
                <c:pt idx="0">
                  <c:v>0-16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[analysis.xlsx]ישראל!$A$2:$A$63</c:f>
              <c:strCache>
                <c:ptCount val="62"/>
                <c:pt idx="0">
                  <c:v>29/12/2019</c:v>
                </c:pt>
                <c:pt idx="1">
                  <c:v>5/1/2020</c:v>
                </c:pt>
                <c:pt idx="2">
                  <c:v>12/1/2020</c:v>
                </c:pt>
                <c:pt idx="3">
                  <c:v>19/01/2020</c:v>
                </c:pt>
                <c:pt idx="4">
                  <c:v>26/01/2020</c:v>
                </c:pt>
                <c:pt idx="5">
                  <c:v>2/2/2020</c:v>
                </c:pt>
                <c:pt idx="6">
                  <c:v>9/2/2020</c:v>
                </c:pt>
                <c:pt idx="7">
                  <c:v>16/02/2020</c:v>
                </c:pt>
                <c:pt idx="8">
                  <c:v>23/02/2020</c:v>
                </c:pt>
                <c:pt idx="9">
                  <c:v>1/3/2020</c:v>
                </c:pt>
                <c:pt idx="10">
                  <c:v>8/3/2020</c:v>
                </c:pt>
                <c:pt idx="11">
                  <c:v>15/03/2020</c:v>
                </c:pt>
                <c:pt idx="12">
                  <c:v>22/03/2020</c:v>
                </c:pt>
                <c:pt idx="13">
                  <c:v>29/03/2020</c:v>
                </c:pt>
                <c:pt idx="14">
                  <c:v>5/4/2020</c:v>
                </c:pt>
                <c:pt idx="15">
                  <c:v>12/4/2020</c:v>
                </c:pt>
                <c:pt idx="16">
                  <c:v>19/04/2020</c:v>
                </c:pt>
                <c:pt idx="17">
                  <c:v>26/04/2020</c:v>
                </c:pt>
                <c:pt idx="18">
                  <c:v>3/5/2020</c:v>
                </c:pt>
                <c:pt idx="19">
                  <c:v>10/5/2020</c:v>
                </c:pt>
                <c:pt idx="20">
                  <c:v>17/05/2020</c:v>
                </c:pt>
                <c:pt idx="21">
                  <c:v>24/05/2020</c:v>
                </c:pt>
                <c:pt idx="22">
                  <c:v>31/05/2020</c:v>
                </c:pt>
                <c:pt idx="23">
                  <c:v>7/6/2020</c:v>
                </c:pt>
                <c:pt idx="24">
                  <c:v>14/06/2020</c:v>
                </c:pt>
                <c:pt idx="25">
                  <c:v>21/06/2020</c:v>
                </c:pt>
                <c:pt idx="26">
                  <c:v>28/06/2020</c:v>
                </c:pt>
                <c:pt idx="27">
                  <c:v>5/7/2020</c:v>
                </c:pt>
                <c:pt idx="28">
                  <c:v>12/7/2020</c:v>
                </c:pt>
                <c:pt idx="29">
                  <c:v>19/07/2020</c:v>
                </c:pt>
                <c:pt idx="30">
                  <c:v>26/07/2020</c:v>
                </c:pt>
                <c:pt idx="31">
                  <c:v>2/8/2020</c:v>
                </c:pt>
                <c:pt idx="32">
                  <c:v>9/8/2020</c:v>
                </c:pt>
                <c:pt idx="33">
                  <c:v>16/08/2020</c:v>
                </c:pt>
                <c:pt idx="34">
                  <c:v>23/08/2020</c:v>
                </c:pt>
                <c:pt idx="35">
                  <c:v>30/08/2020</c:v>
                </c:pt>
                <c:pt idx="36">
                  <c:v>6/9/2020</c:v>
                </c:pt>
                <c:pt idx="37">
                  <c:v>13/09/2020</c:v>
                </c:pt>
                <c:pt idx="38">
                  <c:v>20/09/2020</c:v>
                </c:pt>
                <c:pt idx="39">
                  <c:v>27/09/2020</c:v>
                </c:pt>
                <c:pt idx="40">
                  <c:v>4/10/2020</c:v>
                </c:pt>
                <c:pt idx="41">
                  <c:v>11/10/2020</c:v>
                </c:pt>
                <c:pt idx="42">
                  <c:v>18/20/2020</c:v>
                </c:pt>
                <c:pt idx="43">
                  <c:v>25/10/2020</c:v>
                </c:pt>
                <c:pt idx="44">
                  <c:v>1/1/2020</c:v>
                </c:pt>
                <c:pt idx="45">
                  <c:v>8/11/2020</c:v>
                </c:pt>
                <c:pt idx="46">
                  <c:v>15/11/2020</c:v>
                </c:pt>
                <c:pt idx="47">
                  <c:v>22/11/2020</c:v>
                </c:pt>
                <c:pt idx="48">
                  <c:v>29/11/2020</c:v>
                </c:pt>
                <c:pt idx="49">
                  <c:v>6/12/2020</c:v>
                </c:pt>
                <c:pt idx="50">
                  <c:v>13/12/2020</c:v>
                </c:pt>
                <c:pt idx="51">
                  <c:v>20/12/2020</c:v>
                </c:pt>
                <c:pt idx="52">
                  <c:v>27/12/2020</c:v>
                </c:pt>
                <c:pt idx="53">
                  <c:v>3/1/2021</c:v>
                </c:pt>
                <c:pt idx="54">
                  <c:v>10/1/2021</c:v>
                </c:pt>
                <c:pt idx="55">
                  <c:v>17/01/2021</c:v>
                </c:pt>
                <c:pt idx="56">
                  <c:v>24/01/2021</c:v>
                </c:pt>
                <c:pt idx="57">
                  <c:v>31/01/2021</c:v>
                </c:pt>
                <c:pt idx="58">
                  <c:v>7/2/2021</c:v>
                </c:pt>
                <c:pt idx="59">
                  <c:v>14/02/2021</c:v>
                </c:pt>
                <c:pt idx="60">
                  <c:v>21/02/2021</c:v>
                </c:pt>
                <c:pt idx="61">
                  <c:v>28/02/2021</c:v>
                </c:pt>
              </c:strCache>
            </c:strRef>
          </c:cat>
          <c:val>
            <c:numRef>
              <c:f>[analysis.xlsx]ישראל!$B$2:$B$63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41</c:v>
                </c:pt>
                <c:pt idx="12">
                  <c:v>219</c:v>
                </c:pt>
                <c:pt idx="13">
                  <c:v>422</c:v>
                </c:pt>
                <c:pt idx="14">
                  <c:v>354</c:v>
                </c:pt>
                <c:pt idx="15">
                  <c:v>435</c:v>
                </c:pt>
                <c:pt idx="16">
                  <c:v>413</c:v>
                </c:pt>
                <c:pt idx="17">
                  <c:v>196</c:v>
                </c:pt>
                <c:pt idx="18">
                  <c:v>63</c:v>
                </c:pt>
                <c:pt idx="19">
                  <c:v>28</c:v>
                </c:pt>
                <c:pt idx="20">
                  <c:v>33</c:v>
                </c:pt>
                <c:pt idx="21">
                  <c:v>113</c:v>
                </c:pt>
                <c:pt idx="22">
                  <c:v>186</c:v>
                </c:pt>
                <c:pt idx="23">
                  <c:v>312</c:v>
                </c:pt>
                <c:pt idx="24">
                  <c:v>279</c:v>
                </c:pt>
                <c:pt idx="25">
                  <c:v>542</c:v>
                </c:pt>
                <c:pt idx="26">
                  <c:v>940</c:v>
                </c:pt>
                <c:pt idx="27">
                  <c:v>1648</c:v>
                </c:pt>
                <c:pt idx="28">
                  <c:v>2150</c:v>
                </c:pt>
                <c:pt idx="29">
                  <c:v>2436</c:v>
                </c:pt>
                <c:pt idx="30">
                  <c:v>2356</c:v>
                </c:pt>
                <c:pt idx="31">
                  <c:v>2210</c:v>
                </c:pt>
                <c:pt idx="32">
                  <c:v>2128</c:v>
                </c:pt>
                <c:pt idx="33">
                  <c:v>1969</c:v>
                </c:pt>
                <c:pt idx="34">
                  <c:v>2225</c:v>
                </c:pt>
                <c:pt idx="35">
                  <c:v>2710</c:v>
                </c:pt>
                <c:pt idx="36">
                  <c:v>4803</c:v>
                </c:pt>
                <c:pt idx="37">
                  <c:v>6997</c:v>
                </c:pt>
                <c:pt idx="38">
                  <c:v>8267</c:v>
                </c:pt>
                <c:pt idx="39">
                  <c:v>7362</c:v>
                </c:pt>
                <c:pt idx="40">
                  <c:v>5655</c:v>
                </c:pt>
                <c:pt idx="41">
                  <c:v>2881</c:v>
                </c:pt>
                <c:pt idx="42">
                  <c:v>1417</c:v>
                </c:pt>
                <c:pt idx="43">
                  <c:v>899</c:v>
                </c:pt>
                <c:pt idx="44">
                  <c:v>842</c:v>
                </c:pt>
                <c:pt idx="45">
                  <c:v>895</c:v>
                </c:pt>
                <c:pt idx="46">
                  <c:v>926</c:v>
                </c:pt>
                <c:pt idx="47">
                  <c:v>1189</c:v>
                </c:pt>
                <c:pt idx="48">
                  <c:v>1655</c:v>
                </c:pt>
                <c:pt idx="49">
                  <c:v>2296</c:v>
                </c:pt>
                <c:pt idx="50">
                  <c:v>3574</c:v>
                </c:pt>
                <c:pt idx="51">
                  <c:v>5811</c:v>
                </c:pt>
                <c:pt idx="52">
                  <c:v>9184</c:v>
                </c:pt>
                <c:pt idx="53">
                  <c:v>13085</c:v>
                </c:pt>
                <c:pt idx="54">
                  <c:v>16816</c:v>
                </c:pt>
                <c:pt idx="55">
                  <c:v>14962</c:v>
                </c:pt>
                <c:pt idx="56">
                  <c:v>13782</c:v>
                </c:pt>
                <c:pt idx="57">
                  <c:v>14161</c:v>
                </c:pt>
                <c:pt idx="58">
                  <c:v>11511</c:v>
                </c:pt>
                <c:pt idx="59">
                  <c:v>8224</c:v>
                </c:pt>
                <c:pt idx="60">
                  <c:v>8809</c:v>
                </c:pt>
                <c:pt idx="61">
                  <c:v>10757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0-42E7-BF2E-9E16A04F1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4330976"/>
        <c:axId val="964320992"/>
      </c:barChart>
      <c:lineChart>
        <c:grouping val="standard"/>
        <c:varyColors val="0"/>
        <c:ser>
          <c:idx val="1"/>
          <c:order val="1"/>
          <c:tx>
            <c:strRef>
              <c:f>[analysis.xlsx]ישראל!$C$1</c:f>
              <c:strCache>
                <c:ptCount val="1"/>
                <c:pt idx="0">
                  <c:v>17-99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[analysis.xlsx]ישראל!$A$2:$A$63</c:f>
              <c:strCache>
                <c:ptCount val="62"/>
                <c:pt idx="0">
                  <c:v>29/12/2019</c:v>
                </c:pt>
                <c:pt idx="1">
                  <c:v>5/1/2020</c:v>
                </c:pt>
                <c:pt idx="2">
                  <c:v>12/1/2020</c:v>
                </c:pt>
                <c:pt idx="3">
                  <c:v>19/01/2020</c:v>
                </c:pt>
                <c:pt idx="4">
                  <c:v>26/01/2020</c:v>
                </c:pt>
                <c:pt idx="5">
                  <c:v>2/2/2020</c:v>
                </c:pt>
                <c:pt idx="6">
                  <c:v>9/2/2020</c:v>
                </c:pt>
                <c:pt idx="7">
                  <c:v>16/02/2020</c:v>
                </c:pt>
                <c:pt idx="8">
                  <c:v>23/02/2020</c:v>
                </c:pt>
                <c:pt idx="9">
                  <c:v>1/3/2020</c:v>
                </c:pt>
                <c:pt idx="10">
                  <c:v>8/3/2020</c:v>
                </c:pt>
                <c:pt idx="11">
                  <c:v>15/03/2020</c:v>
                </c:pt>
                <c:pt idx="12">
                  <c:v>22/03/2020</c:v>
                </c:pt>
                <c:pt idx="13">
                  <c:v>29/03/2020</c:v>
                </c:pt>
                <c:pt idx="14">
                  <c:v>5/4/2020</c:v>
                </c:pt>
                <c:pt idx="15">
                  <c:v>12/4/2020</c:v>
                </c:pt>
                <c:pt idx="16">
                  <c:v>19/04/2020</c:v>
                </c:pt>
                <c:pt idx="17">
                  <c:v>26/04/2020</c:v>
                </c:pt>
                <c:pt idx="18">
                  <c:v>3/5/2020</c:v>
                </c:pt>
                <c:pt idx="19">
                  <c:v>10/5/2020</c:v>
                </c:pt>
                <c:pt idx="20">
                  <c:v>17/05/2020</c:v>
                </c:pt>
                <c:pt idx="21">
                  <c:v>24/05/2020</c:v>
                </c:pt>
                <c:pt idx="22">
                  <c:v>31/05/2020</c:v>
                </c:pt>
                <c:pt idx="23">
                  <c:v>7/6/2020</c:v>
                </c:pt>
                <c:pt idx="24">
                  <c:v>14/06/2020</c:v>
                </c:pt>
                <c:pt idx="25">
                  <c:v>21/06/2020</c:v>
                </c:pt>
                <c:pt idx="26">
                  <c:v>28/06/2020</c:v>
                </c:pt>
                <c:pt idx="27">
                  <c:v>5/7/2020</c:v>
                </c:pt>
                <c:pt idx="28">
                  <c:v>12/7/2020</c:v>
                </c:pt>
                <c:pt idx="29">
                  <c:v>19/07/2020</c:v>
                </c:pt>
                <c:pt idx="30">
                  <c:v>26/07/2020</c:v>
                </c:pt>
                <c:pt idx="31">
                  <c:v>2/8/2020</c:v>
                </c:pt>
                <c:pt idx="32">
                  <c:v>9/8/2020</c:v>
                </c:pt>
                <c:pt idx="33">
                  <c:v>16/08/2020</c:v>
                </c:pt>
                <c:pt idx="34">
                  <c:v>23/08/2020</c:v>
                </c:pt>
                <c:pt idx="35">
                  <c:v>30/08/2020</c:v>
                </c:pt>
                <c:pt idx="36">
                  <c:v>6/9/2020</c:v>
                </c:pt>
                <c:pt idx="37">
                  <c:v>13/09/2020</c:v>
                </c:pt>
                <c:pt idx="38">
                  <c:v>20/09/2020</c:v>
                </c:pt>
                <c:pt idx="39">
                  <c:v>27/09/2020</c:v>
                </c:pt>
                <c:pt idx="40">
                  <c:v>4/10/2020</c:v>
                </c:pt>
                <c:pt idx="41">
                  <c:v>11/10/2020</c:v>
                </c:pt>
                <c:pt idx="42">
                  <c:v>18/20/2020</c:v>
                </c:pt>
                <c:pt idx="43">
                  <c:v>25/10/2020</c:v>
                </c:pt>
                <c:pt idx="44">
                  <c:v>1/1/2020</c:v>
                </c:pt>
                <c:pt idx="45">
                  <c:v>8/11/2020</c:v>
                </c:pt>
                <c:pt idx="46">
                  <c:v>15/11/2020</c:v>
                </c:pt>
                <c:pt idx="47">
                  <c:v>22/11/2020</c:v>
                </c:pt>
                <c:pt idx="48">
                  <c:v>29/11/2020</c:v>
                </c:pt>
                <c:pt idx="49">
                  <c:v>6/12/2020</c:v>
                </c:pt>
                <c:pt idx="50">
                  <c:v>13/12/2020</c:v>
                </c:pt>
                <c:pt idx="51">
                  <c:v>20/12/2020</c:v>
                </c:pt>
                <c:pt idx="52">
                  <c:v>27/12/2020</c:v>
                </c:pt>
                <c:pt idx="53">
                  <c:v>3/1/2021</c:v>
                </c:pt>
                <c:pt idx="54">
                  <c:v>10/1/2021</c:v>
                </c:pt>
                <c:pt idx="55">
                  <c:v>17/01/2021</c:v>
                </c:pt>
                <c:pt idx="56">
                  <c:v>24/01/2021</c:v>
                </c:pt>
                <c:pt idx="57">
                  <c:v>31/01/2021</c:v>
                </c:pt>
                <c:pt idx="58">
                  <c:v>7/2/2021</c:v>
                </c:pt>
                <c:pt idx="59">
                  <c:v>14/02/2021</c:v>
                </c:pt>
                <c:pt idx="60">
                  <c:v>21/02/2021</c:v>
                </c:pt>
                <c:pt idx="61">
                  <c:v>28/02/2021</c:v>
                </c:pt>
              </c:strCache>
            </c:strRef>
          </c:cat>
          <c:val>
            <c:numRef>
              <c:f>[analysis.xlsx]ישראל!$C$2:$C$63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147</c:v>
                </c:pt>
                <c:pt idx="11">
                  <c:v>829</c:v>
                </c:pt>
                <c:pt idx="12">
                  <c:v>2676</c:v>
                </c:pt>
                <c:pt idx="13">
                  <c:v>3807</c:v>
                </c:pt>
                <c:pt idx="14">
                  <c:v>2413</c:v>
                </c:pt>
                <c:pt idx="15">
                  <c:v>2108</c:v>
                </c:pt>
                <c:pt idx="16">
                  <c:v>1317</c:v>
                </c:pt>
                <c:pt idx="17">
                  <c:v>545</c:v>
                </c:pt>
                <c:pt idx="18">
                  <c:v>218</c:v>
                </c:pt>
                <c:pt idx="19">
                  <c:v>132</c:v>
                </c:pt>
                <c:pt idx="20">
                  <c:v>84</c:v>
                </c:pt>
                <c:pt idx="21">
                  <c:v>209</c:v>
                </c:pt>
                <c:pt idx="22">
                  <c:v>525</c:v>
                </c:pt>
                <c:pt idx="23">
                  <c:v>893</c:v>
                </c:pt>
                <c:pt idx="24">
                  <c:v>1329</c:v>
                </c:pt>
                <c:pt idx="25">
                  <c:v>2219</c:v>
                </c:pt>
                <c:pt idx="26">
                  <c:v>4790</c:v>
                </c:pt>
                <c:pt idx="27">
                  <c:v>7045</c:v>
                </c:pt>
                <c:pt idx="28">
                  <c:v>9163</c:v>
                </c:pt>
                <c:pt idx="29">
                  <c:v>9351</c:v>
                </c:pt>
                <c:pt idx="30">
                  <c:v>8514</c:v>
                </c:pt>
                <c:pt idx="31">
                  <c:v>7831</c:v>
                </c:pt>
                <c:pt idx="32">
                  <c:v>7598</c:v>
                </c:pt>
                <c:pt idx="33">
                  <c:v>7634</c:v>
                </c:pt>
                <c:pt idx="34">
                  <c:v>9234</c:v>
                </c:pt>
                <c:pt idx="35">
                  <c:v>12698</c:v>
                </c:pt>
                <c:pt idx="36">
                  <c:v>18916</c:v>
                </c:pt>
                <c:pt idx="37">
                  <c:v>25416</c:v>
                </c:pt>
                <c:pt idx="38">
                  <c:v>34562</c:v>
                </c:pt>
                <c:pt idx="39">
                  <c:v>28285</c:v>
                </c:pt>
                <c:pt idx="40">
                  <c:v>19106</c:v>
                </c:pt>
                <c:pt idx="41">
                  <c:v>9537</c:v>
                </c:pt>
                <c:pt idx="42">
                  <c:v>5341</c:v>
                </c:pt>
                <c:pt idx="43">
                  <c:v>3584</c:v>
                </c:pt>
                <c:pt idx="44">
                  <c:v>3547</c:v>
                </c:pt>
                <c:pt idx="45">
                  <c:v>3579</c:v>
                </c:pt>
                <c:pt idx="46">
                  <c:v>4057</c:v>
                </c:pt>
                <c:pt idx="47">
                  <c:v>5040</c:v>
                </c:pt>
                <c:pt idx="48">
                  <c:v>7261</c:v>
                </c:pt>
                <c:pt idx="49">
                  <c:v>9540</c:v>
                </c:pt>
                <c:pt idx="50">
                  <c:v>13559</c:v>
                </c:pt>
                <c:pt idx="51">
                  <c:v>20072</c:v>
                </c:pt>
                <c:pt idx="52">
                  <c:v>27025</c:v>
                </c:pt>
                <c:pt idx="53">
                  <c:v>37102</c:v>
                </c:pt>
                <c:pt idx="54">
                  <c:v>40754</c:v>
                </c:pt>
                <c:pt idx="55">
                  <c:v>34192</c:v>
                </c:pt>
                <c:pt idx="56">
                  <c:v>31283</c:v>
                </c:pt>
                <c:pt idx="57">
                  <c:v>31370</c:v>
                </c:pt>
                <c:pt idx="58">
                  <c:v>23903</c:v>
                </c:pt>
                <c:pt idx="59">
                  <c:v>17178</c:v>
                </c:pt>
                <c:pt idx="60">
                  <c:v>16607</c:v>
                </c:pt>
                <c:pt idx="61">
                  <c:v>15211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0-42E7-BF2E-9E16A04F1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4327648"/>
        <c:axId val="964327232"/>
      </c:lineChart>
      <c:catAx>
        <c:axId val="9643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964320992"/>
        <c:crosses val="autoZero"/>
        <c:auto val="1"/>
        <c:lblAlgn val="ctr"/>
        <c:lblOffset val="100"/>
        <c:noMultiLvlLbl val="0"/>
      </c:catAx>
      <c:valAx>
        <c:axId val="96432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964330976"/>
        <c:crosses val="autoZero"/>
        <c:crossBetween val="between"/>
      </c:valAx>
      <c:valAx>
        <c:axId val="96432723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964327648"/>
        <c:crosses val="max"/>
        <c:crossBetween val="between"/>
      </c:valAx>
      <c:catAx>
        <c:axId val="964327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643272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noFill/>
    <a:ln w="25400">
      <a:solidFill>
        <a:schemeClr val="accent1"/>
      </a:solidFill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ישראל – אחוז תחלואת ילדים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[analysis.xlsx]גיליון2!$B$1</c:f>
              <c:strCache>
                <c:ptCount val="1"/>
                <c:pt idx="0">
                  <c:v>ישראל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[analysis.xlsx]גיליון2!$A$2:$A$63</c:f>
              <c:strCache>
                <c:ptCount val="62"/>
                <c:pt idx="0">
                  <c:v>29/12/2019</c:v>
                </c:pt>
                <c:pt idx="1">
                  <c:v>5/1/2020</c:v>
                </c:pt>
                <c:pt idx="2">
                  <c:v>12/1/2020</c:v>
                </c:pt>
                <c:pt idx="3">
                  <c:v>19/01/2020</c:v>
                </c:pt>
                <c:pt idx="4">
                  <c:v>26/01/2020</c:v>
                </c:pt>
                <c:pt idx="5">
                  <c:v>2/2/2020</c:v>
                </c:pt>
                <c:pt idx="6">
                  <c:v>9/2/2020</c:v>
                </c:pt>
                <c:pt idx="7">
                  <c:v>16/02/2020</c:v>
                </c:pt>
                <c:pt idx="8">
                  <c:v>23/02/2020</c:v>
                </c:pt>
                <c:pt idx="9">
                  <c:v>1/3/2020</c:v>
                </c:pt>
                <c:pt idx="10">
                  <c:v>8/3/2020</c:v>
                </c:pt>
                <c:pt idx="11">
                  <c:v>15/03/2020</c:v>
                </c:pt>
                <c:pt idx="12">
                  <c:v>22/03/2020</c:v>
                </c:pt>
                <c:pt idx="13">
                  <c:v>29/03/2020</c:v>
                </c:pt>
                <c:pt idx="14">
                  <c:v>5/4/2020</c:v>
                </c:pt>
                <c:pt idx="15">
                  <c:v>12/4/2020</c:v>
                </c:pt>
                <c:pt idx="16">
                  <c:v>19/04/2020</c:v>
                </c:pt>
                <c:pt idx="17">
                  <c:v>26/04/2020</c:v>
                </c:pt>
                <c:pt idx="18">
                  <c:v>3/5/2020</c:v>
                </c:pt>
                <c:pt idx="19">
                  <c:v>10/5/2020</c:v>
                </c:pt>
                <c:pt idx="20">
                  <c:v>17/05/2020</c:v>
                </c:pt>
                <c:pt idx="21">
                  <c:v>24/05/2020</c:v>
                </c:pt>
                <c:pt idx="22">
                  <c:v>31/05/2020</c:v>
                </c:pt>
                <c:pt idx="23">
                  <c:v>7/6/2020</c:v>
                </c:pt>
                <c:pt idx="24">
                  <c:v>14/06/2020</c:v>
                </c:pt>
                <c:pt idx="25">
                  <c:v>21/06/2020</c:v>
                </c:pt>
                <c:pt idx="26">
                  <c:v>28/06/2020</c:v>
                </c:pt>
                <c:pt idx="27">
                  <c:v>5/7/2020</c:v>
                </c:pt>
                <c:pt idx="28">
                  <c:v>12/7/2020</c:v>
                </c:pt>
                <c:pt idx="29">
                  <c:v>19/07/2020</c:v>
                </c:pt>
                <c:pt idx="30">
                  <c:v>26/07/2020</c:v>
                </c:pt>
                <c:pt idx="31">
                  <c:v>2/8/2020</c:v>
                </c:pt>
                <c:pt idx="32">
                  <c:v>9/8/2020</c:v>
                </c:pt>
                <c:pt idx="33">
                  <c:v>16/08/2020</c:v>
                </c:pt>
                <c:pt idx="34">
                  <c:v>23/08/2020</c:v>
                </c:pt>
                <c:pt idx="35">
                  <c:v>30/08/2020</c:v>
                </c:pt>
                <c:pt idx="36">
                  <c:v>6/9/2020</c:v>
                </c:pt>
                <c:pt idx="37">
                  <c:v>13/09/2020</c:v>
                </c:pt>
                <c:pt idx="38">
                  <c:v>20/09/2020</c:v>
                </c:pt>
                <c:pt idx="39">
                  <c:v>27/09/2020</c:v>
                </c:pt>
                <c:pt idx="40">
                  <c:v>4/10/2020</c:v>
                </c:pt>
                <c:pt idx="41">
                  <c:v>11/10/2020</c:v>
                </c:pt>
                <c:pt idx="42">
                  <c:v>18/20/2020</c:v>
                </c:pt>
                <c:pt idx="43">
                  <c:v>25/10/2020</c:v>
                </c:pt>
                <c:pt idx="44">
                  <c:v>1/1/2020</c:v>
                </c:pt>
                <c:pt idx="45">
                  <c:v>8/11/2020</c:v>
                </c:pt>
                <c:pt idx="46">
                  <c:v>15/11/2020</c:v>
                </c:pt>
                <c:pt idx="47">
                  <c:v>22/11/2020</c:v>
                </c:pt>
                <c:pt idx="48">
                  <c:v>29/11/2020</c:v>
                </c:pt>
                <c:pt idx="49">
                  <c:v>6/12/2020</c:v>
                </c:pt>
                <c:pt idx="50">
                  <c:v>13/12/2020</c:v>
                </c:pt>
                <c:pt idx="51">
                  <c:v>20/12/2020</c:v>
                </c:pt>
                <c:pt idx="52">
                  <c:v>27/12/2020</c:v>
                </c:pt>
                <c:pt idx="53">
                  <c:v>3/1/2021</c:v>
                </c:pt>
                <c:pt idx="54">
                  <c:v>10/1/2021</c:v>
                </c:pt>
                <c:pt idx="55">
                  <c:v>17/01/2021</c:v>
                </c:pt>
                <c:pt idx="56">
                  <c:v>24/01/2021</c:v>
                </c:pt>
                <c:pt idx="57">
                  <c:v>31/01/2021</c:v>
                </c:pt>
                <c:pt idx="58">
                  <c:v>7/2/2021</c:v>
                </c:pt>
                <c:pt idx="59">
                  <c:v>14/02/2021</c:v>
                </c:pt>
                <c:pt idx="60">
                  <c:v>21/02/2021</c:v>
                </c:pt>
                <c:pt idx="61">
                  <c:v>28/02/2021</c:v>
                </c:pt>
              </c:strCache>
            </c:strRef>
          </c:cat>
          <c:val>
            <c:numRef>
              <c:f>[analysis.xlsx]גיליון2!$B$2:$B$63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7.5</c:v>
                </c:pt>
                <c:pt idx="11">
                  <c:v>4.7072330654420211</c:v>
                </c:pt>
                <c:pt idx="12">
                  <c:v>7.5621546961325965</c:v>
                </c:pt>
                <c:pt idx="13">
                  <c:v>9.9763593380614655</c:v>
                </c:pt>
                <c:pt idx="14">
                  <c:v>12.789017341040463</c:v>
                </c:pt>
                <c:pt idx="15">
                  <c:v>17.099056603773587</c:v>
                </c:pt>
                <c:pt idx="16">
                  <c:v>23.85904101675332</c:v>
                </c:pt>
                <c:pt idx="17">
                  <c:v>26.415094339622641</c:v>
                </c:pt>
                <c:pt idx="18">
                  <c:v>22.340425531914892</c:v>
                </c:pt>
                <c:pt idx="19">
                  <c:v>17.391304347826086</c:v>
                </c:pt>
                <c:pt idx="20">
                  <c:v>27.966101694915253</c:v>
                </c:pt>
                <c:pt idx="21">
                  <c:v>34.984520123839005</c:v>
                </c:pt>
                <c:pt idx="22">
                  <c:v>26.123595505617981</c:v>
                </c:pt>
                <c:pt idx="23">
                  <c:v>25.870646766169152</c:v>
                </c:pt>
                <c:pt idx="24">
                  <c:v>17.339962709757614</c:v>
                </c:pt>
                <c:pt idx="25">
                  <c:v>19.623461259956553</c:v>
                </c:pt>
                <c:pt idx="26">
                  <c:v>16.402024079567266</c:v>
                </c:pt>
                <c:pt idx="27">
                  <c:v>18.955601564297218</c:v>
                </c:pt>
                <c:pt idx="28">
                  <c:v>19.003005126392083</c:v>
                </c:pt>
                <c:pt idx="29">
                  <c:v>20.665083135391924</c:v>
                </c:pt>
                <c:pt idx="30">
                  <c:v>21.67233925121884</c:v>
                </c:pt>
                <c:pt idx="31">
                  <c:v>22.007568213503287</c:v>
                </c:pt>
                <c:pt idx="32">
                  <c:v>21.877248894828828</c:v>
                </c:pt>
                <c:pt idx="33">
                  <c:v>20.501874219075386</c:v>
                </c:pt>
                <c:pt idx="34">
                  <c:v>19.415357766143106</c:v>
                </c:pt>
                <c:pt idx="35">
                  <c:v>17.587124407813615</c:v>
                </c:pt>
                <c:pt idx="36">
                  <c:v>20.248735244519391</c:v>
                </c:pt>
                <c:pt idx="37">
                  <c:v>21.586351576479299</c:v>
                </c:pt>
                <c:pt idx="38">
                  <c:v>19.301891197758579</c:v>
                </c:pt>
                <c:pt idx="39">
                  <c:v>20.651929982046681</c:v>
                </c:pt>
                <c:pt idx="40">
                  <c:v>22.837412163799371</c:v>
                </c:pt>
                <c:pt idx="41">
                  <c:v>23.19832514695225</c:v>
                </c:pt>
                <c:pt idx="42">
                  <c:v>20.964639739606451</c:v>
                </c:pt>
                <c:pt idx="43">
                  <c:v>20.049063336306869</c:v>
                </c:pt>
                <c:pt idx="44">
                  <c:v>19.179954441913441</c:v>
                </c:pt>
                <c:pt idx="45">
                  <c:v>20</c:v>
                </c:pt>
                <c:pt idx="46">
                  <c:v>18.579454253611559</c:v>
                </c:pt>
                <c:pt idx="47">
                  <c:v>19.085072231139648</c:v>
                </c:pt>
                <c:pt idx="48">
                  <c:v>18.560053829763373</c:v>
                </c:pt>
                <c:pt idx="49">
                  <c:v>19.396806623299824</c:v>
                </c:pt>
                <c:pt idx="50">
                  <c:v>20.859110540445897</c:v>
                </c:pt>
                <c:pt idx="51">
                  <c:v>22.450162262401481</c:v>
                </c:pt>
                <c:pt idx="52">
                  <c:v>25.363159348246338</c:v>
                </c:pt>
                <c:pt idx="53">
                  <c:v>26.071969395074518</c:v>
                </c:pt>
                <c:pt idx="54">
                  <c:v>29.20915044032586</c:v>
                </c:pt>
                <c:pt idx="55">
                  <c:v>30.43840911402706</c:v>
                </c:pt>
                <c:pt idx="56">
                  <c:v>30.581813340434028</c:v>
                </c:pt>
                <c:pt idx="57">
                  <c:v>31.101203549152245</c:v>
                </c:pt>
                <c:pt idx="58">
                  <c:v>32.503176620076239</c:v>
                </c:pt>
                <c:pt idx="59">
                  <c:v>32.374129039877182</c:v>
                </c:pt>
                <c:pt idx="60">
                  <c:v>34.657906125821306</c:v>
                </c:pt>
                <c:pt idx="61">
                  <c:v>41.422465247025301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3C-4B07-A5F7-24EFC18C8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5948240"/>
        <c:axId val="955953648"/>
      </c:lineChart>
      <c:catAx>
        <c:axId val="9559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955953648"/>
        <c:crosses val="autoZero"/>
        <c:auto val="1"/>
        <c:lblAlgn val="ctr"/>
        <c:lblOffset val="100"/>
        <c:noMultiLvlLbl val="0"/>
      </c:catAx>
      <c:valAx>
        <c:axId val="95595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9559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accent1"/>
      </a:solidFill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[analysis.xlsx]השוואות!$B$1</c:f>
              <c:strCache>
                <c:ptCount val="1"/>
                <c:pt idx="0">
                  <c:v>ישראל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[analysis.xlsx]השוואות!$A$2:$A$63</c:f>
              <c:strCache>
                <c:ptCount val="62"/>
                <c:pt idx="0">
                  <c:v>29/12/2019</c:v>
                </c:pt>
                <c:pt idx="1">
                  <c:v>5/1/2020</c:v>
                </c:pt>
                <c:pt idx="2">
                  <c:v>12/1/2020</c:v>
                </c:pt>
                <c:pt idx="3">
                  <c:v>19/01/2020</c:v>
                </c:pt>
                <c:pt idx="4">
                  <c:v>26/01/2020</c:v>
                </c:pt>
                <c:pt idx="5">
                  <c:v>2/2/2020</c:v>
                </c:pt>
                <c:pt idx="6">
                  <c:v>9/2/2020</c:v>
                </c:pt>
                <c:pt idx="7">
                  <c:v>16/02/2020</c:v>
                </c:pt>
                <c:pt idx="8">
                  <c:v>23/02/2020</c:v>
                </c:pt>
                <c:pt idx="9">
                  <c:v>1/3/2020</c:v>
                </c:pt>
                <c:pt idx="10">
                  <c:v>8/3/2020</c:v>
                </c:pt>
                <c:pt idx="11">
                  <c:v>15/03/2020</c:v>
                </c:pt>
                <c:pt idx="12">
                  <c:v>22/03/2020</c:v>
                </c:pt>
                <c:pt idx="13">
                  <c:v>29/03/2020</c:v>
                </c:pt>
                <c:pt idx="14">
                  <c:v>5/4/2020</c:v>
                </c:pt>
                <c:pt idx="15">
                  <c:v>12/4/2020</c:v>
                </c:pt>
                <c:pt idx="16">
                  <c:v>19/04/2020</c:v>
                </c:pt>
                <c:pt idx="17">
                  <c:v>26/04/2020</c:v>
                </c:pt>
                <c:pt idx="18">
                  <c:v>3/5/2020</c:v>
                </c:pt>
                <c:pt idx="19">
                  <c:v>10/5/2020</c:v>
                </c:pt>
                <c:pt idx="20">
                  <c:v>17/05/2020</c:v>
                </c:pt>
                <c:pt idx="21">
                  <c:v>24/05/2020</c:v>
                </c:pt>
                <c:pt idx="22">
                  <c:v>31/05/2020</c:v>
                </c:pt>
                <c:pt idx="23">
                  <c:v>7/6/2020</c:v>
                </c:pt>
                <c:pt idx="24">
                  <c:v>14/06/2020</c:v>
                </c:pt>
                <c:pt idx="25">
                  <c:v>21/06/2020</c:v>
                </c:pt>
                <c:pt idx="26">
                  <c:v>28/06/2020</c:v>
                </c:pt>
                <c:pt idx="27">
                  <c:v>5/7/2020</c:v>
                </c:pt>
                <c:pt idx="28">
                  <c:v>12/7/2020</c:v>
                </c:pt>
                <c:pt idx="29">
                  <c:v>19/07/2020</c:v>
                </c:pt>
                <c:pt idx="30">
                  <c:v>26/07/2020</c:v>
                </c:pt>
                <c:pt idx="31">
                  <c:v>2/8/2020</c:v>
                </c:pt>
                <c:pt idx="32">
                  <c:v>9/8/2020</c:v>
                </c:pt>
                <c:pt idx="33">
                  <c:v>16/08/2020</c:v>
                </c:pt>
                <c:pt idx="34">
                  <c:v>23/08/2020</c:v>
                </c:pt>
                <c:pt idx="35">
                  <c:v>30/08/2020</c:v>
                </c:pt>
                <c:pt idx="36">
                  <c:v>6/9/2020</c:v>
                </c:pt>
                <c:pt idx="37">
                  <c:v>13/09/2020</c:v>
                </c:pt>
                <c:pt idx="38">
                  <c:v>20/09/2020</c:v>
                </c:pt>
                <c:pt idx="39">
                  <c:v>27/09/2020</c:v>
                </c:pt>
                <c:pt idx="40">
                  <c:v>4/10/2020</c:v>
                </c:pt>
                <c:pt idx="41">
                  <c:v>11/10/2020</c:v>
                </c:pt>
                <c:pt idx="42">
                  <c:v>18/20/2020</c:v>
                </c:pt>
                <c:pt idx="43">
                  <c:v>25/10/2020</c:v>
                </c:pt>
                <c:pt idx="44">
                  <c:v>1/1/2020</c:v>
                </c:pt>
                <c:pt idx="45">
                  <c:v>8/11/2020</c:v>
                </c:pt>
                <c:pt idx="46">
                  <c:v>15/11/2020</c:v>
                </c:pt>
                <c:pt idx="47">
                  <c:v>22/11/2020</c:v>
                </c:pt>
                <c:pt idx="48">
                  <c:v>29/11/2020</c:v>
                </c:pt>
                <c:pt idx="49">
                  <c:v>6/12/2020</c:v>
                </c:pt>
                <c:pt idx="50">
                  <c:v>13/12/2020</c:v>
                </c:pt>
                <c:pt idx="51">
                  <c:v>20/12/2020</c:v>
                </c:pt>
                <c:pt idx="52">
                  <c:v>27/12/2020</c:v>
                </c:pt>
                <c:pt idx="53">
                  <c:v>3/1/2021</c:v>
                </c:pt>
                <c:pt idx="54">
                  <c:v>10/1/2021</c:v>
                </c:pt>
                <c:pt idx="55">
                  <c:v>17/01/2021</c:v>
                </c:pt>
                <c:pt idx="56">
                  <c:v>24/01/2021</c:v>
                </c:pt>
                <c:pt idx="57">
                  <c:v>31/01/2021</c:v>
                </c:pt>
                <c:pt idx="58">
                  <c:v>7/2/2021</c:v>
                </c:pt>
                <c:pt idx="59">
                  <c:v>14/02/2021</c:v>
                </c:pt>
                <c:pt idx="60">
                  <c:v>21/02/2021</c:v>
                </c:pt>
                <c:pt idx="61">
                  <c:v>28/02/2021</c:v>
                </c:pt>
              </c:strCache>
            </c:strRef>
          </c:cat>
          <c:val>
            <c:numRef>
              <c:f>[analysis.xlsx]השוואות!$B$2:$B$63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7.5</c:v>
                </c:pt>
                <c:pt idx="11">
                  <c:v>4.7072330654420211</c:v>
                </c:pt>
                <c:pt idx="12">
                  <c:v>7.5621546961325965</c:v>
                </c:pt>
                <c:pt idx="13">
                  <c:v>9.9763593380614655</c:v>
                </c:pt>
                <c:pt idx="14">
                  <c:v>12.789017341040463</c:v>
                </c:pt>
                <c:pt idx="15">
                  <c:v>17.099056603773587</c:v>
                </c:pt>
                <c:pt idx="16">
                  <c:v>23.85904101675332</c:v>
                </c:pt>
                <c:pt idx="17">
                  <c:v>26.415094339622641</c:v>
                </c:pt>
                <c:pt idx="18">
                  <c:v>22.340425531914892</c:v>
                </c:pt>
                <c:pt idx="19">
                  <c:v>17.391304347826086</c:v>
                </c:pt>
                <c:pt idx="20">
                  <c:v>27.966101694915253</c:v>
                </c:pt>
                <c:pt idx="21">
                  <c:v>34.984520123839005</c:v>
                </c:pt>
                <c:pt idx="22">
                  <c:v>26.123595505617981</c:v>
                </c:pt>
                <c:pt idx="23">
                  <c:v>25.870646766169152</c:v>
                </c:pt>
                <c:pt idx="24">
                  <c:v>17.339962709757614</c:v>
                </c:pt>
                <c:pt idx="25">
                  <c:v>19.623461259956553</c:v>
                </c:pt>
                <c:pt idx="26">
                  <c:v>16.402024079567266</c:v>
                </c:pt>
                <c:pt idx="27">
                  <c:v>18.955601564297218</c:v>
                </c:pt>
                <c:pt idx="28">
                  <c:v>19.003005126392083</c:v>
                </c:pt>
                <c:pt idx="29">
                  <c:v>20.665083135391924</c:v>
                </c:pt>
                <c:pt idx="30">
                  <c:v>21.67233925121884</c:v>
                </c:pt>
                <c:pt idx="31">
                  <c:v>22.007568213503287</c:v>
                </c:pt>
                <c:pt idx="32">
                  <c:v>21.877248894828828</c:v>
                </c:pt>
                <c:pt idx="33">
                  <c:v>20.501874219075386</c:v>
                </c:pt>
                <c:pt idx="34">
                  <c:v>19.415357766143106</c:v>
                </c:pt>
                <c:pt idx="35">
                  <c:v>17.587124407813615</c:v>
                </c:pt>
                <c:pt idx="36">
                  <c:v>20.248735244519391</c:v>
                </c:pt>
                <c:pt idx="37">
                  <c:v>21.586351576479299</c:v>
                </c:pt>
                <c:pt idx="38">
                  <c:v>19.301891197758579</c:v>
                </c:pt>
                <c:pt idx="39">
                  <c:v>20.651929982046681</c:v>
                </c:pt>
                <c:pt idx="40">
                  <c:v>22.837412163799371</c:v>
                </c:pt>
                <c:pt idx="41">
                  <c:v>23.19832514695225</c:v>
                </c:pt>
                <c:pt idx="42">
                  <c:v>20.964639739606451</c:v>
                </c:pt>
                <c:pt idx="43">
                  <c:v>20.049063336306869</c:v>
                </c:pt>
                <c:pt idx="44">
                  <c:v>19.179954441913441</c:v>
                </c:pt>
                <c:pt idx="45">
                  <c:v>20</c:v>
                </c:pt>
                <c:pt idx="46">
                  <c:v>18.579454253611559</c:v>
                </c:pt>
                <c:pt idx="47">
                  <c:v>19.085072231139648</c:v>
                </c:pt>
                <c:pt idx="48">
                  <c:v>18.560053829763373</c:v>
                </c:pt>
                <c:pt idx="49">
                  <c:v>19.396806623299824</c:v>
                </c:pt>
                <c:pt idx="50">
                  <c:v>20.859110540445897</c:v>
                </c:pt>
                <c:pt idx="51">
                  <c:v>22.450162262401481</c:v>
                </c:pt>
                <c:pt idx="52">
                  <c:v>25.363159348246338</c:v>
                </c:pt>
                <c:pt idx="53">
                  <c:v>26.071969395074518</c:v>
                </c:pt>
                <c:pt idx="54">
                  <c:v>29.20915044032586</c:v>
                </c:pt>
                <c:pt idx="55">
                  <c:v>30.43840911402706</c:v>
                </c:pt>
                <c:pt idx="56">
                  <c:v>30.581813340434028</c:v>
                </c:pt>
                <c:pt idx="57">
                  <c:v>31.101203549152245</c:v>
                </c:pt>
                <c:pt idx="58">
                  <c:v>32.503176620076239</c:v>
                </c:pt>
                <c:pt idx="59">
                  <c:v>32.374129039877182</c:v>
                </c:pt>
                <c:pt idx="60">
                  <c:v>34.657906125821306</c:v>
                </c:pt>
                <c:pt idx="61">
                  <c:v>41.422465247025301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84-4A49-A4CE-FC2FA37CDDB2}"/>
            </c:ext>
          </c:extLst>
        </c:ser>
        <c:ser>
          <c:idx val="1"/>
          <c:order val="1"/>
          <c:tx>
            <c:strRef>
              <c:f>[analysis.xlsx]השוואות!$C$1</c:f>
              <c:strCache>
                <c:ptCount val="1"/>
                <c:pt idx="0">
                  <c:v>אום אל-פחם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[analysis.xlsx]השוואות!$A$2:$A$63</c:f>
              <c:strCache>
                <c:ptCount val="62"/>
                <c:pt idx="0">
                  <c:v>29/12/2019</c:v>
                </c:pt>
                <c:pt idx="1">
                  <c:v>5/1/2020</c:v>
                </c:pt>
                <c:pt idx="2">
                  <c:v>12/1/2020</c:v>
                </c:pt>
                <c:pt idx="3">
                  <c:v>19/01/2020</c:v>
                </c:pt>
                <c:pt idx="4">
                  <c:v>26/01/2020</c:v>
                </c:pt>
                <c:pt idx="5">
                  <c:v>2/2/2020</c:v>
                </c:pt>
                <c:pt idx="6">
                  <c:v>9/2/2020</c:v>
                </c:pt>
                <c:pt idx="7">
                  <c:v>16/02/2020</c:v>
                </c:pt>
                <c:pt idx="8">
                  <c:v>23/02/2020</c:v>
                </c:pt>
                <c:pt idx="9">
                  <c:v>1/3/2020</c:v>
                </c:pt>
                <c:pt idx="10">
                  <c:v>8/3/2020</c:v>
                </c:pt>
                <c:pt idx="11">
                  <c:v>15/03/2020</c:v>
                </c:pt>
                <c:pt idx="12">
                  <c:v>22/03/2020</c:v>
                </c:pt>
                <c:pt idx="13">
                  <c:v>29/03/2020</c:v>
                </c:pt>
                <c:pt idx="14">
                  <c:v>5/4/2020</c:v>
                </c:pt>
                <c:pt idx="15">
                  <c:v>12/4/2020</c:v>
                </c:pt>
                <c:pt idx="16">
                  <c:v>19/04/2020</c:v>
                </c:pt>
                <c:pt idx="17">
                  <c:v>26/04/2020</c:v>
                </c:pt>
                <c:pt idx="18">
                  <c:v>3/5/2020</c:v>
                </c:pt>
                <c:pt idx="19">
                  <c:v>10/5/2020</c:v>
                </c:pt>
                <c:pt idx="20">
                  <c:v>17/05/2020</c:v>
                </c:pt>
                <c:pt idx="21">
                  <c:v>24/05/2020</c:v>
                </c:pt>
                <c:pt idx="22">
                  <c:v>31/05/2020</c:v>
                </c:pt>
                <c:pt idx="23">
                  <c:v>7/6/2020</c:v>
                </c:pt>
                <c:pt idx="24">
                  <c:v>14/06/2020</c:v>
                </c:pt>
                <c:pt idx="25">
                  <c:v>21/06/2020</c:v>
                </c:pt>
                <c:pt idx="26">
                  <c:v>28/06/2020</c:v>
                </c:pt>
                <c:pt idx="27">
                  <c:v>5/7/2020</c:v>
                </c:pt>
                <c:pt idx="28">
                  <c:v>12/7/2020</c:v>
                </c:pt>
                <c:pt idx="29">
                  <c:v>19/07/2020</c:v>
                </c:pt>
                <c:pt idx="30">
                  <c:v>26/07/2020</c:v>
                </c:pt>
                <c:pt idx="31">
                  <c:v>2/8/2020</c:v>
                </c:pt>
                <c:pt idx="32">
                  <c:v>9/8/2020</c:v>
                </c:pt>
                <c:pt idx="33">
                  <c:v>16/08/2020</c:v>
                </c:pt>
                <c:pt idx="34">
                  <c:v>23/08/2020</c:v>
                </c:pt>
                <c:pt idx="35">
                  <c:v>30/08/2020</c:v>
                </c:pt>
                <c:pt idx="36">
                  <c:v>6/9/2020</c:v>
                </c:pt>
                <c:pt idx="37">
                  <c:v>13/09/2020</c:v>
                </c:pt>
                <c:pt idx="38">
                  <c:v>20/09/2020</c:v>
                </c:pt>
                <c:pt idx="39">
                  <c:v>27/09/2020</c:v>
                </c:pt>
                <c:pt idx="40">
                  <c:v>4/10/2020</c:v>
                </c:pt>
                <c:pt idx="41">
                  <c:v>11/10/2020</c:v>
                </c:pt>
                <c:pt idx="42">
                  <c:v>18/20/2020</c:v>
                </c:pt>
                <c:pt idx="43">
                  <c:v>25/10/2020</c:v>
                </c:pt>
                <c:pt idx="44">
                  <c:v>1/1/2020</c:v>
                </c:pt>
                <c:pt idx="45">
                  <c:v>8/11/2020</c:v>
                </c:pt>
                <c:pt idx="46">
                  <c:v>15/11/2020</c:v>
                </c:pt>
                <c:pt idx="47">
                  <c:v>22/11/2020</c:v>
                </c:pt>
                <c:pt idx="48">
                  <c:v>29/11/2020</c:v>
                </c:pt>
                <c:pt idx="49">
                  <c:v>6/12/2020</c:v>
                </c:pt>
                <c:pt idx="50">
                  <c:v>13/12/2020</c:v>
                </c:pt>
                <c:pt idx="51">
                  <c:v>20/12/2020</c:v>
                </c:pt>
                <c:pt idx="52">
                  <c:v>27/12/2020</c:v>
                </c:pt>
                <c:pt idx="53">
                  <c:v>3/1/2021</c:v>
                </c:pt>
                <c:pt idx="54">
                  <c:v>10/1/2021</c:v>
                </c:pt>
                <c:pt idx="55">
                  <c:v>17/01/2021</c:v>
                </c:pt>
                <c:pt idx="56">
                  <c:v>24/01/2021</c:v>
                </c:pt>
                <c:pt idx="57">
                  <c:v>31/01/2021</c:v>
                </c:pt>
                <c:pt idx="58">
                  <c:v>7/2/2021</c:v>
                </c:pt>
                <c:pt idx="59">
                  <c:v>14/02/2021</c:v>
                </c:pt>
                <c:pt idx="60">
                  <c:v>21/02/2021</c:v>
                </c:pt>
                <c:pt idx="61">
                  <c:v>28/02/2021</c:v>
                </c:pt>
              </c:strCache>
            </c:strRef>
          </c:cat>
          <c:val>
            <c:numRef>
              <c:f>[analysis.xlsx]השוואות!$C$2:$C$63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25</c:v>
                </c:pt>
                <c:pt idx="14">
                  <c:v>6.25</c:v>
                </c:pt>
                <c:pt idx="15">
                  <c:v>36.666666666666664</c:v>
                </c:pt>
                <c:pt idx="16">
                  <c:v>15.384615384615385</c:v>
                </c:pt>
                <c:pt idx="17">
                  <c:v>20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5.2631578947368416</c:v>
                </c:pt>
                <c:pt idx="25">
                  <c:v>25</c:v>
                </c:pt>
                <c:pt idx="26">
                  <c:v>8.695652173913043</c:v>
                </c:pt>
                <c:pt idx="27">
                  <c:v>27.777777777777779</c:v>
                </c:pt>
                <c:pt idx="28">
                  <c:v>28.947368421052634</c:v>
                </c:pt>
                <c:pt idx="29">
                  <c:v>14.035087719298245</c:v>
                </c:pt>
                <c:pt idx="30">
                  <c:v>14.492753623188406</c:v>
                </c:pt>
                <c:pt idx="31">
                  <c:v>26.760563380281688</c:v>
                </c:pt>
                <c:pt idx="32">
                  <c:v>10.810810810810811</c:v>
                </c:pt>
                <c:pt idx="33">
                  <c:v>19.047619047619047</c:v>
                </c:pt>
                <c:pt idx="34">
                  <c:v>17.194570135746606</c:v>
                </c:pt>
                <c:pt idx="35">
                  <c:v>19.465648854961831</c:v>
                </c:pt>
                <c:pt idx="36">
                  <c:v>20.436507936507937</c:v>
                </c:pt>
                <c:pt idx="37">
                  <c:v>23.759791122715406</c:v>
                </c:pt>
                <c:pt idx="38">
                  <c:v>21.402214022140221</c:v>
                </c:pt>
                <c:pt idx="39">
                  <c:v>28.18181818181818</c:v>
                </c:pt>
                <c:pt idx="40">
                  <c:v>12.727272727272727</c:v>
                </c:pt>
                <c:pt idx="41">
                  <c:v>29.72972972972973</c:v>
                </c:pt>
                <c:pt idx="42">
                  <c:v>27.419354838709676</c:v>
                </c:pt>
                <c:pt idx="43">
                  <c:v>24.137931034482758</c:v>
                </c:pt>
                <c:pt idx="44">
                  <c:v>26.881720430107524</c:v>
                </c:pt>
                <c:pt idx="45">
                  <c:v>13.793103448275861</c:v>
                </c:pt>
                <c:pt idx="46">
                  <c:v>22.727272727272727</c:v>
                </c:pt>
                <c:pt idx="47">
                  <c:v>24.342105263157894</c:v>
                </c:pt>
                <c:pt idx="48">
                  <c:v>13.966480446927374</c:v>
                </c:pt>
                <c:pt idx="49">
                  <c:v>19.018404907975462</c:v>
                </c:pt>
                <c:pt idx="50">
                  <c:v>26.923076923076923</c:v>
                </c:pt>
                <c:pt idx="51">
                  <c:v>17.424242424242426</c:v>
                </c:pt>
                <c:pt idx="52">
                  <c:v>15.207373271889402</c:v>
                </c:pt>
                <c:pt idx="53">
                  <c:v>18.571428571428573</c:v>
                </c:pt>
                <c:pt idx="54">
                  <c:v>20.43010752688172</c:v>
                </c:pt>
                <c:pt idx="55">
                  <c:v>21.666666666666668</c:v>
                </c:pt>
                <c:pt idx="56">
                  <c:v>25.714285714285712</c:v>
                </c:pt>
                <c:pt idx="57">
                  <c:v>21.84873949579832</c:v>
                </c:pt>
                <c:pt idx="58">
                  <c:v>26.490066225165563</c:v>
                </c:pt>
                <c:pt idx="59">
                  <c:v>22.807017543859647</c:v>
                </c:pt>
                <c:pt idx="60">
                  <c:v>24.899598393574294</c:v>
                </c:pt>
                <c:pt idx="61">
                  <c:v>29.096989966555181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84-4A49-A4CE-FC2FA37CDDB2}"/>
            </c:ext>
          </c:extLst>
        </c:ser>
        <c:ser>
          <c:idx val="2"/>
          <c:order val="2"/>
          <c:tx>
            <c:strRef>
              <c:f>[analysis.xlsx]השוואות!$E$1</c:f>
              <c:strCache>
                <c:ptCount val="1"/>
                <c:pt idx="0">
                  <c:v>רהט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[analysis.xlsx]השוואות!$A$2:$A$63</c:f>
              <c:strCache>
                <c:ptCount val="62"/>
                <c:pt idx="0">
                  <c:v>29/12/2019</c:v>
                </c:pt>
                <c:pt idx="1">
                  <c:v>5/1/2020</c:v>
                </c:pt>
                <c:pt idx="2">
                  <c:v>12/1/2020</c:v>
                </c:pt>
                <c:pt idx="3">
                  <c:v>19/01/2020</c:v>
                </c:pt>
                <c:pt idx="4">
                  <c:v>26/01/2020</c:v>
                </c:pt>
                <c:pt idx="5">
                  <c:v>2/2/2020</c:v>
                </c:pt>
                <c:pt idx="6">
                  <c:v>9/2/2020</c:v>
                </c:pt>
                <c:pt idx="7">
                  <c:v>16/02/2020</c:v>
                </c:pt>
                <c:pt idx="8">
                  <c:v>23/02/2020</c:v>
                </c:pt>
                <c:pt idx="9">
                  <c:v>1/3/2020</c:v>
                </c:pt>
                <c:pt idx="10">
                  <c:v>8/3/2020</c:v>
                </c:pt>
                <c:pt idx="11">
                  <c:v>15/03/2020</c:v>
                </c:pt>
                <c:pt idx="12">
                  <c:v>22/03/2020</c:v>
                </c:pt>
                <c:pt idx="13">
                  <c:v>29/03/2020</c:v>
                </c:pt>
                <c:pt idx="14">
                  <c:v>5/4/2020</c:v>
                </c:pt>
                <c:pt idx="15">
                  <c:v>12/4/2020</c:v>
                </c:pt>
                <c:pt idx="16">
                  <c:v>19/04/2020</c:v>
                </c:pt>
                <c:pt idx="17">
                  <c:v>26/04/2020</c:v>
                </c:pt>
                <c:pt idx="18">
                  <c:v>3/5/2020</c:v>
                </c:pt>
                <c:pt idx="19">
                  <c:v>10/5/2020</c:v>
                </c:pt>
                <c:pt idx="20">
                  <c:v>17/05/2020</c:v>
                </c:pt>
                <c:pt idx="21">
                  <c:v>24/05/2020</c:v>
                </c:pt>
                <c:pt idx="22">
                  <c:v>31/05/2020</c:v>
                </c:pt>
                <c:pt idx="23">
                  <c:v>7/6/2020</c:v>
                </c:pt>
                <c:pt idx="24">
                  <c:v>14/06/2020</c:v>
                </c:pt>
                <c:pt idx="25">
                  <c:v>21/06/2020</c:v>
                </c:pt>
                <c:pt idx="26">
                  <c:v>28/06/2020</c:v>
                </c:pt>
                <c:pt idx="27">
                  <c:v>5/7/2020</c:v>
                </c:pt>
                <c:pt idx="28">
                  <c:v>12/7/2020</c:v>
                </c:pt>
                <c:pt idx="29">
                  <c:v>19/07/2020</c:v>
                </c:pt>
                <c:pt idx="30">
                  <c:v>26/07/2020</c:v>
                </c:pt>
                <c:pt idx="31">
                  <c:v>2/8/2020</c:v>
                </c:pt>
                <c:pt idx="32">
                  <c:v>9/8/2020</c:v>
                </c:pt>
                <c:pt idx="33">
                  <c:v>16/08/2020</c:v>
                </c:pt>
                <c:pt idx="34">
                  <c:v>23/08/2020</c:v>
                </c:pt>
                <c:pt idx="35">
                  <c:v>30/08/2020</c:v>
                </c:pt>
                <c:pt idx="36">
                  <c:v>6/9/2020</c:v>
                </c:pt>
                <c:pt idx="37">
                  <c:v>13/09/2020</c:v>
                </c:pt>
                <c:pt idx="38">
                  <c:v>20/09/2020</c:v>
                </c:pt>
                <c:pt idx="39">
                  <c:v>27/09/2020</c:v>
                </c:pt>
                <c:pt idx="40">
                  <c:v>4/10/2020</c:v>
                </c:pt>
                <c:pt idx="41">
                  <c:v>11/10/2020</c:v>
                </c:pt>
                <c:pt idx="42">
                  <c:v>18/20/2020</c:v>
                </c:pt>
                <c:pt idx="43">
                  <c:v>25/10/2020</c:v>
                </c:pt>
                <c:pt idx="44">
                  <c:v>1/1/2020</c:v>
                </c:pt>
                <c:pt idx="45">
                  <c:v>8/11/2020</c:v>
                </c:pt>
                <c:pt idx="46">
                  <c:v>15/11/2020</c:v>
                </c:pt>
                <c:pt idx="47">
                  <c:v>22/11/2020</c:v>
                </c:pt>
                <c:pt idx="48">
                  <c:v>29/11/2020</c:v>
                </c:pt>
                <c:pt idx="49">
                  <c:v>6/12/2020</c:v>
                </c:pt>
                <c:pt idx="50">
                  <c:v>13/12/2020</c:v>
                </c:pt>
                <c:pt idx="51">
                  <c:v>20/12/2020</c:v>
                </c:pt>
                <c:pt idx="52">
                  <c:v>27/12/2020</c:v>
                </c:pt>
                <c:pt idx="53">
                  <c:v>3/1/2021</c:v>
                </c:pt>
                <c:pt idx="54">
                  <c:v>10/1/2021</c:v>
                </c:pt>
                <c:pt idx="55">
                  <c:v>17/01/2021</c:v>
                </c:pt>
                <c:pt idx="56">
                  <c:v>24/01/2021</c:v>
                </c:pt>
                <c:pt idx="57">
                  <c:v>31/01/2021</c:v>
                </c:pt>
                <c:pt idx="58">
                  <c:v>7/2/2021</c:v>
                </c:pt>
                <c:pt idx="59">
                  <c:v>14/02/2021</c:v>
                </c:pt>
                <c:pt idx="60">
                  <c:v>21/02/2021</c:v>
                </c:pt>
                <c:pt idx="61">
                  <c:v>28/02/2021</c:v>
                </c:pt>
              </c:strCache>
            </c:strRef>
          </c:cat>
          <c:val>
            <c:numRef>
              <c:f>[analysis.xlsx]השוואות!$E$2:$E$63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33.333333333333329</c:v>
                </c:pt>
                <c:pt idx="16">
                  <c:v>16.666666666666664</c:v>
                </c:pt>
                <c:pt idx="17">
                  <c:v>66.666666666666657</c:v>
                </c:pt>
                <c:pt idx="18">
                  <c:v>20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18.181818181818183</c:v>
                </c:pt>
                <c:pt idx="23">
                  <c:v>23.728813559322035</c:v>
                </c:pt>
                <c:pt idx="24">
                  <c:v>25</c:v>
                </c:pt>
                <c:pt idx="25">
                  <c:v>23.809523809523807</c:v>
                </c:pt>
                <c:pt idx="26">
                  <c:v>23.076923076923077</c:v>
                </c:pt>
                <c:pt idx="27">
                  <c:v>28.888888888888886</c:v>
                </c:pt>
                <c:pt idx="28">
                  <c:v>23.75</c:v>
                </c:pt>
                <c:pt idx="29">
                  <c:v>22.222222222222221</c:v>
                </c:pt>
                <c:pt idx="30">
                  <c:v>22.641509433962266</c:v>
                </c:pt>
                <c:pt idx="31">
                  <c:v>25</c:v>
                </c:pt>
                <c:pt idx="32">
                  <c:v>15</c:v>
                </c:pt>
                <c:pt idx="33">
                  <c:v>20.359281437125748</c:v>
                </c:pt>
                <c:pt idx="34">
                  <c:v>16.265060240963855</c:v>
                </c:pt>
                <c:pt idx="35">
                  <c:v>17.901234567901234</c:v>
                </c:pt>
                <c:pt idx="36">
                  <c:v>17.333333333333336</c:v>
                </c:pt>
                <c:pt idx="37">
                  <c:v>17.543859649122805</c:v>
                </c:pt>
                <c:pt idx="38">
                  <c:v>17.021276595744681</c:v>
                </c:pt>
                <c:pt idx="39">
                  <c:v>9.433962264150944</c:v>
                </c:pt>
                <c:pt idx="40">
                  <c:v>9.8039215686274517</c:v>
                </c:pt>
                <c:pt idx="41">
                  <c:v>15.217391304347828</c:v>
                </c:pt>
                <c:pt idx="42">
                  <c:v>24.074074074074073</c:v>
                </c:pt>
                <c:pt idx="43">
                  <c:v>12</c:v>
                </c:pt>
                <c:pt idx="44">
                  <c:v>18.181818181818183</c:v>
                </c:pt>
                <c:pt idx="45">
                  <c:v>21.875</c:v>
                </c:pt>
                <c:pt idx="46">
                  <c:v>28.571428571428569</c:v>
                </c:pt>
                <c:pt idx="47">
                  <c:v>24.050632911392405</c:v>
                </c:pt>
                <c:pt idx="48">
                  <c:v>20.754716981132077</c:v>
                </c:pt>
                <c:pt idx="49">
                  <c:v>17.910447761194028</c:v>
                </c:pt>
                <c:pt idx="50">
                  <c:v>24.324324324324326</c:v>
                </c:pt>
                <c:pt idx="51">
                  <c:v>22.680412371134022</c:v>
                </c:pt>
                <c:pt idx="52">
                  <c:v>17</c:v>
                </c:pt>
                <c:pt idx="53">
                  <c:v>18.823529411764707</c:v>
                </c:pt>
                <c:pt idx="54">
                  <c:v>22.522522522522522</c:v>
                </c:pt>
                <c:pt idx="55">
                  <c:v>22</c:v>
                </c:pt>
                <c:pt idx="56">
                  <c:v>28.205128205128204</c:v>
                </c:pt>
                <c:pt idx="57">
                  <c:v>7.4074074074074066</c:v>
                </c:pt>
                <c:pt idx="58">
                  <c:v>16.161616161616163</c:v>
                </c:pt>
                <c:pt idx="59">
                  <c:v>24.820143884892087</c:v>
                </c:pt>
                <c:pt idx="60">
                  <c:v>30.415754923413569</c:v>
                </c:pt>
                <c:pt idx="61">
                  <c:v>35.036496350364963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84-4A49-A4CE-FC2FA37CD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742608"/>
        <c:axId val="1039752592"/>
      </c:lineChart>
      <c:catAx>
        <c:axId val="103974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039752592"/>
        <c:crosses val="autoZero"/>
        <c:auto val="1"/>
        <c:lblAlgn val="ctr"/>
        <c:lblOffset val="100"/>
        <c:noMultiLvlLbl val="0"/>
      </c:catAx>
      <c:valAx>
        <c:axId val="103975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03974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B6F0F-F984-43F2-8E57-85A6947514D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061C1B1-BD58-418F-A06F-788D48437560}">
      <dgm:prSet phldrT="[טקסט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1"/>
          <a:r>
            <a:rPr lang="en-US" dirty="0"/>
            <a:t>Children in </a:t>
          </a:r>
          <a:r>
            <a:rPr lang="en-US" dirty="0" err="1"/>
            <a:t>bidud</a:t>
          </a:r>
          <a:endParaRPr lang="he-IL" dirty="0"/>
        </a:p>
      </dgm:t>
    </dgm:pt>
    <dgm:pt modelId="{EFB5564E-3ECE-4200-8FD6-E454A2E4833D}" type="parTrans" cxnId="{82E66C43-8118-42E4-B83B-A89D93676017}">
      <dgm:prSet/>
      <dgm:spPr/>
      <dgm:t>
        <a:bodyPr/>
        <a:lstStyle/>
        <a:p>
          <a:pPr rtl="1"/>
          <a:endParaRPr lang="he-IL"/>
        </a:p>
      </dgm:t>
    </dgm:pt>
    <dgm:pt modelId="{F4E1E915-CE24-4E3F-9591-426BA9EF9FB3}" type="sibTrans" cxnId="{82E66C43-8118-42E4-B83B-A89D93676017}">
      <dgm:prSet/>
      <dgm:spPr/>
      <dgm:t>
        <a:bodyPr/>
        <a:lstStyle/>
        <a:p>
          <a:pPr rtl="1"/>
          <a:endParaRPr lang="he-IL"/>
        </a:p>
      </dgm:t>
    </dgm:pt>
    <dgm:pt modelId="{DA55E8B1-565D-43D2-BB52-D2D82138EB99}">
      <dgm:prSet phldrT="[טקסט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1"/>
          <a:r>
            <a:rPr lang="en-US" dirty="0"/>
            <a:t>Parents in </a:t>
          </a:r>
          <a:r>
            <a:rPr lang="en-US" dirty="0" err="1"/>
            <a:t>bidud</a:t>
          </a:r>
          <a:endParaRPr lang="he-IL" dirty="0"/>
        </a:p>
      </dgm:t>
    </dgm:pt>
    <dgm:pt modelId="{09A47623-FF0C-4AE7-BD73-6E528789E615}" type="parTrans" cxnId="{CC292FCA-CD2D-443B-B8C5-0517CC20B82D}">
      <dgm:prSet/>
      <dgm:spPr/>
      <dgm:t>
        <a:bodyPr/>
        <a:lstStyle/>
        <a:p>
          <a:pPr rtl="1"/>
          <a:endParaRPr lang="he-IL"/>
        </a:p>
      </dgm:t>
    </dgm:pt>
    <dgm:pt modelId="{88ECBC01-254F-4C12-92C2-DEE044700551}" type="sibTrans" cxnId="{CC292FCA-CD2D-443B-B8C5-0517CC20B82D}">
      <dgm:prSet/>
      <dgm:spPr/>
      <dgm:t>
        <a:bodyPr/>
        <a:lstStyle/>
        <a:p>
          <a:pPr rtl="1"/>
          <a:endParaRPr lang="he-IL"/>
        </a:p>
      </dgm:t>
    </dgm:pt>
    <dgm:pt modelId="{F6F438AF-97D3-4598-AF96-1E0E99FE754C}">
      <dgm:prSet phldrT="[טקסט]"/>
      <dgm:spPr>
        <a:solidFill>
          <a:srgbClr val="C00000"/>
        </a:solidFill>
      </dgm:spPr>
      <dgm:t>
        <a:bodyPr/>
        <a:lstStyle/>
        <a:p>
          <a:pPr rtl="1"/>
          <a:r>
            <a:rPr lang="en-US" dirty="0"/>
            <a:t>Financial strain</a:t>
          </a:r>
          <a:endParaRPr lang="he-IL" dirty="0"/>
        </a:p>
      </dgm:t>
    </dgm:pt>
    <dgm:pt modelId="{3788DDCF-790D-4CC1-9ED7-9806AA0DBF3D}" type="parTrans" cxnId="{8403A287-9AF1-4F96-876E-407BA30424DD}">
      <dgm:prSet/>
      <dgm:spPr/>
      <dgm:t>
        <a:bodyPr/>
        <a:lstStyle/>
        <a:p>
          <a:pPr rtl="1"/>
          <a:endParaRPr lang="he-IL"/>
        </a:p>
      </dgm:t>
    </dgm:pt>
    <dgm:pt modelId="{3C94ED19-C279-4E89-94D3-82E88FDF01E6}" type="sibTrans" cxnId="{8403A287-9AF1-4F96-876E-407BA30424DD}">
      <dgm:prSet/>
      <dgm:spPr/>
      <dgm:t>
        <a:bodyPr/>
        <a:lstStyle/>
        <a:p>
          <a:pPr rtl="1"/>
          <a:endParaRPr lang="he-IL"/>
        </a:p>
      </dgm:t>
    </dgm:pt>
    <dgm:pt modelId="{62EFAFB1-68EA-40E5-82B2-783599C4E338}" type="pres">
      <dgm:prSet presAssocID="{D51B6F0F-F984-43F2-8E57-85A6947514D9}" presName="Name0" presStyleCnt="0">
        <dgm:presLayoutVars>
          <dgm:dir/>
          <dgm:animLvl val="lvl"/>
          <dgm:resizeHandles val="exact"/>
        </dgm:presLayoutVars>
      </dgm:prSet>
      <dgm:spPr/>
    </dgm:pt>
    <dgm:pt modelId="{7FC77D99-EA40-41D4-99A2-E08659EA2F66}" type="pres">
      <dgm:prSet presAssocID="{D061C1B1-BD58-418F-A06F-788D48437560}" presName="parTxOnly" presStyleLbl="node1" presStyleIdx="0" presStyleCnt="3" custScaleX="98547" custScaleY="93929">
        <dgm:presLayoutVars>
          <dgm:chMax val="0"/>
          <dgm:chPref val="0"/>
          <dgm:bulletEnabled val="1"/>
        </dgm:presLayoutVars>
      </dgm:prSet>
      <dgm:spPr/>
    </dgm:pt>
    <dgm:pt modelId="{92227F65-BAE6-4C35-97E5-E78F37CD401B}" type="pres">
      <dgm:prSet presAssocID="{F4E1E915-CE24-4E3F-9591-426BA9EF9FB3}" presName="parTxOnlySpace" presStyleCnt="0"/>
      <dgm:spPr/>
    </dgm:pt>
    <dgm:pt modelId="{569665DC-A538-45AD-8EDE-1394B66A38F6}" type="pres">
      <dgm:prSet presAssocID="{DA55E8B1-565D-43D2-BB52-D2D82138EB9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22EC53-B13A-4775-9279-5ECC4BCF1064}" type="pres">
      <dgm:prSet presAssocID="{88ECBC01-254F-4C12-92C2-DEE044700551}" presName="parTxOnlySpace" presStyleCnt="0"/>
      <dgm:spPr/>
    </dgm:pt>
    <dgm:pt modelId="{25C57181-2E67-4134-B05D-52466AAA92B9}" type="pres">
      <dgm:prSet presAssocID="{F6F438AF-97D3-4598-AF96-1E0E99FE75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2E66C43-8118-42E4-B83B-A89D93676017}" srcId="{D51B6F0F-F984-43F2-8E57-85A6947514D9}" destId="{D061C1B1-BD58-418F-A06F-788D48437560}" srcOrd="0" destOrd="0" parTransId="{EFB5564E-3ECE-4200-8FD6-E454A2E4833D}" sibTransId="{F4E1E915-CE24-4E3F-9591-426BA9EF9FB3}"/>
    <dgm:cxn modelId="{96130780-2D0E-4560-BA47-6BBEC729E6E2}" type="presOf" srcId="{D061C1B1-BD58-418F-A06F-788D48437560}" destId="{7FC77D99-EA40-41D4-99A2-E08659EA2F66}" srcOrd="0" destOrd="0" presId="urn:microsoft.com/office/officeart/2005/8/layout/chevron1"/>
    <dgm:cxn modelId="{8403A287-9AF1-4F96-876E-407BA30424DD}" srcId="{D51B6F0F-F984-43F2-8E57-85A6947514D9}" destId="{F6F438AF-97D3-4598-AF96-1E0E99FE754C}" srcOrd="2" destOrd="0" parTransId="{3788DDCF-790D-4CC1-9ED7-9806AA0DBF3D}" sibTransId="{3C94ED19-C279-4E89-94D3-82E88FDF01E6}"/>
    <dgm:cxn modelId="{C48EA08E-8501-479E-9A1B-717063921745}" type="presOf" srcId="{F6F438AF-97D3-4598-AF96-1E0E99FE754C}" destId="{25C57181-2E67-4134-B05D-52466AAA92B9}" srcOrd="0" destOrd="0" presId="urn:microsoft.com/office/officeart/2005/8/layout/chevron1"/>
    <dgm:cxn modelId="{CC292FCA-CD2D-443B-B8C5-0517CC20B82D}" srcId="{D51B6F0F-F984-43F2-8E57-85A6947514D9}" destId="{DA55E8B1-565D-43D2-BB52-D2D82138EB99}" srcOrd="1" destOrd="0" parTransId="{09A47623-FF0C-4AE7-BD73-6E528789E615}" sibTransId="{88ECBC01-254F-4C12-92C2-DEE044700551}"/>
    <dgm:cxn modelId="{9F9BB2F6-1406-4CF5-BFF4-F123E7696001}" type="presOf" srcId="{D51B6F0F-F984-43F2-8E57-85A6947514D9}" destId="{62EFAFB1-68EA-40E5-82B2-783599C4E338}" srcOrd="0" destOrd="0" presId="urn:microsoft.com/office/officeart/2005/8/layout/chevron1"/>
    <dgm:cxn modelId="{850E9FF8-470A-4001-94B2-D4B922B6FC17}" type="presOf" srcId="{DA55E8B1-565D-43D2-BB52-D2D82138EB99}" destId="{569665DC-A538-45AD-8EDE-1394B66A38F6}" srcOrd="0" destOrd="0" presId="urn:microsoft.com/office/officeart/2005/8/layout/chevron1"/>
    <dgm:cxn modelId="{8B7C931F-B65F-4747-BFFF-7D6107F8BC35}" type="presParOf" srcId="{62EFAFB1-68EA-40E5-82B2-783599C4E338}" destId="{7FC77D99-EA40-41D4-99A2-E08659EA2F66}" srcOrd="0" destOrd="0" presId="urn:microsoft.com/office/officeart/2005/8/layout/chevron1"/>
    <dgm:cxn modelId="{7FFD6AFC-783A-4752-9CD9-79CED2787D64}" type="presParOf" srcId="{62EFAFB1-68EA-40E5-82B2-783599C4E338}" destId="{92227F65-BAE6-4C35-97E5-E78F37CD401B}" srcOrd="1" destOrd="0" presId="urn:microsoft.com/office/officeart/2005/8/layout/chevron1"/>
    <dgm:cxn modelId="{0C5215D6-8D32-43BE-8CA0-45AADD6B2AAF}" type="presParOf" srcId="{62EFAFB1-68EA-40E5-82B2-783599C4E338}" destId="{569665DC-A538-45AD-8EDE-1394B66A38F6}" srcOrd="2" destOrd="0" presId="urn:microsoft.com/office/officeart/2005/8/layout/chevron1"/>
    <dgm:cxn modelId="{B69AFD84-7BC3-4B9E-90B5-0D94C3EAEF1F}" type="presParOf" srcId="{62EFAFB1-68EA-40E5-82B2-783599C4E338}" destId="{6522EC53-B13A-4775-9279-5ECC4BCF1064}" srcOrd="3" destOrd="0" presId="urn:microsoft.com/office/officeart/2005/8/layout/chevron1"/>
    <dgm:cxn modelId="{6AD8516E-AC2C-4F9F-B109-641DC35DEC05}" type="presParOf" srcId="{62EFAFB1-68EA-40E5-82B2-783599C4E338}" destId="{25C57181-2E67-4134-B05D-52466AAA92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77D99-EA40-41D4-99A2-E08659EA2F66}">
      <dsp:nvSpPr>
        <dsp:cNvPr id="0" name=""/>
        <dsp:cNvSpPr/>
      </dsp:nvSpPr>
      <dsp:spPr>
        <a:xfrm>
          <a:off x="1169" y="439246"/>
          <a:ext cx="2493516" cy="950667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Children in </a:t>
          </a:r>
          <a:r>
            <a:rPr lang="en-US" sz="3000" kern="1200" dirty="0" err="1"/>
            <a:t>bidud</a:t>
          </a:r>
          <a:endParaRPr lang="he-IL" sz="3000" kern="1200" dirty="0"/>
        </a:p>
      </dsp:txBody>
      <dsp:txXfrm>
        <a:off x="476503" y="439246"/>
        <a:ext cx="1542849" cy="950667"/>
      </dsp:txXfrm>
    </dsp:sp>
    <dsp:sp modelId="{569665DC-A538-45AD-8EDE-1394B66A38F6}">
      <dsp:nvSpPr>
        <dsp:cNvPr id="0" name=""/>
        <dsp:cNvSpPr/>
      </dsp:nvSpPr>
      <dsp:spPr>
        <a:xfrm>
          <a:off x="2241657" y="408523"/>
          <a:ext cx="2530281" cy="1012112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Parents in </a:t>
          </a:r>
          <a:r>
            <a:rPr lang="en-US" sz="3000" kern="1200" dirty="0" err="1"/>
            <a:t>bidud</a:t>
          </a:r>
          <a:endParaRPr lang="he-IL" sz="3000" kern="1200" dirty="0"/>
        </a:p>
      </dsp:txBody>
      <dsp:txXfrm>
        <a:off x="2747713" y="408523"/>
        <a:ext cx="1518169" cy="1012112"/>
      </dsp:txXfrm>
    </dsp:sp>
    <dsp:sp modelId="{25C57181-2E67-4134-B05D-52466AAA92B9}">
      <dsp:nvSpPr>
        <dsp:cNvPr id="0" name=""/>
        <dsp:cNvSpPr/>
      </dsp:nvSpPr>
      <dsp:spPr>
        <a:xfrm>
          <a:off x="4518911" y="408523"/>
          <a:ext cx="2530281" cy="1012112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Financial strain</a:t>
          </a:r>
          <a:endParaRPr lang="he-IL" sz="3000" kern="1200" dirty="0"/>
        </a:p>
      </dsp:txBody>
      <dsp:txXfrm>
        <a:off x="5024967" y="408523"/>
        <a:ext cx="1518169" cy="1012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D19D234-BB5C-4B1A-B704-3B8B815AB98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FF63254-97F1-4DE4-B6DD-F1538D862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63254-97F1-4DE4-B6DD-F1538D862D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63254-97F1-4DE4-B6DD-F1538D862D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Flower picking story.</a:t>
            </a:r>
            <a:r>
              <a:rPr lang="en-US" baseline="0" dirty="0"/>
              <a:t> Tell it here and tie it in to our goal. Talk about how downloading applications becomes annoying.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63254-97F1-4DE4-B6DD-F1538D862D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:</a:t>
            </a:r>
          </a:p>
          <a:p>
            <a:pPr marL="514350" indent="-514350" algn="l" rtl="1">
              <a:buFont typeface="+mj-lt"/>
              <a:buAutoNum type="arabicPeriod"/>
            </a:pPr>
            <a:r>
              <a:rPr lang="he-IL" dirty="0"/>
              <a:t>חינוך הילדים – מגן חינוך, הימנעות מלהגיע לבית הספר כשחולים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קפסולות – למשל 8 ילדים בקפסולה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קבלת הסכמת ההורים באפליקציית משרד החינוך.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קבלת "תו ירוק" למשתתפים בתוכנית [תשומת-לב הילדים ע"י אוסף תווים, הצטרפות לפעילויות חברתיות טיולים, משחקי כדור-רגל, מוזיאונים] לכל שכבת גיל תמריץ </a:t>
            </a:r>
            <a:r>
              <a:rPr lang="he-IL" dirty="0" err="1"/>
              <a:t>יעודי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בדיקות ידידותיות לילדים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63254-97F1-4DE4-B6DD-F1538D862D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2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2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7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32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7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5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9A5EFD-AD08-46AA-A1F4-2687D4E1E96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3B0D1E-E417-48F1-AD28-FB6ABABB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681245" y="3482690"/>
            <a:ext cx="6815669" cy="151553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Group 24</a:t>
            </a:r>
            <a:br>
              <a:rPr lang="en-US" dirty="0"/>
            </a:br>
            <a:r>
              <a:rPr lang="en-US" dirty="0"/>
              <a:t>Challenge 2 Young population</a:t>
            </a:r>
            <a:br>
              <a:rPr lang="en-US" dirty="0"/>
            </a:br>
            <a:r>
              <a:rPr lang="he-IL" dirty="0"/>
              <a:t>מגן חינוך – הסכמת ההורים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1564" y="3180485"/>
            <a:ext cx="457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 err="1"/>
              <a:t>בידודים</a:t>
            </a:r>
            <a:r>
              <a:rPr lang="he-IL" sz="2800" b="1" dirty="0"/>
              <a:t> בישראל</a:t>
            </a:r>
          </a:p>
          <a:p>
            <a:r>
              <a:rPr lang="he-IL" sz="2400" dirty="0"/>
              <a:t>מעל 20 מיליון ימי בידוד מפרוץ המגיפה (15.5 מיליון עקב מגע עם חולה מאומת, 4.7 מיליון עקב חזרה מחו"ל)</a:t>
            </a:r>
            <a:endParaRPr lang="en-US" sz="2400" dirty="0"/>
          </a:p>
        </p:txBody>
      </p:sp>
      <p:graphicFrame>
        <p:nvGraphicFramePr>
          <p:cNvPr id="5" name="תרשים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94077"/>
              </p:ext>
            </p:extLst>
          </p:nvPr>
        </p:nvGraphicFramePr>
        <p:xfrm>
          <a:off x="2180503" y="30544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1844031966"/>
              </p:ext>
            </p:extLst>
          </p:nvPr>
        </p:nvGraphicFramePr>
        <p:xfrm>
          <a:off x="1685905" y="1505720"/>
          <a:ext cx="7050362" cy="182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129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4626" y="874648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תחלואת ילדים בישראל</a:t>
            </a:r>
          </a:p>
          <a:p>
            <a:r>
              <a:rPr lang="he-IL" sz="2400" dirty="0"/>
              <a:t>כ-20% מכלל החולים החל מסוף 2020 חלה עליה באחוז הילדים החולים מכלל החולים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8742" y="3409406"/>
            <a:ext cx="438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ציור 1: תחלואה כללית בישראל:</a:t>
            </a:r>
          </a:p>
          <a:p>
            <a:r>
              <a:rPr lang="he-IL" dirty="0"/>
              <a:t>ילדים- כחול, ומבוגרים- כתום.</a:t>
            </a:r>
          </a:p>
          <a:p>
            <a:r>
              <a:rPr lang="he-IL" dirty="0"/>
              <a:t>ציר </a:t>
            </a:r>
            <a:r>
              <a:rPr lang="en-US" dirty="0"/>
              <a:t>X</a:t>
            </a:r>
            <a:r>
              <a:rPr lang="he-IL" dirty="0"/>
              <a:t>- מספר שבוע החל מ-5.1.2020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64626" y="5698560"/>
            <a:ext cx="43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ציור 2: אחוז תחלואת ילדים בישראל.</a:t>
            </a:r>
          </a:p>
        </p:txBody>
      </p:sp>
      <p:graphicFrame>
        <p:nvGraphicFramePr>
          <p:cNvPr id="19" name="תרשים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586179"/>
              </p:ext>
            </p:extLst>
          </p:nvPr>
        </p:nvGraphicFramePr>
        <p:xfrm>
          <a:off x="785712" y="6662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תרשים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029453"/>
              </p:ext>
            </p:extLst>
          </p:nvPr>
        </p:nvGraphicFramePr>
        <p:xfrm>
          <a:off x="6579325" y="28229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21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PATHWAY- </a:t>
            </a:r>
            <a:r>
              <a:rPr lang="en-US" dirty="0" err="1"/>
              <a:t>Magen</a:t>
            </a:r>
            <a:r>
              <a:rPr lang="en-US" dirty="0"/>
              <a:t> </a:t>
            </a:r>
            <a:r>
              <a:rPr lang="en-US" dirty="0" err="1"/>
              <a:t>Chinuch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Facts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 children once a week for COVID-19 in the school setting.</a:t>
            </a:r>
          </a:p>
          <a:p>
            <a:r>
              <a:rPr lang="en-US" dirty="0"/>
              <a:t>75% of parents must give consent</a:t>
            </a:r>
          </a:p>
          <a:p>
            <a:r>
              <a:rPr lang="en-US" b="1" dirty="0"/>
              <a:t>Effective:</a:t>
            </a:r>
            <a:r>
              <a:rPr lang="en-US" dirty="0"/>
              <a:t> 32% morbidity among cities who adopted the program vs 41% in general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10" name="מציין מיקום תוכן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4277686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2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GREEN PASSPORT system (for children)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ענן 3"/>
          <p:cNvSpPr/>
          <p:nvPr/>
        </p:nvSpPr>
        <p:spPr>
          <a:xfrm>
            <a:off x="6048102" y="3905793"/>
            <a:ext cx="966651" cy="8621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6224451" y="4057468"/>
            <a:ext cx="561703" cy="5065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מחבר ישר 7"/>
          <p:cNvCxnSpPr/>
          <p:nvPr/>
        </p:nvCxnSpPr>
        <p:spPr>
          <a:xfrm flipH="1">
            <a:off x="6531427" y="4806672"/>
            <a:ext cx="13062" cy="86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מעוקל 9"/>
          <p:cNvCxnSpPr/>
          <p:nvPr/>
        </p:nvCxnSpPr>
        <p:spPr>
          <a:xfrm rot="10800000" flipV="1">
            <a:off x="6224451" y="5038874"/>
            <a:ext cx="306978" cy="1993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מעוקל 10"/>
          <p:cNvCxnSpPr/>
          <p:nvPr/>
        </p:nvCxnSpPr>
        <p:spPr>
          <a:xfrm rot="10800000" flipV="1">
            <a:off x="6505299" y="5332994"/>
            <a:ext cx="280851" cy="1374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3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WILL WORK?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who test negative get the passports right away (valid for a week), and those who test positive get the passports after recovery (valid for 3 months)</a:t>
            </a:r>
          </a:p>
        </p:txBody>
      </p:sp>
    </p:spTree>
    <p:extLst>
      <p:ext uri="{BB962C8B-B14F-4D97-AF65-F5344CB8AC3E}">
        <p14:creationId xmlns:p14="http://schemas.microsoft.com/office/powerpoint/2010/main" val="26388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CONTACT US: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Doron Bar, PhD, Haifa </a:t>
            </a:r>
          </a:p>
          <a:p>
            <a:pPr algn="l" rtl="0"/>
            <a:r>
              <a:rPr lang="en-US" dirty="0"/>
              <a:t>Hila Behar, PhD - </a:t>
            </a:r>
            <a:r>
              <a:rPr lang="en-US" dirty="0" err="1"/>
              <a:t>Magen</a:t>
            </a:r>
            <a:r>
              <a:rPr lang="en-US" dirty="0"/>
              <a:t> </a:t>
            </a:r>
            <a:r>
              <a:rPr lang="en-US" dirty="0" err="1"/>
              <a:t>Chinuch</a:t>
            </a:r>
            <a:r>
              <a:rPr lang="en-US" dirty="0"/>
              <a:t> News Junkie, </a:t>
            </a:r>
            <a:r>
              <a:rPr lang="en-US" dirty="0" err="1"/>
              <a:t>Givat</a:t>
            </a:r>
            <a:r>
              <a:rPr lang="en-US" dirty="0"/>
              <a:t> Shmuel</a:t>
            </a:r>
          </a:p>
          <a:p>
            <a:pPr algn="l" rtl="0"/>
            <a:r>
              <a:rPr lang="en-US" dirty="0"/>
              <a:t>Yehudit Jacobson-</a:t>
            </a:r>
            <a:r>
              <a:rPr lang="en-US" dirty="0" err="1"/>
              <a:t>Liptz</a:t>
            </a:r>
            <a:r>
              <a:rPr lang="en-US" dirty="0"/>
              <a:t>, MPH, Jerusalem </a:t>
            </a:r>
          </a:p>
          <a:p>
            <a:pPr algn="l" rtl="0"/>
            <a:r>
              <a:rPr lang="en-US" dirty="0"/>
              <a:t>Sveta Raboy, </a:t>
            </a:r>
            <a:r>
              <a:rPr lang="en-US" dirty="0" err="1"/>
              <a:t>Msc</a:t>
            </a:r>
            <a:r>
              <a:rPr lang="en-US" dirty="0"/>
              <a:t> , Haifa</a:t>
            </a:r>
          </a:p>
          <a:p>
            <a:pPr algn="l" rtl="0"/>
            <a:r>
              <a:rPr lang="en-US" dirty="0"/>
              <a:t>Dorian </a:t>
            </a:r>
            <a:r>
              <a:rPr lang="en-US"/>
              <a:t>Dabush, </a:t>
            </a:r>
            <a:r>
              <a:rPr lang="en-US" dirty="0"/>
              <a:t>Dalton</a:t>
            </a:r>
          </a:p>
        </p:txBody>
      </p:sp>
    </p:spTree>
    <p:extLst>
      <p:ext uri="{BB962C8B-B14F-4D97-AF65-F5344CB8AC3E}">
        <p14:creationId xmlns:p14="http://schemas.microsoft.com/office/powerpoint/2010/main" val="2358543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1041</TotalTime>
  <Words>320</Words>
  <Application>Microsoft Office PowerPoint</Application>
  <PresentationFormat>Widescreen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אורגני</vt:lpstr>
      <vt:lpstr>Group 24 Challenge 2 Young population מגן חינוך – הסכמת ההורים</vt:lpstr>
      <vt:lpstr>PROBLEM:</vt:lpstr>
      <vt:lpstr>PowerPoint Presentation</vt:lpstr>
      <vt:lpstr>PATHWAY- Magen Chinuch: Facts</vt:lpstr>
      <vt:lpstr>OUR SOLUTION:</vt:lpstr>
      <vt:lpstr>HOW IT WILL WORK?</vt:lpstr>
      <vt:lpstr>CONTACT US: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doron.e.bar</dc:creator>
  <cp:lastModifiedBy>Raboy, Svetlana</cp:lastModifiedBy>
  <cp:revision>55</cp:revision>
  <dcterms:created xsi:type="dcterms:W3CDTF">2021-03-10T12:06:08Z</dcterms:created>
  <dcterms:modified xsi:type="dcterms:W3CDTF">2021-06-19T16:02:59Z</dcterms:modified>
</cp:coreProperties>
</file>