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iriam Libre"/>
      <p:regular r:id="rId16"/>
      <p:bold r:id="rId17"/>
    </p:embeddedFont>
    <p:embeddedFont>
      <p:font typeface="Helvetica Neue"/>
      <p:regular r:id="rId18"/>
      <p:bold r:id="rId19"/>
      <p:italic r:id="rId20"/>
      <p:boldItalic r:id="rId21"/>
    </p:embeddedFont>
    <p:embeddedFont>
      <p:font typeface="Onest Medium"/>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4" roundtripDataSignature="AMtx7mjqTB8AiCqH5kavxab+IaPrPUgz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italic.fntdata"/><Relationship Id="rId11" Type="http://schemas.openxmlformats.org/officeDocument/2006/relationships/slide" Target="slides/slide6.xml"/><Relationship Id="rId22" Type="http://schemas.openxmlformats.org/officeDocument/2006/relationships/font" Target="fonts/OnestMedium-regular.fntdata"/><Relationship Id="rId10" Type="http://schemas.openxmlformats.org/officeDocument/2006/relationships/slide" Target="slides/slide5.xml"/><Relationship Id="rId21" Type="http://schemas.openxmlformats.org/officeDocument/2006/relationships/font" Target="fonts/HelveticaNeue-boldItalic.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Onest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iriamLibre-bold.fntdata"/><Relationship Id="rId16" Type="http://schemas.openxmlformats.org/officeDocument/2006/relationships/font" Target="fonts/MiriamLibre-regular.fntdata"/><Relationship Id="rId5" Type="http://schemas.openxmlformats.org/officeDocument/2006/relationships/notesMaster" Target="notesMasters/notesMaster1.xml"/><Relationship Id="rId19" Type="http://schemas.openxmlformats.org/officeDocument/2006/relationships/font" Target="fonts/HelveticaNeue-bold.fntdata"/><Relationship Id="rId6" Type="http://schemas.openxmlformats.org/officeDocument/2006/relationships/slide" Target="slides/slide1.xml"/><Relationship Id="rId18" Type="http://schemas.openxmlformats.org/officeDocument/2006/relationships/font" Target="fonts/HelveticaNeu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p:nvPr>
            <p:ph idx="2" type="sldImg"/>
          </p:nvPr>
        </p:nvSpPr>
        <p:spPr>
          <a:xfrm>
            <a:off x="685800" y="428625"/>
            <a:ext cx="2057400" cy="11572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 name="Google Shape;59;p1:notes"/>
          <p:cNvSpPr txBox="1"/>
          <p:nvPr>
            <p:ph idx="1" type="body"/>
          </p:nvPr>
        </p:nvSpPr>
        <p:spPr>
          <a:xfrm>
            <a:off x="342900" y="1650002"/>
            <a:ext cx="2743200" cy="1350000"/>
          </a:xfrm>
          <a:prstGeom prst="rect">
            <a:avLst/>
          </a:prstGeom>
          <a:noFill/>
          <a:ln>
            <a:noFill/>
          </a:ln>
        </p:spPr>
        <p:txBody>
          <a:bodyPr anchorCtr="0" anchor="t" bIns="20950" lIns="41900" spcFirstLastPara="1" rIns="41900" wrap="square" tIns="20950">
            <a:noAutofit/>
          </a:bodyPr>
          <a:lstStyle/>
          <a:p>
            <a:pPr indent="0" lvl="0" marL="0" rtl="0" algn="l">
              <a:lnSpc>
                <a:spcPct val="100000"/>
              </a:lnSpc>
              <a:spcBef>
                <a:spcPts val="0"/>
              </a:spcBef>
              <a:spcAft>
                <a:spcPts val="0"/>
              </a:spcAft>
              <a:buSzPts val="1100"/>
              <a:buNone/>
            </a:pPr>
            <a:r>
              <a:t/>
            </a:r>
            <a:endParaRPr/>
          </a:p>
        </p:txBody>
      </p:sp>
      <p:sp>
        <p:nvSpPr>
          <p:cNvPr id="60" name="Google Shape;60;p1:notes"/>
          <p:cNvSpPr txBox="1"/>
          <p:nvPr>
            <p:ph idx="12" type="sldNum"/>
          </p:nvPr>
        </p:nvSpPr>
        <p:spPr>
          <a:xfrm>
            <a:off x="1942306" y="3256551"/>
            <a:ext cx="1485900" cy="171900"/>
          </a:xfrm>
          <a:prstGeom prst="rect">
            <a:avLst/>
          </a:prstGeom>
          <a:noFill/>
          <a:ln>
            <a:noFill/>
          </a:ln>
        </p:spPr>
        <p:txBody>
          <a:bodyPr anchorCtr="0" anchor="b" bIns="20950" lIns="41900" spcFirstLastPara="1" rIns="41900" wrap="square" tIns="20950">
            <a:noAutofit/>
          </a:bodyPr>
          <a:lstStyle/>
          <a:p>
            <a:pPr indent="0" lvl="0" marL="0" marR="0" rtl="0" algn="r">
              <a:lnSpc>
                <a:spcPct val="100000"/>
              </a:lnSpc>
              <a:spcBef>
                <a:spcPts val="0"/>
              </a:spcBef>
              <a:spcAft>
                <a:spcPts val="0"/>
              </a:spcAft>
              <a:buClr>
                <a:srgbClr val="000000"/>
              </a:buClr>
              <a:buSzPts val="600"/>
              <a:buFont typeface="Arial"/>
              <a:buNone/>
            </a:pPr>
            <a:fld id="{00000000-1234-1234-1234-123412341234}" type="slidenum">
              <a:rPr b="0" i="0" lang="en" sz="600" u="none" cap="none" strike="noStrike">
                <a:solidFill>
                  <a:srgbClr val="000000"/>
                </a:solidFill>
                <a:latin typeface="Arial"/>
                <a:ea typeface="Arial"/>
                <a:cs typeface="Arial"/>
                <a:sym typeface="Arial"/>
              </a:rPr>
              <a:t>‹#›</a:t>
            </a:fld>
            <a:endParaRPr b="0" i="0" sz="6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p:nvPr>
            <p:ph idx="2" type="sldImg"/>
          </p:nvPr>
        </p:nvSpPr>
        <p:spPr>
          <a:xfrm>
            <a:off x="685800" y="428625"/>
            <a:ext cx="2057400" cy="11572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9:notes"/>
          <p:cNvSpPr txBox="1"/>
          <p:nvPr>
            <p:ph idx="1" type="body"/>
          </p:nvPr>
        </p:nvSpPr>
        <p:spPr>
          <a:xfrm>
            <a:off x="342900" y="1650002"/>
            <a:ext cx="2743200" cy="1350000"/>
          </a:xfrm>
          <a:prstGeom prst="rect">
            <a:avLst/>
          </a:prstGeom>
          <a:noFill/>
          <a:ln>
            <a:noFill/>
          </a:ln>
        </p:spPr>
        <p:txBody>
          <a:bodyPr anchorCtr="0" anchor="t" bIns="20950" lIns="41900" spcFirstLastPara="1" rIns="41900" wrap="square" tIns="20950">
            <a:noAutofit/>
          </a:bodyPr>
          <a:lstStyle/>
          <a:p>
            <a:pPr indent="0" lvl="0" marL="0" rtl="0" algn="l">
              <a:lnSpc>
                <a:spcPct val="100000"/>
              </a:lnSpc>
              <a:spcBef>
                <a:spcPts val="0"/>
              </a:spcBef>
              <a:spcAft>
                <a:spcPts val="0"/>
              </a:spcAft>
              <a:buSzPts val="1100"/>
              <a:buNone/>
            </a:pPr>
            <a:r>
              <a:t/>
            </a:r>
            <a:endParaRPr/>
          </a:p>
        </p:txBody>
      </p:sp>
      <p:sp>
        <p:nvSpPr>
          <p:cNvPr id="161" name="Google Shape;161;p9:notes"/>
          <p:cNvSpPr txBox="1"/>
          <p:nvPr>
            <p:ph idx="12" type="sldNum"/>
          </p:nvPr>
        </p:nvSpPr>
        <p:spPr>
          <a:xfrm>
            <a:off x="1942306" y="3256551"/>
            <a:ext cx="1485900" cy="171900"/>
          </a:xfrm>
          <a:prstGeom prst="rect">
            <a:avLst/>
          </a:prstGeom>
          <a:noFill/>
          <a:ln>
            <a:noFill/>
          </a:ln>
        </p:spPr>
        <p:txBody>
          <a:bodyPr anchorCtr="0" anchor="b" bIns="20950" lIns="41900" spcFirstLastPara="1" rIns="41900" wrap="square" tIns="20950">
            <a:noAutofit/>
          </a:bodyPr>
          <a:lstStyle/>
          <a:p>
            <a:pPr indent="0" lvl="0" marL="0" marR="0" rtl="0" algn="r">
              <a:lnSpc>
                <a:spcPct val="100000"/>
              </a:lnSpc>
              <a:spcBef>
                <a:spcPts val="0"/>
              </a:spcBef>
              <a:spcAft>
                <a:spcPts val="0"/>
              </a:spcAft>
              <a:buClr>
                <a:srgbClr val="000000"/>
              </a:buClr>
              <a:buSzPts val="600"/>
              <a:buFont typeface="Arial"/>
              <a:buNone/>
            </a:pPr>
            <a:fld id="{00000000-1234-1234-1234-123412341234}" type="slidenum">
              <a:rPr b="0" i="0" lang="en" sz="600" u="none" cap="none" strike="noStrike">
                <a:solidFill>
                  <a:srgbClr val="000000"/>
                </a:solidFill>
                <a:latin typeface="Arial"/>
                <a:ea typeface="Arial"/>
                <a:cs typeface="Arial"/>
                <a:sym typeface="Arial"/>
              </a:rPr>
              <a:t>‹#›</a:t>
            </a:fld>
            <a:endParaRPr b="0" i="0" sz="6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4a952afb2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34a952afb2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4a952afb28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34a952afb28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4a952afb28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34a952afb28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4a952afb28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34a952afb28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4a952afb28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34a952afb28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4a952afb28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34a952afb28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4a952afb28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34a952afb28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1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1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1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3" name="Google Shape;4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2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6" name="Google Shape;4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2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2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0" name="Google Shape;5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1" name="Shape 51"/>
        <p:cNvGrpSpPr/>
        <p:nvPr/>
      </p:nvGrpSpPr>
      <p:grpSpPr>
        <a:xfrm>
          <a:off x="0" y="0"/>
          <a:ext cx="0" cy="0"/>
          <a:chOff x="0" y="0"/>
          <a:chExt cx="0" cy="0"/>
        </a:xfrm>
      </p:grpSpPr>
      <p:sp>
        <p:nvSpPr>
          <p:cNvPr id="52" name="Google Shape;52;p22"/>
          <p:cNvSpPr txBox="1"/>
          <p:nvPr>
            <p:ph type="title"/>
          </p:nvPr>
        </p:nvSpPr>
        <p:spPr>
          <a:xfrm>
            <a:off x="425767" y="411797"/>
            <a:ext cx="6603300" cy="3918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4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2"/>
          <p:cNvSpPr txBox="1"/>
          <p:nvPr>
            <p:ph idx="1" type="body"/>
          </p:nvPr>
        </p:nvSpPr>
        <p:spPr>
          <a:xfrm>
            <a:off x="1345564" y="1270317"/>
            <a:ext cx="6221100" cy="3447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1100">
                <a:solidFill>
                  <a:schemeClr val="dk1"/>
                </a:solidFill>
                <a:latin typeface="Helvetica Neue"/>
                <a:ea typeface="Helvetica Neue"/>
                <a:cs typeface="Helvetica Neue"/>
                <a:sym typeface="Helvetica Neu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4" name="Google Shape;54;p22"/>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5" name="Google Shape;55;p22"/>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6" name="Google Shape;56;p22"/>
          <p:cNvSpPr txBox="1"/>
          <p:nvPr>
            <p:ph idx="12" type="sldNum"/>
          </p:nvPr>
        </p:nvSpPr>
        <p:spPr>
          <a:xfrm>
            <a:off x="8682990" y="4851181"/>
            <a:ext cx="203100" cy="1230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800"/>
              <a:buFont typeface="Arial"/>
              <a:buNone/>
              <a:defRPr b="0" i="0" sz="800" u="none" cap="none" strike="noStrike">
                <a:solidFill>
                  <a:schemeClr val="dk1"/>
                </a:solidFill>
                <a:latin typeface="Helvetica Neue"/>
                <a:ea typeface="Helvetica Neue"/>
                <a:cs typeface="Helvetica Neue"/>
                <a:sym typeface="Helvetica Neue"/>
              </a:defRPr>
            </a:lvl1pPr>
            <a:lvl2pPr indent="0" lvl="1" marL="38100" marR="0" algn="l">
              <a:lnSpc>
                <a:spcPct val="100000"/>
              </a:lnSpc>
              <a:spcBef>
                <a:spcPts val="0"/>
              </a:spcBef>
              <a:spcAft>
                <a:spcPts val="0"/>
              </a:spcAft>
              <a:buClr>
                <a:srgbClr val="000000"/>
              </a:buClr>
              <a:buSzPts val="800"/>
              <a:buFont typeface="Arial"/>
              <a:buNone/>
              <a:defRPr b="0" i="0" sz="800" u="none" cap="none" strike="noStrike">
                <a:solidFill>
                  <a:schemeClr val="dk1"/>
                </a:solidFill>
                <a:latin typeface="Helvetica Neue"/>
                <a:ea typeface="Helvetica Neue"/>
                <a:cs typeface="Helvetica Neue"/>
                <a:sym typeface="Helvetica Neue"/>
              </a:defRPr>
            </a:lvl2pPr>
            <a:lvl3pPr indent="0" lvl="2" marL="38100" marR="0" algn="l">
              <a:lnSpc>
                <a:spcPct val="100000"/>
              </a:lnSpc>
              <a:spcBef>
                <a:spcPts val="0"/>
              </a:spcBef>
              <a:spcAft>
                <a:spcPts val="0"/>
              </a:spcAft>
              <a:buClr>
                <a:srgbClr val="000000"/>
              </a:buClr>
              <a:buSzPts val="800"/>
              <a:buFont typeface="Arial"/>
              <a:buNone/>
              <a:defRPr b="0" i="0" sz="800" u="none" cap="none" strike="noStrike">
                <a:solidFill>
                  <a:schemeClr val="dk1"/>
                </a:solidFill>
                <a:latin typeface="Helvetica Neue"/>
                <a:ea typeface="Helvetica Neue"/>
                <a:cs typeface="Helvetica Neue"/>
                <a:sym typeface="Helvetica Neue"/>
              </a:defRPr>
            </a:lvl3pPr>
            <a:lvl4pPr indent="0" lvl="3" marL="38100" marR="0" algn="l">
              <a:lnSpc>
                <a:spcPct val="100000"/>
              </a:lnSpc>
              <a:spcBef>
                <a:spcPts val="0"/>
              </a:spcBef>
              <a:spcAft>
                <a:spcPts val="0"/>
              </a:spcAft>
              <a:buClr>
                <a:srgbClr val="000000"/>
              </a:buClr>
              <a:buSzPts val="800"/>
              <a:buFont typeface="Arial"/>
              <a:buNone/>
              <a:defRPr b="0" i="0" sz="800" u="none" cap="none" strike="noStrike">
                <a:solidFill>
                  <a:schemeClr val="dk1"/>
                </a:solidFill>
                <a:latin typeface="Helvetica Neue"/>
                <a:ea typeface="Helvetica Neue"/>
                <a:cs typeface="Helvetica Neue"/>
                <a:sym typeface="Helvetica Neue"/>
              </a:defRPr>
            </a:lvl4pPr>
            <a:lvl5pPr indent="0" lvl="4" marL="38100" marR="0" algn="l">
              <a:lnSpc>
                <a:spcPct val="100000"/>
              </a:lnSpc>
              <a:spcBef>
                <a:spcPts val="0"/>
              </a:spcBef>
              <a:spcAft>
                <a:spcPts val="0"/>
              </a:spcAft>
              <a:buClr>
                <a:srgbClr val="000000"/>
              </a:buClr>
              <a:buSzPts val="800"/>
              <a:buFont typeface="Arial"/>
              <a:buNone/>
              <a:defRPr b="0" i="0" sz="800" u="none" cap="none" strike="noStrike">
                <a:solidFill>
                  <a:schemeClr val="dk1"/>
                </a:solidFill>
                <a:latin typeface="Helvetica Neue"/>
                <a:ea typeface="Helvetica Neue"/>
                <a:cs typeface="Helvetica Neue"/>
                <a:sym typeface="Helvetica Neue"/>
              </a:defRPr>
            </a:lvl5pPr>
            <a:lvl6pPr indent="0" lvl="5" marL="38100" marR="0" algn="l">
              <a:lnSpc>
                <a:spcPct val="100000"/>
              </a:lnSpc>
              <a:spcBef>
                <a:spcPts val="0"/>
              </a:spcBef>
              <a:spcAft>
                <a:spcPts val="0"/>
              </a:spcAft>
              <a:buClr>
                <a:srgbClr val="000000"/>
              </a:buClr>
              <a:buSzPts val="800"/>
              <a:buFont typeface="Arial"/>
              <a:buNone/>
              <a:defRPr b="0" i="0" sz="800" u="none" cap="none" strike="noStrike">
                <a:solidFill>
                  <a:schemeClr val="dk1"/>
                </a:solidFill>
                <a:latin typeface="Helvetica Neue"/>
                <a:ea typeface="Helvetica Neue"/>
                <a:cs typeface="Helvetica Neue"/>
                <a:sym typeface="Helvetica Neue"/>
              </a:defRPr>
            </a:lvl6pPr>
            <a:lvl7pPr indent="0" lvl="6" marL="38100" marR="0" algn="l">
              <a:lnSpc>
                <a:spcPct val="100000"/>
              </a:lnSpc>
              <a:spcBef>
                <a:spcPts val="0"/>
              </a:spcBef>
              <a:spcAft>
                <a:spcPts val="0"/>
              </a:spcAft>
              <a:buClr>
                <a:srgbClr val="000000"/>
              </a:buClr>
              <a:buSzPts val="800"/>
              <a:buFont typeface="Arial"/>
              <a:buNone/>
              <a:defRPr b="0" i="0" sz="800" u="none" cap="none" strike="noStrike">
                <a:solidFill>
                  <a:schemeClr val="dk1"/>
                </a:solidFill>
                <a:latin typeface="Helvetica Neue"/>
                <a:ea typeface="Helvetica Neue"/>
                <a:cs typeface="Helvetica Neue"/>
                <a:sym typeface="Helvetica Neue"/>
              </a:defRPr>
            </a:lvl7pPr>
            <a:lvl8pPr indent="0" lvl="7" marL="38100" marR="0" algn="l">
              <a:lnSpc>
                <a:spcPct val="100000"/>
              </a:lnSpc>
              <a:spcBef>
                <a:spcPts val="0"/>
              </a:spcBef>
              <a:spcAft>
                <a:spcPts val="0"/>
              </a:spcAft>
              <a:buClr>
                <a:srgbClr val="000000"/>
              </a:buClr>
              <a:buSzPts val="800"/>
              <a:buFont typeface="Arial"/>
              <a:buNone/>
              <a:defRPr b="0" i="0" sz="800" u="none" cap="none" strike="noStrike">
                <a:solidFill>
                  <a:schemeClr val="dk1"/>
                </a:solidFill>
                <a:latin typeface="Helvetica Neue"/>
                <a:ea typeface="Helvetica Neue"/>
                <a:cs typeface="Helvetica Neue"/>
                <a:sym typeface="Helvetica Neue"/>
              </a:defRPr>
            </a:lvl8pPr>
            <a:lvl9pPr indent="0" lvl="8" marL="38100" marR="0" algn="l">
              <a:lnSpc>
                <a:spcPct val="100000"/>
              </a:lnSpc>
              <a:spcBef>
                <a:spcPts val="0"/>
              </a:spcBef>
              <a:spcAft>
                <a:spcPts val="0"/>
              </a:spcAft>
              <a:buClr>
                <a:srgbClr val="000000"/>
              </a:buClr>
              <a:buSzPts val="800"/>
              <a:buFont typeface="Arial"/>
              <a:buNone/>
              <a:defRPr b="0" i="0" sz="800" u="none" cap="none" strike="noStrike">
                <a:solidFill>
                  <a:schemeClr val="dk1"/>
                </a:solidFill>
                <a:latin typeface="Helvetica Neue"/>
                <a:ea typeface="Helvetica Neue"/>
                <a:cs typeface="Helvetica Neue"/>
                <a:sym typeface="Helvetica Neue"/>
              </a:defRPr>
            </a:lvl9pPr>
          </a:lstStyle>
          <a:p>
            <a:pPr indent="0" lvl="0" marL="381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 name="Shape 10"/>
        <p:cNvGrpSpPr/>
        <p:nvPr/>
      </p:nvGrpSpPr>
      <p:grpSpPr>
        <a:xfrm>
          <a:off x="0" y="0"/>
          <a:ext cx="0" cy="0"/>
          <a:chOff x="0" y="0"/>
          <a:chExt cx="0" cy="0"/>
        </a:xfrm>
      </p:grpSpPr>
      <p:sp>
        <p:nvSpPr>
          <p:cNvPr id="11" name="Google Shape;11;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 name="Google Shape;12;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3" name="Google Shape;13;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6" name="Google Shape;16;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7" name="Google Shape;1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TITLE_AND_BODY_1">
    <p:spTree>
      <p:nvGrpSpPr>
        <p:cNvPr id="18" name="Shape 18"/>
        <p:cNvGrpSpPr/>
        <p:nvPr/>
      </p:nvGrpSpPr>
      <p:grpSpPr>
        <a:xfrm>
          <a:off x="0" y="0"/>
          <a:ext cx="0" cy="0"/>
          <a:chOff x="0" y="0"/>
          <a:chExt cx="0" cy="0"/>
        </a:xfrm>
      </p:grpSpPr>
      <p:sp>
        <p:nvSpPr>
          <p:cNvPr id="19" name="Google Shape;19;g32cc56560a3_0_77"/>
          <p:cNvSpPr txBox="1"/>
          <p:nvPr>
            <p:ph idx="12" type="sldNum"/>
          </p:nvPr>
        </p:nvSpPr>
        <p:spPr>
          <a:xfrm>
            <a:off x="8684345" y="4700819"/>
            <a:ext cx="336900" cy="318300"/>
          </a:xfrm>
          <a:prstGeom prst="rect">
            <a:avLst/>
          </a:prstGeom>
          <a:noFill/>
          <a:ln>
            <a:noFill/>
          </a:ln>
        </p:spPr>
        <p:txBody>
          <a:bodyPr anchorCtr="0" anchor="ctr" bIns="91400" lIns="91400" spcFirstLastPara="1" rIns="91400" wrap="square" tIns="91400">
            <a:normAutofit/>
          </a:bodyPr>
          <a:lstStyle>
            <a:lvl1pPr indent="0" lvl="0"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1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2" name="Google Shape;2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1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1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1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1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 name="Shape 61"/>
        <p:cNvGrpSpPr/>
        <p:nvPr/>
      </p:nvGrpSpPr>
      <p:grpSpPr>
        <a:xfrm>
          <a:off x="0" y="0"/>
          <a:ext cx="0" cy="0"/>
          <a:chOff x="0" y="0"/>
          <a:chExt cx="0" cy="0"/>
        </a:xfrm>
      </p:grpSpPr>
      <p:sp>
        <p:nvSpPr>
          <p:cNvPr id="62" name="Google Shape;62;p1"/>
          <p:cNvSpPr/>
          <p:nvPr/>
        </p:nvSpPr>
        <p:spPr>
          <a:xfrm>
            <a:off x="318300" y="2884650"/>
            <a:ext cx="8507400" cy="1568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 sz="3000" u="none" cap="none" strike="noStrike">
                <a:solidFill>
                  <a:srgbClr val="0BD752"/>
                </a:solidFill>
                <a:latin typeface="Miriam Libre"/>
                <a:ea typeface="Miriam Libre"/>
                <a:cs typeface="Miriam Libre"/>
                <a:sym typeface="Miriam Libre"/>
              </a:rPr>
              <a:t>GUVI</a:t>
            </a:r>
            <a:r>
              <a:rPr b="1" i="0" lang="en" sz="3000" u="none" cap="none" strike="noStrike">
                <a:solidFill>
                  <a:schemeClr val="dk1"/>
                </a:solidFill>
                <a:latin typeface="Miriam Libre"/>
                <a:ea typeface="Miriam Libre"/>
                <a:cs typeface="Miriam Libre"/>
                <a:sym typeface="Miriam Libre"/>
              </a:rPr>
              <a:t> - </a:t>
            </a:r>
            <a:r>
              <a:rPr b="1" i="0" lang="en" sz="3000" u="none" cap="none" strike="noStrike">
                <a:solidFill>
                  <a:srgbClr val="304443"/>
                </a:solidFill>
                <a:latin typeface="Miriam Libre"/>
                <a:ea typeface="Miriam Libre"/>
                <a:cs typeface="Miriam Libre"/>
                <a:sym typeface="Miriam Libre"/>
              </a:rPr>
              <a:t>Naan Mudhalvan </a:t>
            </a:r>
            <a:endParaRPr b="1" i="0" sz="3000" u="none" cap="none" strike="noStrike">
              <a:solidFill>
                <a:srgbClr val="304443"/>
              </a:solidFill>
              <a:latin typeface="Miriam Libre"/>
              <a:ea typeface="Miriam Libre"/>
              <a:cs typeface="Miriam Libre"/>
              <a:sym typeface="Miriam Libre"/>
            </a:endParaRPr>
          </a:p>
          <a:p>
            <a:pPr indent="0" lvl="0" marL="0" marR="0" rtl="0" algn="l">
              <a:lnSpc>
                <a:spcPct val="100000"/>
              </a:lnSpc>
              <a:spcBef>
                <a:spcPts val="0"/>
              </a:spcBef>
              <a:spcAft>
                <a:spcPts val="0"/>
              </a:spcAft>
              <a:buClr>
                <a:srgbClr val="000000"/>
              </a:buClr>
              <a:buSzPts val="2400"/>
              <a:buFont typeface="Arial"/>
              <a:buNone/>
            </a:pPr>
            <a:r>
              <a:rPr b="1" i="0" lang="en" sz="3000" u="none" cap="none" strike="noStrike">
                <a:solidFill>
                  <a:schemeClr val="dk1"/>
                </a:solidFill>
                <a:latin typeface="Miriam Libre"/>
                <a:ea typeface="Miriam Libre"/>
                <a:cs typeface="Miriam Libre"/>
                <a:sym typeface="Miriam Libre"/>
              </a:rPr>
              <a:t>Engineering</a:t>
            </a:r>
            <a:r>
              <a:rPr b="1" i="0" lang="en" sz="4000" u="none" cap="none" strike="noStrike">
                <a:solidFill>
                  <a:schemeClr val="dk1"/>
                </a:solidFill>
                <a:latin typeface="Miriam Libre"/>
                <a:ea typeface="Miriam Libre"/>
                <a:cs typeface="Miriam Libre"/>
                <a:sym typeface="Miriam Libre"/>
              </a:rPr>
              <a:t> </a:t>
            </a:r>
            <a:r>
              <a:rPr b="1" i="0" lang="en" sz="2800" u="none" cap="none" strike="noStrike">
                <a:solidFill>
                  <a:schemeClr val="dk1"/>
                </a:solidFill>
                <a:latin typeface="Miriam Libre"/>
                <a:ea typeface="Miriam Libre"/>
                <a:cs typeface="Miriam Libre"/>
                <a:sym typeface="Miriam Libre"/>
              </a:rPr>
              <a:t>Hackathon 2025</a:t>
            </a:r>
            <a:endParaRPr b="1" i="0" sz="2800" u="none" cap="none" strike="noStrike">
              <a:solidFill>
                <a:schemeClr val="dk1"/>
              </a:solidFill>
              <a:latin typeface="Miriam Libre"/>
              <a:ea typeface="Miriam Libre"/>
              <a:cs typeface="Miriam Libre"/>
              <a:sym typeface="Miriam Libre"/>
            </a:endParaRPr>
          </a:p>
        </p:txBody>
      </p:sp>
      <p:pic>
        <p:nvPicPr>
          <p:cNvPr id="63" name="Google Shape;63;p1" title="e16d1c85fa9b70d8d3e3ba871627db20-removebg-preview.png"/>
          <p:cNvPicPr preferRelativeResize="0"/>
          <p:nvPr/>
        </p:nvPicPr>
        <p:blipFill rotWithShape="1">
          <a:blip r:embed="rId3">
            <a:alphaModFix/>
          </a:blip>
          <a:srcRect b="21732" l="0" r="0" t="20295"/>
          <a:stretch/>
        </p:blipFill>
        <p:spPr>
          <a:xfrm>
            <a:off x="2902875" y="901450"/>
            <a:ext cx="3338250" cy="1935250"/>
          </a:xfrm>
          <a:prstGeom prst="rect">
            <a:avLst/>
          </a:prstGeom>
          <a:noFill/>
          <a:ln>
            <a:noFill/>
          </a:ln>
        </p:spPr>
      </p:pic>
      <p:pic>
        <p:nvPicPr>
          <p:cNvPr id="64" name="Google Shape;64;p1" title="TamilNadu_Logo.svg.png"/>
          <p:cNvPicPr preferRelativeResize="0"/>
          <p:nvPr/>
        </p:nvPicPr>
        <p:blipFill rotWithShape="1">
          <a:blip r:embed="rId4">
            <a:alphaModFix/>
          </a:blip>
          <a:srcRect b="0" l="0" r="0" t="0"/>
          <a:stretch/>
        </p:blipFill>
        <p:spPr>
          <a:xfrm>
            <a:off x="282750" y="177075"/>
            <a:ext cx="805704" cy="884277"/>
          </a:xfrm>
          <a:prstGeom prst="rect">
            <a:avLst/>
          </a:prstGeom>
          <a:noFill/>
          <a:ln>
            <a:noFill/>
          </a:ln>
        </p:spPr>
      </p:pic>
      <p:pic>
        <p:nvPicPr>
          <p:cNvPr id="65" name="Google Shape;65;p1" title="TNSDC-logo-08.png"/>
          <p:cNvPicPr preferRelativeResize="0"/>
          <p:nvPr/>
        </p:nvPicPr>
        <p:blipFill rotWithShape="1">
          <a:blip r:embed="rId5">
            <a:alphaModFix/>
          </a:blip>
          <a:srcRect b="15321" l="17537" r="14726" t="15632"/>
          <a:stretch/>
        </p:blipFill>
        <p:spPr>
          <a:xfrm>
            <a:off x="1210501" y="117312"/>
            <a:ext cx="984700" cy="1003800"/>
          </a:xfrm>
          <a:prstGeom prst="rect">
            <a:avLst/>
          </a:prstGeom>
          <a:noFill/>
          <a:ln>
            <a:noFill/>
          </a:ln>
        </p:spPr>
      </p:pic>
      <p:pic>
        <p:nvPicPr>
          <p:cNvPr id="66" name="Google Shape;66;p1"/>
          <p:cNvPicPr preferRelativeResize="0"/>
          <p:nvPr/>
        </p:nvPicPr>
        <p:blipFill rotWithShape="1">
          <a:blip r:embed="rId6">
            <a:alphaModFix/>
          </a:blip>
          <a:srcRect b="0" l="0" r="0" t="0"/>
          <a:stretch/>
        </p:blipFill>
        <p:spPr>
          <a:xfrm>
            <a:off x="6357175" y="273500"/>
            <a:ext cx="2648475" cy="549575"/>
          </a:xfrm>
          <a:prstGeom prst="rect">
            <a:avLst/>
          </a:prstGeom>
          <a:noFill/>
          <a:ln>
            <a:noFill/>
          </a:ln>
        </p:spPr>
      </p:pic>
      <p:sp>
        <p:nvSpPr>
          <p:cNvPr id="67" name="Google Shape;67;p1"/>
          <p:cNvSpPr/>
          <p:nvPr/>
        </p:nvSpPr>
        <p:spPr>
          <a:xfrm>
            <a:off x="0" y="25"/>
            <a:ext cx="107400" cy="5143500"/>
          </a:xfrm>
          <a:prstGeom prst="rect">
            <a:avLst/>
          </a:prstGeom>
          <a:solidFill>
            <a:srgbClr val="2E3BA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
          <p:cNvSpPr txBox="1"/>
          <p:nvPr/>
        </p:nvSpPr>
        <p:spPr>
          <a:xfrm>
            <a:off x="7978188" y="4754075"/>
            <a:ext cx="847500" cy="153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1000"/>
              <a:buFont typeface="Arial"/>
              <a:buNone/>
            </a:pPr>
            <a:r>
              <a:rPr b="0" i="0" lang="en" sz="1000" u="none" cap="none" strike="noStrike">
                <a:solidFill>
                  <a:srgbClr val="00B050"/>
                </a:solidFill>
                <a:latin typeface="Miriam Libre"/>
                <a:ea typeface="Miriam Libre"/>
                <a:cs typeface="Miriam Libre"/>
                <a:sym typeface="Miriam Libre"/>
              </a:rPr>
              <a:t>www.guvi.in</a:t>
            </a:r>
            <a:endParaRPr b="0" i="0" sz="700" u="none" cap="none" strike="noStrike">
              <a:solidFill>
                <a:srgbClr val="000000"/>
              </a:solidFill>
              <a:latin typeface="Miriam Libre"/>
              <a:ea typeface="Miriam Libre"/>
              <a:cs typeface="Miriam Libre"/>
              <a:sym typeface="Miriam Libr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9"/>
          <p:cNvSpPr/>
          <p:nvPr/>
        </p:nvSpPr>
        <p:spPr>
          <a:xfrm>
            <a:off x="1251300" y="2055750"/>
            <a:ext cx="6641400" cy="1032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400"/>
              <a:buFont typeface="Arial"/>
              <a:buNone/>
            </a:pPr>
            <a:r>
              <a:rPr b="1" i="0" lang="en" sz="5000" u="none" cap="none" strike="noStrike">
                <a:solidFill>
                  <a:schemeClr val="dk1"/>
                </a:solidFill>
                <a:latin typeface="Miriam Libre"/>
                <a:ea typeface="Miriam Libre"/>
                <a:cs typeface="Miriam Libre"/>
                <a:sym typeface="Miriam Libre"/>
              </a:rPr>
              <a:t>Thank You</a:t>
            </a:r>
            <a:endParaRPr b="1" i="0" sz="5000" u="none" cap="none" strike="noStrike">
              <a:solidFill>
                <a:schemeClr val="dk1"/>
              </a:solidFill>
              <a:latin typeface="Miriam Libre"/>
              <a:ea typeface="Miriam Libre"/>
              <a:cs typeface="Miriam Libre"/>
              <a:sym typeface="Miriam Libre"/>
            </a:endParaRPr>
          </a:p>
        </p:txBody>
      </p:sp>
      <p:sp>
        <p:nvSpPr>
          <p:cNvPr id="164" name="Google Shape;164;p9"/>
          <p:cNvSpPr/>
          <p:nvPr/>
        </p:nvSpPr>
        <p:spPr>
          <a:xfrm>
            <a:off x="0" y="25"/>
            <a:ext cx="107400" cy="5143500"/>
          </a:xfrm>
          <a:prstGeom prst="rect">
            <a:avLst/>
          </a:prstGeom>
          <a:solidFill>
            <a:srgbClr val="2E3BA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5" name="Google Shape;165;p9"/>
          <p:cNvPicPr preferRelativeResize="0"/>
          <p:nvPr/>
        </p:nvPicPr>
        <p:blipFill rotWithShape="1">
          <a:blip r:embed="rId3">
            <a:alphaModFix/>
          </a:blip>
          <a:srcRect b="0" l="0" r="0" t="0"/>
          <a:stretch/>
        </p:blipFill>
        <p:spPr>
          <a:xfrm>
            <a:off x="7585713" y="193033"/>
            <a:ext cx="1492974" cy="309800"/>
          </a:xfrm>
          <a:prstGeom prst="rect">
            <a:avLst/>
          </a:prstGeom>
          <a:noFill/>
          <a:ln>
            <a:noFill/>
          </a:ln>
        </p:spPr>
      </p:pic>
      <p:pic>
        <p:nvPicPr>
          <p:cNvPr id="166" name="Google Shape;166;p9" title="e16d1c85fa9b70d8d3e3ba871627db20-removebg-preview.png"/>
          <p:cNvPicPr preferRelativeResize="0"/>
          <p:nvPr/>
        </p:nvPicPr>
        <p:blipFill rotWithShape="1">
          <a:blip r:embed="rId4">
            <a:alphaModFix/>
          </a:blip>
          <a:srcRect b="21732" l="0" r="0" t="20295"/>
          <a:stretch/>
        </p:blipFill>
        <p:spPr>
          <a:xfrm>
            <a:off x="6565825" y="98900"/>
            <a:ext cx="859100" cy="498050"/>
          </a:xfrm>
          <a:prstGeom prst="rect">
            <a:avLst/>
          </a:prstGeom>
          <a:noFill/>
          <a:ln>
            <a:noFill/>
          </a:ln>
        </p:spPr>
      </p:pic>
      <p:sp>
        <p:nvSpPr>
          <p:cNvPr id="167" name="Google Shape;167;p9"/>
          <p:cNvSpPr txBox="1"/>
          <p:nvPr/>
        </p:nvSpPr>
        <p:spPr>
          <a:xfrm>
            <a:off x="7978188" y="4754075"/>
            <a:ext cx="847500" cy="153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1000"/>
              <a:buFont typeface="Arial"/>
              <a:buNone/>
            </a:pPr>
            <a:r>
              <a:rPr b="0" i="0" lang="en" sz="1000" u="none" cap="none" strike="noStrike">
                <a:solidFill>
                  <a:srgbClr val="00B050"/>
                </a:solidFill>
                <a:latin typeface="Miriam Libre"/>
                <a:ea typeface="Miriam Libre"/>
                <a:cs typeface="Miriam Libre"/>
                <a:sym typeface="Miriam Libre"/>
              </a:rPr>
              <a:t>www.guvi.in</a:t>
            </a:r>
            <a:endParaRPr b="0" i="0" sz="700" u="none" cap="none" strike="noStrike">
              <a:solidFill>
                <a:srgbClr val="000000"/>
              </a:solidFill>
              <a:latin typeface="Miriam Libre"/>
              <a:ea typeface="Miriam Libre"/>
              <a:cs typeface="Miriam Libre"/>
              <a:sym typeface="Miriam Libr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nvSpPr>
        <p:spPr>
          <a:xfrm>
            <a:off x="3467538" y="1149975"/>
            <a:ext cx="2232000" cy="34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Onest Medium"/>
                <a:ea typeface="Onest Medium"/>
                <a:cs typeface="Onest Medium"/>
                <a:sym typeface="Onest Medium"/>
              </a:rPr>
              <a:t>Learning Programs</a:t>
            </a:r>
            <a:endParaRPr b="0" i="0" sz="1800" u="none" cap="none" strike="noStrike">
              <a:solidFill>
                <a:schemeClr val="lt1"/>
              </a:solidFill>
              <a:latin typeface="Onest Medium"/>
              <a:ea typeface="Onest Medium"/>
              <a:cs typeface="Onest Medium"/>
              <a:sym typeface="Onest Medium"/>
            </a:endParaRPr>
          </a:p>
        </p:txBody>
      </p:sp>
      <p:pic>
        <p:nvPicPr>
          <p:cNvPr id="74" name="Google Shape;74;p4"/>
          <p:cNvPicPr preferRelativeResize="0"/>
          <p:nvPr/>
        </p:nvPicPr>
        <p:blipFill rotWithShape="1">
          <a:blip r:embed="rId3">
            <a:alphaModFix/>
          </a:blip>
          <a:srcRect b="0" l="0" r="0" t="0"/>
          <a:stretch/>
        </p:blipFill>
        <p:spPr>
          <a:xfrm>
            <a:off x="7585713" y="193033"/>
            <a:ext cx="1492974" cy="309800"/>
          </a:xfrm>
          <a:prstGeom prst="rect">
            <a:avLst/>
          </a:prstGeom>
          <a:noFill/>
          <a:ln>
            <a:noFill/>
          </a:ln>
        </p:spPr>
      </p:pic>
      <p:sp>
        <p:nvSpPr>
          <p:cNvPr id="75" name="Google Shape;75;p4"/>
          <p:cNvSpPr/>
          <p:nvPr/>
        </p:nvSpPr>
        <p:spPr>
          <a:xfrm>
            <a:off x="0" y="25"/>
            <a:ext cx="107400" cy="5143500"/>
          </a:xfrm>
          <a:prstGeom prst="rect">
            <a:avLst/>
          </a:prstGeom>
          <a:solidFill>
            <a:srgbClr val="2E3BA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6" name="Google Shape;76;p4" title="e16d1c85fa9b70d8d3e3ba871627db20-removebg-preview.png"/>
          <p:cNvPicPr preferRelativeResize="0"/>
          <p:nvPr/>
        </p:nvPicPr>
        <p:blipFill rotWithShape="1">
          <a:blip r:embed="rId4">
            <a:alphaModFix/>
          </a:blip>
          <a:srcRect b="21732" l="0" r="0" t="20295"/>
          <a:stretch/>
        </p:blipFill>
        <p:spPr>
          <a:xfrm>
            <a:off x="6565825" y="98900"/>
            <a:ext cx="859100" cy="498050"/>
          </a:xfrm>
          <a:prstGeom prst="rect">
            <a:avLst/>
          </a:prstGeom>
          <a:noFill/>
          <a:ln>
            <a:noFill/>
          </a:ln>
        </p:spPr>
      </p:pic>
      <p:sp>
        <p:nvSpPr>
          <p:cNvPr id="77" name="Google Shape;77;p4"/>
          <p:cNvSpPr txBox="1"/>
          <p:nvPr/>
        </p:nvSpPr>
        <p:spPr>
          <a:xfrm>
            <a:off x="7978188" y="4754075"/>
            <a:ext cx="847500" cy="153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1000"/>
              <a:buFont typeface="Arial"/>
              <a:buNone/>
            </a:pPr>
            <a:r>
              <a:rPr b="0" i="0" lang="en" sz="1000" u="none" cap="none" strike="noStrike">
                <a:solidFill>
                  <a:srgbClr val="00B050"/>
                </a:solidFill>
                <a:latin typeface="Miriam Libre"/>
                <a:ea typeface="Miriam Libre"/>
                <a:cs typeface="Miriam Libre"/>
                <a:sym typeface="Miriam Libre"/>
              </a:rPr>
              <a:t>www.guvi.in</a:t>
            </a:r>
            <a:endParaRPr b="0" i="0" sz="700" u="none" cap="none" strike="noStrike">
              <a:solidFill>
                <a:srgbClr val="000000"/>
              </a:solidFill>
              <a:latin typeface="Miriam Libre"/>
              <a:ea typeface="Miriam Libre"/>
              <a:cs typeface="Miriam Libre"/>
              <a:sym typeface="Miriam Libre"/>
            </a:endParaRPr>
          </a:p>
        </p:txBody>
      </p:sp>
      <p:sp>
        <p:nvSpPr>
          <p:cNvPr id="78" name="Google Shape;78;p4"/>
          <p:cNvSpPr txBox="1"/>
          <p:nvPr/>
        </p:nvSpPr>
        <p:spPr>
          <a:xfrm>
            <a:off x="902425" y="772025"/>
            <a:ext cx="6429900" cy="30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                                                                                                                           </a:t>
            </a:r>
            <a:endParaRPr b="1" sz="1800">
              <a:solidFill>
                <a:schemeClr val="dk2"/>
              </a:solidFill>
            </a:endParaRPr>
          </a:p>
          <a:p>
            <a:pPr indent="0" lvl="0" marL="0" rtl="0" algn="l">
              <a:spcBef>
                <a:spcPts val="0"/>
              </a:spcBef>
              <a:spcAft>
                <a:spcPts val="0"/>
              </a:spcAft>
              <a:buNone/>
            </a:pPr>
            <a:r>
              <a:rPr b="1" lang="en" sz="1800">
                <a:solidFill>
                  <a:schemeClr val="dk2"/>
                </a:solidFill>
              </a:rPr>
              <a:t> </a:t>
            </a:r>
            <a:r>
              <a:rPr b="1" lang="en" sz="4800">
                <a:solidFill>
                  <a:schemeClr val="dk2"/>
                </a:solidFill>
              </a:rPr>
              <a:t>RETAIL SHELF INVENTORY MANAGEMENT SYSTEM </a:t>
            </a:r>
            <a:r>
              <a:rPr b="1" lang="en" sz="1800">
                <a:solidFill>
                  <a:schemeClr val="dk2"/>
                </a:solidFill>
              </a:rPr>
              <a:t>    </a:t>
            </a:r>
            <a:endParaRPr b="1" sz="1800">
              <a:solidFill>
                <a:schemeClr val="dk2"/>
              </a:solidFill>
            </a:endParaRPr>
          </a:p>
          <a:p>
            <a:pPr indent="0" lvl="0" marL="0" rtl="0" algn="l">
              <a:spcBef>
                <a:spcPts val="0"/>
              </a:spcBef>
              <a:spcAft>
                <a:spcPts val="0"/>
              </a:spcAft>
              <a:buNone/>
            </a:pPr>
            <a:r>
              <a:t/>
            </a:r>
            <a:endParaRPr b="1" sz="1800">
              <a:solidFill>
                <a:schemeClr val="dk2"/>
              </a:solidFill>
            </a:endParaRPr>
          </a:p>
          <a:p>
            <a:pPr indent="0" lvl="0" marL="0" rtl="0" algn="l">
              <a:spcBef>
                <a:spcPts val="0"/>
              </a:spcBef>
              <a:spcAft>
                <a:spcPts val="0"/>
              </a:spcAft>
              <a:buNone/>
            </a:pPr>
            <a:r>
              <a:t/>
            </a:r>
            <a:endParaRPr b="1"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34a952afb28_0_0"/>
          <p:cNvSpPr txBox="1"/>
          <p:nvPr/>
        </p:nvSpPr>
        <p:spPr>
          <a:xfrm>
            <a:off x="3467538" y="1149975"/>
            <a:ext cx="2232000" cy="34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Onest Medium"/>
                <a:ea typeface="Onest Medium"/>
                <a:cs typeface="Onest Medium"/>
                <a:sym typeface="Onest Medium"/>
              </a:rPr>
              <a:t>Learning Programs</a:t>
            </a:r>
            <a:endParaRPr b="0" i="0" sz="1800" u="none" cap="none" strike="noStrike">
              <a:solidFill>
                <a:schemeClr val="lt1"/>
              </a:solidFill>
              <a:latin typeface="Onest Medium"/>
              <a:ea typeface="Onest Medium"/>
              <a:cs typeface="Onest Medium"/>
              <a:sym typeface="Onest Medium"/>
            </a:endParaRPr>
          </a:p>
        </p:txBody>
      </p:sp>
      <p:pic>
        <p:nvPicPr>
          <p:cNvPr id="84" name="Google Shape;84;g34a952afb28_0_0"/>
          <p:cNvPicPr preferRelativeResize="0"/>
          <p:nvPr/>
        </p:nvPicPr>
        <p:blipFill rotWithShape="1">
          <a:blip r:embed="rId3">
            <a:alphaModFix/>
          </a:blip>
          <a:srcRect b="0" l="0" r="0" t="0"/>
          <a:stretch/>
        </p:blipFill>
        <p:spPr>
          <a:xfrm>
            <a:off x="7585713" y="193033"/>
            <a:ext cx="1492974" cy="309800"/>
          </a:xfrm>
          <a:prstGeom prst="rect">
            <a:avLst/>
          </a:prstGeom>
          <a:noFill/>
          <a:ln>
            <a:noFill/>
          </a:ln>
        </p:spPr>
      </p:pic>
      <p:sp>
        <p:nvSpPr>
          <p:cNvPr id="85" name="Google Shape;85;g34a952afb28_0_0"/>
          <p:cNvSpPr/>
          <p:nvPr/>
        </p:nvSpPr>
        <p:spPr>
          <a:xfrm>
            <a:off x="0" y="25"/>
            <a:ext cx="107400" cy="5143500"/>
          </a:xfrm>
          <a:prstGeom prst="rect">
            <a:avLst/>
          </a:prstGeom>
          <a:solidFill>
            <a:srgbClr val="2E3BA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6" name="Google Shape;86;g34a952afb28_0_0" title="e16d1c85fa9b70d8d3e3ba871627db20-removebg-preview.png"/>
          <p:cNvPicPr preferRelativeResize="0"/>
          <p:nvPr/>
        </p:nvPicPr>
        <p:blipFill rotWithShape="1">
          <a:blip r:embed="rId4">
            <a:alphaModFix/>
          </a:blip>
          <a:srcRect b="21732" l="0" r="0" t="20295"/>
          <a:stretch/>
        </p:blipFill>
        <p:spPr>
          <a:xfrm>
            <a:off x="6565825" y="98900"/>
            <a:ext cx="859100" cy="498050"/>
          </a:xfrm>
          <a:prstGeom prst="rect">
            <a:avLst/>
          </a:prstGeom>
          <a:noFill/>
          <a:ln>
            <a:noFill/>
          </a:ln>
        </p:spPr>
      </p:pic>
      <p:sp>
        <p:nvSpPr>
          <p:cNvPr id="87" name="Google Shape;87;g34a952afb28_0_0"/>
          <p:cNvSpPr txBox="1"/>
          <p:nvPr/>
        </p:nvSpPr>
        <p:spPr>
          <a:xfrm>
            <a:off x="7978188" y="4754075"/>
            <a:ext cx="847500" cy="153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1000"/>
              <a:buFont typeface="Arial"/>
              <a:buNone/>
            </a:pPr>
            <a:r>
              <a:rPr b="0" i="0" lang="en" sz="1000" u="none" cap="none" strike="noStrike">
                <a:solidFill>
                  <a:srgbClr val="00B050"/>
                </a:solidFill>
                <a:latin typeface="Miriam Libre"/>
                <a:ea typeface="Miriam Libre"/>
                <a:cs typeface="Miriam Libre"/>
                <a:sym typeface="Miriam Libre"/>
              </a:rPr>
              <a:t>www.guvi.in</a:t>
            </a:r>
            <a:endParaRPr b="0" i="0" sz="700" u="none" cap="none" strike="noStrike">
              <a:solidFill>
                <a:srgbClr val="000000"/>
              </a:solidFill>
              <a:latin typeface="Miriam Libre"/>
              <a:ea typeface="Miriam Libre"/>
              <a:cs typeface="Miriam Libre"/>
              <a:sym typeface="Miriam Libre"/>
            </a:endParaRPr>
          </a:p>
        </p:txBody>
      </p:sp>
      <p:sp>
        <p:nvSpPr>
          <p:cNvPr id="88" name="Google Shape;88;g34a952afb28_0_0"/>
          <p:cNvSpPr txBox="1"/>
          <p:nvPr/>
        </p:nvSpPr>
        <p:spPr>
          <a:xfrm>
            <a:off x="642950" y="656625"/>
            <a:ext cx="7879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INTRODUCTION:</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89" name="Google Shape;89;g34a952afb28_0_0"/>
          <p:cNvSpPr txBox="1"/>
          <p:nvPr/>
        </p:nvSpPr>
        <p:spPr>
          <a:xfrm>
            <a:off x="725025" y="1477400"/>
            <a:ext cx="7253100" cy="28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Retail shelf inventory management plays a crucial role in ensuring product availability, optimizing stock levels, and enhancing the overall shopping experience. In physical retail environments, misplaced products and out-of-stock items can lead to lost sales, reduced customer satisfaction, and operational inefficiencies. Traditional manual methods of monitoring shelf inventory are often labor-intensive, error-prone, and lack real-time insights.</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34a952afb28_0_6"/>
          <p:cNvSpPr txBox="1"/>
          <p:nvPr/>
        </p:nvSpPr>
        <p:spPr>
          <a:xfrm>
            <a:off x="3467538" y="1149975"/>
            <a:ext cx="2232000" cy="34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Onest Medium"/>
                <a:ea typeface="Onest Medium"/>
                <a:cs typeface="Onest Medium"/>
                <a:sym typeface="Onest Medium"/>
              </a:rPr>
              <a:t>Learning Programs</a:t>
            </a:r>
            <a:endParaRPr b="0" i="0" sz="1800" u="none" cap="none" strike="noStrike">
              <a:solidFill>
                <a:schemeClr val="lt1"/>
              </a:solidFill>
              <a:latin typeface="Onest Medium"/>
              <a:ea typeface="Onest Medium"/>
              <a:cs typeface="Onest Medium"/>
              <a:sym typeface="Onest Medium"/>
            </a:endParaRPr>
          </a:p>
        </p:txBody>
      </p:sp>
      <p:pic>
        <p:nvPicPr>
          <p:cNvPr id="95" name="Google Shape;95;g34a952afb28_0_6"/>
          <p:cNvPicPr preferRelativeResize="0"/>
          <p:nvPr/>
        </p:nvPicPr>
        <p:blipFill rotWithShape="1">
          <a:blip r:embed="rId3">
            <a:alphaModFix/>
          </a:blip>
          <a:srcRect b="0" l="0" r="0" t="0"/>
          <a:stretch/>
        </p:blipFill>
        <p:spPr>
          <a:xfrm>
            <a:off x="7585713" y="193033"/>
            <a:ext cx="1492974" cy="309800"/>
          </a:xfrm>
          <a:prstGeom prst="rect">
            <a:avLst/>
          </a:prstGeom>
          <a:noFill/>
          <a:ln>
            <a:noFill/>
          </a:ln>
        </p:spPr>
      </p:pic>
      <p:sp>
        <p:nvSpPr>
          <p:cNvPr id="96" name="Google Shape;96;g34a952afb28_0_6"/>
          <p:cNvSpPr/>
          <p:nvPr/>
        </p:nvSpPr>
        <p:spPr>
          <a:xfrm>
            <a:off x="0" y="25"/>
            <a:ext cx="107400" cy="5143500"/>
          </a:xfrm>
          <a:prstGeom prst="rect">
            <a:avLst/>
          </a:prstGeom>
          <a:solidFill>
            <a:srgbClr val="2E3BA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7" name="Google Shape;97;g34a952afb28_0_6" title="e16d1c85fa9b70d8d3e3ba871627db20-removebg-preview.png"/>
          <p:cNvPicPr preferRelativeResize="0"/>
          <p:nvPr/>
        </p:nvPicPr>
        <p:blipFill rotWithShape="1">
          <a:blip r:embed="rId4">
            <a:alphaModFix/>
          </a:blip>
          <a:srcRect b="21732" l="0" r="0" t="20295"/>
          <a:stretch/>
        </p:blipFill>
        <p:spPr>
          <a:xfrm>
            <a:off x="6565825" y="98900"/>
            <a:ext cx="859100" cy="498050"/>
          </a:xfrm>
          <a:prstGeom prst="rect">
            <a:avLst/>
          </a:prstGeom>
          <a:noFill/>
          <a:ln>
            <a:noFill/>
          </a:ln>
        </p:spPr>
      </p:pic>
      <p:sp>
        <p:nvSpPr>
          <p:cNvPr id="98" name="Google Shape;98;g34a952afb28_0_6"/>
          <p:cNvSpPr txBox="1"/>
          <p:nvPr/>
        </p:nvSpPr>
        <p:spPr>
          <a:xfrm>
            <a:off x="7978188" y="4754075"/>
            <a:ext cx="847500" cy="153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1000"/>
              <a:buFont typeface="Arial"/>
              <a:buNone/>
            </a:pPr>
            <a:r>
              <a:rPr b="0" i="0" lang="en" sz="1000" u="none" cap="none" strike="noStrike">
                <a:solidFill>
                  <a:srgbClr val="00B050"/>
                </a:solidFill>
                <a:latin typeface="Miriam Libre"/>
                <a:ea typeface="Miriam Libre"/>
                <a:cs typeface="Miriam Libre"/>
                <a:sym typeface="Miriam Libre"/>
              </a:rPr>
              <a:t>www.guvi.in</a:t>
            </a:r>
            <a:endParaRPr b="0" i="0" sz="700" u="none" cap="none" strike="noStrike">
              <a:solidFill>
                <a:srgbClr val="000000"/>
              </a:solidFill>
              <a:latin typeface="Miriam Libre"/>
              <a:ea typeface="Miriam Libre"/>
              <a:cs typeface="Miriam Libre"/>
              <a:sym typeface="Miriam Libre"/>
            </a:endParaRPr>
          </a:p>
        </p:txBody>
      </p:sp>
      <p:sp>
        <p:nvSpPr>
          <p:cNvPr id="99" name="Google Shape;99;g34a952afb28_0_6"/>
          <p:cNvSpPr txBox="1"/>
          <p:nvPr/>
        </p:nvSpPr>
        <p:spPr>
          <a:xfrm>
            <a:off x="711325" y="465100"/>
            <a:ext cx="5198100" cy="6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PROBLEM STATEMENT:</a:t>
            </a:r>
            <a:endParaRPr sz="1800">
              <a:solidFill>
                <a:schemeClr val="dk2"/>
              </a:solidFill>
            </a:endParaRPr>
          </a:p>
        </p:txBody>
      </p:sp>
      <p:sp>
        <p:nvSpPr>
          <p:cNvPr id="100" name="Google Shape;100;g34a952afb28_0_6"/>
          <p:cNvSpPr txBox="1"/>
          <p:nvPr/>
        </p:nvSpPr>
        <p:spPr>
          <a:xfrm>
            <a:off x="519825" y="1231150"/>
            <a:ext cx="7551000" cy="30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Retail outlets face challenges in manually managing shelf inventory,resulting in product shortages and misplacements. Environmental variation like lighting and packaging design further complicate shelf monitoring.The need arises for an automated computer vision solution that continuously scan shelf,detect missing or misplaced products and </a:t>
            </a:r>
            <a:r>
              <a:rPr lang="en" sz="1800">
                <a:solidFill>
                  <a:schemeClr val="dk2"/>
                </a:solidFill>
              </a:rPr>
              <a:t>issues</a:t>
            </a:r>
            <a:r>
              <a:rPr lang="en" sz="1800">
                <a:solidFill>
                  <a:schemeClr val="dk2"/>
                </a:solidFill>
              </a:rPr>
              <a:t> timely restocking alerts.</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34a952afb28_0_12"/>
          <p:cNvSpPr txBox="1"/>
          <p:nvPr/>
        </p:nvSpPr>
        <p:spPr>
          <a:xfrm>
            <a:off x="3467538" y="1149975"/>
            <a:ext cx="2232000" cy="34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Onest Medium"/>
                <a:ea typeface="Onest Medium"/>
                <a:cs typeface="Onest Medium"/>
                <a:sym typeface="Onest Medium"/>
              </a:rPr>
              <a:t>Learning Programs</a:t>
            </a:r>
            <a:endParaRPr b="0" i="0" sz="1800" u="none" cap="none" strike="noStrike">
              <a:solidFill>
                <a:schemeClr val="lt1"/>
              </a:solidFill>
              <a:latin typeface="Onest Medium"/>
              <a:ea typeface="Onest Medium"/>
              <a:cs typeface="Onest Medium"/>
              <a:sym typeface="Onest Medium"/>
            </a:endParaRPr>
          </a:p>
        </p:txBody>
      </p:sp>
      <p:pic>
        <p:nvPicPr>
          <p:cNvPr id="106" name="Google Shape;106;g34a952afb28_0_12"/>
          <p:cNvPicPr preferRelativeResize="0"/>
          <p:nvPr/>
        </p:nvPicPr>
        <p:blipFill rotWithShape="1">
          <a:blip r:embed="rId3">
            <a:alphaModFix/>
          </a:blip>
          <a:srcRect b="0" l="0" r="0" t="0"/>
          <a:stretch/>
        </p:blipFill>
        <p:spPr>
          <a:xfrm>
            <a:off x="7585713" y="193033"/>
            <a:ext cx="1492974" cy="309800"/>
          </a:xfrm>
          <a:prstGeom prst="rect">
            <a:avLst/>
          </a:prstGeom>
          <a:noFill/>
          <a:ln>
            <a:noFill/>
          </a:ln>
        </p:spPr>
      </p:pic>
      <p:sp>
        <p:nvSpPr>
          <p:cNvPr id="107" name="Google Shape;107;g34a952afb28_0_12"/>
          <p:cNvSpPr/>
          <p:nvPr/>
        </p:nvSpPr>
        <p:spPr>
          <a:xfrm>
            <a:off x="0" y="25"/>
            <a:ext cx="107400" cy="5143500"/>
          </a:xfrm>
          <a:prstGeom prst="rect">
            <a:avLst/>
          </a:prstGeom>
          <a:solidFill>
            <a:srgbClr val="2E3BA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8" name="Google Shape;108;g34a952afb28_0_12" title="e16d1c85fa9b70d8d3e3ba871627db20-removebg-preview.png"/>
          <p:cNvPicPr preferRelativeResize="0"/>
          <p:nvPr/>
        </p:nvPicPr>
        <p:blipFill rotWithShape="1">
          <a:blip r:embed="rId4">
            <a:alphaModFix/>
          </a:blip>
          <a:srcRect b="21732" l="0" r="0" t="20295"/>
          <a:stretch/>
        </p:blipFill>
        <p:spPr>
          <a:xfrm>
            <a:off x="6565825" y="98900"/>
            <a:ext cx="859100" cy="498050"/>
          </a:xfrm>
          <a:prstGeom prst="rect">
            <a:avLst/>
          </a:prstGeom>
          <a:noFill/>
          <a:ln>
            <a:noFill/>
          </a:ln>
        </p:spPr>
      </p:pic>
      <p:sp>
        <p:nvSpPr>
          <p:cNvPr id="109" name="Google Shape;109;g34a952afb28_0_12"/>
          <p:cNvSpPr txBox="1"/>
          <p:nvPr/>
        </p:nvSpPr>
        <p:spPr>
          <a:xfrm>
            <a:off x="7978188" y="4754075"/>
            <a:ext cx="847500" cy="153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1000"/>
              <a:buFont typeface="Arial"/>
              <a:buNone/>
            </a:pPr>
            <a:r>
              <a:rPr b="0" i="0" lang="en" sz="1000" u="none" cap="none" strike="noStrike">
                <a:solidFill>
                  <a:srgbClr val="00B050"/>
                </a:solidFill>
                <a:latin typeface="Miriam Libre"/>
                <a:ea typeface="Miriam Libre"/>
                <a:cs typeface="Miriam Libre"/>
                <a:sym typeface="Miriam Libre"/>
              </a:rPr>
              <a:t>www.guvi.in</a:t>
            </a:r>
            <a:endParaRPr b="0" i="0" sz="700" u="none" cap="none" strike="noStrike">
              <a:solidFill>
                <a:srgbClr val="000000"/>
              </a:solidFill>
              <a:latin typeface="Miriam Libre"/>
              <a:ea typeface="Miriam Libre"/>
              <a:cs typeface="Miriam Libre"/>
              <a:sym typeface="Miriam Libre"/>
            </a:endParaRPr>
          </a:p>
        </p:txBody>
      </p:sp>
      <p:sp>
        <p:nvSpPr>
          <p:cNvPr id="110" name="Google Shape;110;g34a952afb28_0_12"/>
          <p:cNvSpPr txBox="1"/>
          <p:nvPr/>
        </p:nvSpPr>
        <p:spPr>
          <a:xfrm>
            <a:off x="383025" y="424075"/>
            <a:ext cx="41175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OBJECTIVES:</a:t>
            </a:r>
            <a:endParaRPr sz="1800">
              <a:solidFill>
                <a:schemeClr val="dk2"/>
              </a:solidFill>
            </a:endParaRPr>
          </a:p>
        </p:txBody>
      </p:sp>
      <p:sp>
        <p:nvSpPr>
          <p:cNvPr id="111" name="Google Shape;111;g34a952afb28_0_12"/>
          <p:cNvSpPr txBox="1"/>
          <p:nvPr/>
        </p:nvSpPr>
        <p:spPr>
          <a:xfrm>
            <a:off x="451425" y="1066975"/>
            <a:ext cx="7619400" cy="35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dk1"/>
                </a:solidFill>
              </a:rPr>
              <a:t>1.</a:t>
            </a:r>
            <a:r>
              <a:rPr b="1" lang="en">
                <a:solidFill>
                  <a:schemeClr val="dk1"/>
                </a:solidFill>
              </a:rPr>
              <a:t>Automate Shelf Monitoring</a:t>
            </a:r>
            <a:br>
              <a:rPr b="1" lang="en">
                <a:solidFill>
                  <a:schemeClr val="dk1"/>
                </a:solidFill>
              </a:rPr>
            </a:br>
            <a:r>
              <a:rPr lang="en">
                <a:solidFill>
                  <a:schemeClr val="dk1"/>
                </a:solidFill>
              </a:rPr>
              <a:t> To reduce manual effort by using image recognition or sensors to automatically monitor product presence and arrangement on store shelves.</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2.Detect Misplaced Products</a:t>
            </a:r>
            <a:br>
              <a:rPr b="1" lang="en">
                <a:solidFill>
                  <a:schemeClr val="dk1"/>
                </a:solidFill>
              </a:rPr>
            </a:br>
            <a:r>
              <a:rPr lang="en">
                <a:solidFill>
                  <a:schemeClr val="dk1"/>
                </a:solidFill>
              </a:rPr>
              <a:t> To identify products that are not placed in their correct positions according to the store’s predefined planogram, helping maintain organization and brand compliance.</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3.Trigger Restock Alerts</a:t>
            </a:r>
            <a:br>
              <a:rPr b="1" lang="en">
                <a:solidFill>
                  <a:schemeClr val="dk1"/>
                </a:solidFill>
              </a:rPr>
            </a:br>
            <a:r>
              <a:rPr lang="en">
                <a:solidFill>
                  <a:schemeClr val="dk1"/>
                </a:solidFill>
              </a:rPr>
              <a:t> To notify store staff when the quantity of a product on the shelf falls below a specified threshold, ensuring timely restocking and reducing out-of-stock incidents.</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4.Enhance Inventory Accuracy</a:t>
            </a:r>
            <a:br>
              <a:rPr b="1" lang="en">
                <a:solidFill>
                  <a:schemeClr val="dk1"/>
                </a:solidFill>
              </a:rPr>
            </a:br>
            <a:r>
              <a:rPr lang="en">
                <a:solidFill>
                  <a:schemeClr val="dk1"/>
                </a:solidFill>
              </a:rPr>
              <a:t> To provide real-time, accurate data about shelf stock levels, reducing inventory discrepancies between what’s recorded and what’s actually available.</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g34a952afb28_0_18"/>
          <p:cNvPicPr preferRelativeResize="0"/>
          <p:nvPr/>
        </p:nvPicPr>
        <p:blipFill rotWithShape="1">
          <a:blip r:embed="rId3">
            <a:alphaModFix/>
          </a:blip>
          <a:srcRect b="0" l="0" r="0" t="0"/>
          <a:stretch/>
        </p:blipFill>
        <p:spPr>
          <a:xfrm>
            <a:off x="7585713" y="193033"/>
            <a:ext cx="1492974" cy="309800"/>
          </a:xfrm>
          <a:prstGeom prst="rect">
            <a:avLst/>
          </a:prstGeom>
          <a:noFill/>
          <a:ln>
            <a:noFill/>
          </a:ln>
        </p:spPr>
      </p:pic>
      <p:sp>
        <p:nvSpPr>
          <p:cNvPr id="117" name="Google Shape;117;g34a952afb28_0_18"/>
          <p:cNvSpPr/>
          <p:nvPr/>
        </p:nvSpPr>
        <p:spPr>
          <a:xfrm>
            <a:off x="0" y="25"/>
            <a:ext cx="107400" cy="5143500"/>
          </a:xfrm>
          <a:prstGeom prst="rect">
            <a:avLst/>
          </a:prstGeom>
          <a:solidFill>
            <a:srgbClr val="2E3BA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8" name="Google Shape;118;g34a952afb28_0_18" title="e16d1c85fa9b70d8d3e3ba871627db20-removebg-preview.png"/>
          <p:cNvPicPr preferRelativeResize="0"/>
          <p:nvPr/>
        </p:nvPicPr>
        <p:blipFill rotWithShape="1">
          <a:blip r:embed="rId4">
            <a:alphaModFix/>
          </a:blip>
          <a:srcRect b="21732" l="0" r="0" t="20295"/>
          <a:stretch/>
        </p:blipFill>
        <p:spPr>
          <a:xfrm>
            <a:off x="6565825" y="98900"/>
            <a:ext cx="859100" cy="498050"/>
          </a:xfrm>
          <a:prstGeom prst="rect">
            <a:avLst/>
          </a:prstGeom>
          <a:noFill/>
          <a:ln>
            <a:noFill/>
          </a:ln>
        </p:spPr>
      </p:pic>
      <p:sp>
        <p:nvSpPr>
          <p:cNvPr id="119" name="Google Shape;119;g34a952afb28_0_18"/>
          <p:cNvSpPr txBox="1"/>
          <p:nvPr/>
        </p:nvSpPr>
        <p:spPr>
          <a:xfrm>
            <a:off x="7978188" y="4754075"/>
            <a:ext cx="847500" cy="153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1000"/>
              <a:buFont typeface="Arial"/>
              <a:buNone/>
            </a:pPr>
            <a:r>
              <a:rPr b="0" i="0" lang="en" sz="1000" u="none" cap="none" strike="noStrike">
                <a:solidFill>
                  <a:srgbClr val="00B050"/>
                </a:solidFill>
                <a:latin typeface="Miriam Libre"/>
                <a:ea typeface="Miriam Libre"/>
                <a:cs typeface="Miriam Libre"/>
                <a:sym typeface="Miriam Libre"/>
              </a:rPr>
              <a:t>www.guvi.in</a:t>
            </a:r>
            <a:endParaRPr b="0" i="0" sz="700" u="none" cap="none" strike="noStrike">
              <a:solidFill>
                <a:srgbClr val="000000"/>
              </a:solidFill>
              <a:latin typeface="Miriam Libre"/>
              <a:ea typeface="Miriam Libre"/>
              <a:cs typeface="Miriam Libre"/>
              <a:sym typeface="Miriam Libre"/>
            </a:endParaRPr>
          </a:p>
        </p:txBody>
      </p:sp>
      <p:sp>
        <p:nvSpPr>
          <p:cNvPr id="120" name="Google Shape;120;g34a952afb28_0_18"/>
          <p:cNvSpPr txBox="1"/>
          <p:nvPr/>
        </p:nvSpPr>
        <p:spPr>
          <a:xfrm>
            <a:off x="451425" y="424075"/>
            <a:ext cx="4459500" cy="8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2"/>
                </a:solidFill>
              </a:rPr>
              <a:t>ALGORITHM:</a:t>
            </a:r>
            <a:endParaRPr sz="3600">
              <a:solidFill>
                <a:schemeClr val="dk2"/>
              </a:solidFill>
            </a:endParaRPr>
          </a:p>
        </p:txBody>
      </p:sp>
      <p:sp>
        <p:nvSpPr>
          <p:cNvPr id="121" name="Google Shape;121;g34a952afb28_0_18"/>
          <p:cNvSpPr txBox="1"/>
          <p:nvPr/>
        </p:nvSpPr>
        <p:spPr>
          <a:xfrm>
            <a:off x="465100" y="1737300"/>
            <a:ext cx="7263900" cy="24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22" name="Google Shape;122;g34a952afb28_0_18"/>
          <p:cNvSpPr txBox="1"/>
          <p:nvPr/>
        </p:nvSpPr>
        <p:spPr>
          <a:xfrm>
            <a:off x="369350" y="984925"/>
            <a:ext cx="7154400" cy="29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                                                                                                                                               </a:t>
            </a:r>
            <a:endParaRPr sz="1800">
              <a:solidFill>
                <a:schemeClr val="dk2"/>
              </a:solidFill>
            </a:endParaRPr>
          </a:p>
          <a:p>
            <a:pPr indent="0" lvl="0" marL="0" rtl="0" algn="l">
              <a:spcBef>
                <a:spcPts val="0"/>
              </a:spcBef>
              <a:spcAft>
                <a:spcPts val="0"/>
              </a:spcAft>
              <a:buNone/>
            </a:pPr>
            <a:r>
              <a:rPr lang="en" sz="1800">
                <a:solidFill>
                  <a:schemeClr val="dk2"/>
                </a:solidFill>
              </a:rPr>
              <a:t>                             </a:t>
            </a:r>
            <a:r>
              <a:rPr lang="en" sz="2400">
                <a:solidFill>
                  <a:schemeClr val="dk2"/>
                </a:solidFill>
              </a:rPr>
              <a:t>1.YOLOv8 Object detection</a:t>
            </a:r>
            <a:endParaRPr sz="2400">
              <a:solidFill>
                <a:schemeClr val="dk2"/>
              </a:solidFill>
            </a:endParaRPr>
          </a:p>
          <a:p>
            <a:pPr indent="0" lvl="0" marL="0" rtl="0" algn="l">
              <a:spcBef>
                <a:spcPts val="0"/>
              </a:spcBef>
              <a:spcAft>
                <a:spcPts val="0"/>
              </a:spcAft>
              <a:buNone/>
            </a:pPr>
            <a:r>
              <a:t/>
            </a:r>
            <a:endParaRPr sz="2400">
              <a:solidFill>
                <a:schemeClr val="dk2"/>
              </a:solidFill>
            </a:endParaRPr>
          </a:p>
          <a:p>
            <a:pPr indent="0" lvl="0" marL="0" rtl="0" algn="l">
              <a:spcBef>
                <a:spcPts val="0"/>
              </a:spcBef>
              <a:spcAft>
                <a:spcPts val="0"/>
              </a:spcAft>
              <a:buNone/>
            </a:pPr>
            <a:r>
              <a:rPr lang="en" sz="2400">
                <a:solidFill>
                  <a:schemeClr val="dk2"/>
                </a:solidFill>
              </a:rPr>
              <a:t>                      2.Contour Area Analysis</a:t>
            </a:r>
            <a:endParaRPr sz="24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34a952afb28_0_24"/>
          <p:cNvSpPr txBox="1"/>
          <p:nvPr/>
        </p:nvSpPr>
        <p:spPr>
          <a:xfrm>
            <a:off x="3467538" y="1149975"/>
            <a:ext cx="2232000" cy="34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Onest Medium"/>
                <a:ea typeface="Onest Medium"/>
                <a:cs typeface="Onest Medium"/>
                <a:sym typeface="Onest Medium"/>
              </a:rPr>
              <a:t>Learning Programs</a:t>
            </a:r>
            <a:endParaRPr b="0" i="0" sz="1800" u="none" cap="none" strike="noStrike">
              <a:solidFill>
                <a:schemeClr val="lt1"/>
              </a:solidFill>
              <a:latin typeface="Onest Medium"/>
              <a:ea typeface="Onest Medium"/>
              <a:cs typeface="Onest Medium"/>
              <a:sym typeface="Onest Medium"/>
            </a:endParaRPr>
          </a:p>
        </p:txBody>
      </p:sp>
      <p:pic>
        <p:nvPicPr>
          <p:cNvPr id="128" name="Google Shape;128;g34a952afb28_0_24"/>
          <p:cNvPicPr preferRelativeResize="0"/>
          <p:nvPr/>
        </p:nvPicPr>
        <p:blipFill rotWithShape="1">
          <a:blip r:embed="rId3">
            <a:alphaModFix/>
          </a:blip>
          <a:srcRect b="0" l="0" r="0" t="0"/>
          <a:stretch/>
        </p:blipFill>
        <p:spPr>
          <a:xfrm>
            <a:off x="7585713" y="193033"/>
            <a:ext cx="1492974" cy="309800"/>
          </a:xfrm>
          <a:prstGeom prst="rect">
            <a:avLst/>
          </a:prstGeom>
          <a:noFill/>
          <a:ln>
            <a:noFill/>
          </a:ln>
        </p:spPr>
      </p:pic>
      <p:sp>
        <p:nvSpPr>
          <p:cNvPr id="129" name="Google Shape;129;g34a952afb28_0_24"/>
          <p:cNvSpPr/>
          <p:nvPr/>
        </p:nvSpPr>
        <p:spPr>
          <a:xfrm>
            <a:off x="0" y="25"/>
            <a:ext cx="107400" cy="5143500"/>
          </a:xfrm>
          <a:prstGeom prst="rect">
            <a:avLst/>
          </a:prstGeom>
          <a:solidFill>
            <a:srgbClr val="2E3BA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0" name="Google Shape;130;g34a952afb28_0_24" title="e16d1c85fa9b70d8d3e3ba871627db20-removebg-preview.png"/>
          <p:cNvPicPr preferRelativeResize="0"/>
          <p:nvPr/>
        </p:nvPicPr>
        <p:blipFill rotWithShape="1">
          <a:blip r:embed="rId4">
            <a:alphaModFix/>
          </a:blip>
          <a:srcRect b="21732" l="0" r="0" t="20295"/>
          <a:stretch/>
        </p:blipFill>
        <p:spPr>
          <a:xfrm>
            <a:off x="6565825" y="98900"/>
            <a:ext cx="859100" cy="498050"/>
          </a:xfrm>
          <a:prstGeom prst="rect">
            <a:avLst/>
          </a:prstGeom>
          <a:noFill/>
          <a:ln>
            <a:noFill/>
          </a:ln>
        </p:spPr>
      </p:pic>
      <p:sp>
        <p:nvSpPr>
          <p:cNvPr id="131" name="Google Shape;131;g34a952afb28_0_24"/>
          <p:cNvSpPr txBox="1"/>
          <p:nvPr/>
        </p:nvSpPr>
        <p:spPr>
          <a:xfrm>
            <a:off x="7978188" y="4754075"/>
            <a:ext cx="847500" cy="153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1000"/>
              <a:buFont typeface="Arial"/>
              <a:buNone/>
            </a:pPr>
            <a:r>
              <a:rPr b="0" i="0" lang="en" sz="1000" u="none" cap="none" strike="noStrike">
                <a:solidFill>
                  <a:srgbClr val="00B050"/>
                </a:solidFill>
                <a:latin typeface="Miriam Libre"/>
                <a:ea typeface="Miriam Libre"/>
                <a:cs typeface="Miriam Libre"/>
                <a:sym typeface="Miriam Libre"/>
              </a:rPr>
              <a:t>www.guvi.in</a:t>
            </a:r>
            <a:endParaRPr b="0" i="0" sz="700" u="none" cap="none" strike="noStrike">
              <a:solidFill>
                <a:srgbClr val="000000"/>
              </a:solidFill>
              <a:latin typeface="Miriam Libre"/>
              <a:ea typeface="Miriam Libre"/>
              <a:cs typeface="Miriam Libre"/>
              <a:sym typeface="Miriam Libre"/>
            </a:endParaRPr>
          </a:p>
        </p:txBody>
      </p:sp>
      <p:sp>
        <p:nvSpPr>
          <p:cNvPr id="132" name="Google Shape;132;g34a952afb28_0_24"/>
          <p:cNvSpPr txBox="1"/>
          <p:nvPr/>
        </p:nvSpPr>
        <p:spPr>
          <a:xfrm>
            <a:off x="383025" y="342000"/>
            <a:ext cx="4021800" cy="7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2"/>
                </a:solidFill>
              </a:rPr>
              <a:t>Tools:</a:t>
            </a:r>
            <a:endParaRPr sz="3600">
              <a:solidFill>
                <a:schemeClr val="dk2"/>
              </a:solidFill>
            </a:endParaRPr>
          </a:p>
        </p:txBody>
      </p:sp>
      <p:sp>
        <p:nvSpPr>
          <p:cNvPr id="133" name="Google Shape;133;g34a952afb28_0_24"/>
          <p:cNvSpPr txBox="1"/>
          <p:nvPr/>
        </p:nvSpPr>
        <p:spPr>
          <a:xfrm>
            <a:off x="437750" y="1203800"/>
            <a:ext cx="6908100" cy="22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34" name="Google Shape;134;g34a952afb28_0_24"/>
          <p:cNvSpPr txBox="1"/>
          <p:nvPr/>
        </p:nvSpPr>
        <p:spPr>
          <a:xfrm>
            <a:off x="410375" y="1039650"/>
            <a:ext cx="7175400" cy="27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2"/>
                </a:solidFill>
              </a:rPr>
              <a:t>1.opencv</a:t>
            </a:r>
            <a:endParaRPr sz="3000">
              <a:solidFill>
                <a:schemeClr val="dk2"/>
              </a:solidFill>
            </a:endParaRPr>
          </a:p>
          <a:p>
            <a:pPr indent="0" lvl="0" marL="0" rtl="0" algn="l">
              <a:spcBef>
                <a:spcPts val="0"/>
              </a:spcBef>
              <a:spcAft>
                <a:spcPts val="0"/>
              </a:spcAft>
              <a:buNone/>
            </a:pPr>
            <a:r>
              <a:rPr lang="en" sz="3000">
                <a:solidFill>
                  <a:schemeClr val="dk2"/>
                </a:solidFill>
              </a:rPr>
              <a:t>2.numpy</a:t>
            </a:r>
            <a:endParaRPr sz="3000">
              <a:solidFill>
                <a:schemeClr val="dk2"/>
              </a:solidFill>
            </a:endParaRPr>
          </a:p>
          <a:p>
            <a:pPr indent="0" lvl="0" marL="0" rtl="0" algn="l">
              <a:spcBef>
                <a:spcPts val="0"/>
              </a:spcBef>
              <a:spcAft>
                <a:spcPts val="0"/>
              </a:spcAft>
              <a:buNone/>
            </a:pPr>
            <a:r>
              <a:rPr lang="en" sz="3000">
                <a:solidFill>
                  <a:schemeClr val="dk2"/>
                </a:solidFill>
              </a:rPr>
              <a:t>3.matplotlib</a:t>
            </a:r>
            <a:endParaRPr sz="30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34a952afb28_0_30"/>
          <p:cNvSpPr txBox="1"/>
          <p:nvPr/>
        </p:nvSpPr>
        <p:spPr>
          <a:xfrm>
            <a:off x="3467538" y="1149975"/>
            <a:ext cx="2232000" cy="34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Onest Medium"/>
                <a:ea typeface="Onest Medium"/>
                <a:cs typeface="Onest Medium"/>
                <a:sym typeface="Onest Medium"/>
              </a:rPr>
              <a:t>Learning Programs</a:t>
            </a:r>
            <a:endParaRPr b="0" i="0" sz="1800" u="none" cap="none" strike="noStrike">
              <a:solidFill>
                <a:schemeClr val="lt1"/>
              </a:solidFill>
              <a:latin typeface="Onest Medium"/>
              <a:ea typeface="Onest Medium"/>
              <a:cs typeface="Onest Medium"/>
              <a:sym typeface="Onest Medium"/>
            </a:endParaRPr>
          </a:p>
        </p:txBody>
      </p:sp>
      <p:pic>
        <p:nvPicPr>
          <p:cNvPr id="140" name="Google Shape;140;g34a952afb28_0_30"/>
          <p:cNvPicPr preferRelativeResize="0"/>
          <p:nvPr/>
        </p:nvPicPr>
        <p:blipFill rotWithShape="1">
          <a:blip r:embed="rId3">
            <a:alphaModFix/>
          </a:blip>
          <a:srcRect b="0" l="0" r="0" t="0"/>
          <a:stretch/>
        </p:blipFill>
        <p:spPr>
          <a:xfrm>
            <a:off x="7585713" y="193033"/>
            <a:ext cx="1492974" cy="309800"/>
          </a:xfrm>
          <a:prstGeom prst="rect">
            <a:avLst/>
          </a:prstGeom>
          <a:noFill/>
          <a:ln>
            <a:noFill/>
          </a:ln>
        </p:spPr>
      </p:pic>
      <p:sp>
        <p:nvSpPr>
          <p:cNvPr id="141" name="Google Shape;141;g34a952afb28_0_30"/>
          <p:cNvSpPr/>
          <p:nvPr/>
        </p:nvSpPr>
        <p:spPr>
          <a:xfrm>
            <a:off x="0" y="25"/>
            <a:ext cx="107400" cy="5143500"/>
          </a:xfrm>
          <a:prstGeom prst="rect">
            <a:avLst/>
          </a:prstGeom>
          <a:solidFill>
            <a:srgbClr val="2E3BA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2" name="Google Shape;142;g34a952afb28_0_30" title="e16d1c85fa9b70d8d3e3ba871627db20-removebg-preview.png"/>
          <p:cNvPicPr preferRelativeResize="0"/>
          <p:nvPr/>
        </p:nvPicPr>
        <p:blipFill rotWithShape="1">
          <a:blip r:embed="rId4">
            <a:alphaModFix/>
          </a:blip>
          <a:srcRect b="21732" l="0" r="0" t="20295"/>
          <a:stretch/>
        </p:blipFill>
        <p:spPr>
          <a:xfrm>
            <a:off x="6565825" y="98900"/>
            <a:ext cx="859100" cy="498050"/>
          </a:xfrm>
          <a:prstGeom prst="rect">
            <a:avLst/>
          </a:prstGeom>
          <a:noFill/>
          <a:ln>
            <a:noFill/>
          </a:ln>
        </p:spPr>
      </p:pic>
      <p:sp>
        <p:nvSpPr>
          <p:cNvPr id="143" name="Google Shape;143;g34a952afb28_0_30"/>
          <p:cNvSpPr txBox="1"/>
          <p:nvPr/>
        </p:nvSpPr>
        <p:spPr>
          <a:xfrm>
            <a:off x="7978188" y="4754075"/>
            <a:ext cx="847500" cy="153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1000"/>
              <a:buFont typeface="Arial"/>
              <a:buNone/>
            </a:pPr>
            <a:r>
              <a:rPr b="0" i="0" lang="en" sz="1000" u="none" cap="none" strike="noStrike">
                <a:solidFill>
                  <a:srgbClr val="00B050"/>
                </a:solidFill>
                <a:latin typeface="Miriam Libre"/>
                <a:ea typeface="Miriam Libre"/>
                <a:cs typeface="Miriam Libre"/>
                <a:sym typeface="Miriam Libre"/>
              </a:rPr>
              <a:t>www.guvi.in</a:t>
            </a:r>
            <a:endParaRPr b="0" i="0" sz="700" u="none" cap="none" strike="noStrike">
              <a:solidFill>
                <a:srgbClr val="000000"/>
              </a:solidFill>
              <a:latin typeface="Miriam Libre"/>
              <a:ea typeface="Miriam Libre"/>
              <a:cs typeface="Miriam Libre"/>
              <a:sym typeface="Miriam Libre"/>
            </a:endParaRPr>
          </a:p>
        </p:txBody>
      </p:sp>
      <p:sp>
        <p:nvSpPr>
          <p:cNvPr id="144" name="Google Shape;144;g34a952afb28_0_30"/>
          <p:cNvSpPr txBox="1"/>
          <p:nvPr/>
        </p:nvSpPr>
        <p:spPr>
          <a:xfrm>
            <a:off x="451425" y="383025"/>
            <a:ext cx="4240800" cy="6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45" name="Google Shape;145;g34a952afb28_0_30"/>
          <p:cNvSpPr txBox="1"/>
          <p:nvPr/>
        </p:nvSpPr>
        <p:spPr>
          <a:xfrm>
            <a:off x="342000" y="424075"/>
            <a:ext cx="3036900" cy="6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SAMPLE OUTPUT:</a:t>
            </a:r>
            <a:endParaRPr sz="1800">
              <a:solidFill>
                <a:schemeClr val="dk2"/>
              </a:solidFill>
            </a:endParaRPr>
          </a:p>
        </p:txBody>
      </p:sp>
      <p:pic>
        <p:nvPicPr>
          <p:cNvPr id="146" name="Google Shape;146;g34a952afb28_0_30" title="sn.png"/>
          <p:cNvPicPr preferRelativeResize="0"/>
          <p:nvPr/>
        </p:nvPicPr>
        <p:blipFill>
          <a:blip r:embed="rId5">
            <a:alphaModFix/>
          </a:blip>
          <a:stretch>
            <a:fillRect/>
          </a:stretch>
        </p:blipFill>
        <p:spPr>
          <a:xfrm>
            <a:off x="1129425" y="1149975"/>
            <a:ext cx="6456308" cy="3342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34a952afb28_0_36"/>
          <p:cNvSpPr txBox="1"/>
          <p:nvPr/>
        </p:nvSpPr>
        <p:spPr>
          <a:xfrm>
            <a:off x="3467538" y="1149975"/>
            <a:ext cx="2232000" cy="34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Onest Medium"/>
                <a:ea typeface="Onest Medium"/>
                <a:cs typeface="Onest Medium"/>
                <a:sym typeface="Onest Medium"/>
              </a:rPr>
              <a:t>Learning Programs</a:t>
            </a:r>
            <a:endParaRPr b="0" i="0" sz="1800" u="none" cap="none" strike="noStrike">
              <a:solidFill>
                <a:schemeClr val="lt1"/>
              </a:solidFill>
              <a:latin typeface="Onest Medium"/>
              <a:ea typeface="Onest Medium"/>
              <a:cs typeface="Onest Medium"/>
              <a:sym typeface="Onest Medium"/>
            </a:endParaRPr>
          </a:p>
        </p:txBody>
      </p:sp>
      <p:pic>
        <p:nvPicPr>
          <p:cNvPr id="152" name="Google Shape;152;g34a952afb28_0_36"/>
          <p:cNvPicPr preferRelativeResize="0"/>
          <p:nvPr/>
        </p:nvPicPr>
        <p:blipFill rotWithShape="1">
          <a:blip r:embed="rId3">
            <a:alphaModFix/>
          </a:blip>
          <a:srcRect b="0" l="0" r="0" t="0"/>
          <a:stretch/>
        </p:blipFill>
        <p:spPr>
          <a:xfrm>
            <a:off x="7585713" y="193033"/>
            <a:ext cx="1492974" cy="309800"/>
          </a:xfrm>
          <a:prstGeom prst="rect">
            <a:avLst/>
          </a:prstGeom>
          <a:noFill/>
          <a:ln>
            <a:noFill/>
          </a:ln>
        </p:spPr>
      </p:pic>
      <p:sp>
        <p:nvSpPr>
          <p:cNvPr id="153" name="Google Shape;153;g34a952afb28_0_36"/>
          <p:cNvSpPr/>
          <p:nvPr/>
        </p:nvSpPr>
        <p:spPr>
          <a:xfrm>
            <a:off x="0" y="25"/>
            <a:ext cx="107400" cy="5143500"/>
          </a:xfrm>
          <a:prstGeom prst="rect">
            <a:avLst/>
          </a:prstGeom>
          <a:solidFill>
            <a:srgbClr val="2E3BA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4" name="Google Shape;154;g34a952afb28_0_36" title="e16d1c85fa9b70d8d3e3ba871627db20-removebg-preview.png"/>
          <p:cNvPicPr preferRelativeResize="0"/>
          <p:nvPr/>
        </p:nvPicPr>
        <p:blipFill rotWithShape="1">
          <a:blip r:embed="rId4">
            <a:alphaModFix/>
          </a:blip>
          <a:srcRect b="21732" l="0" r="0" t="20295"/>
          <a:stretch/>
        </p:blipFill>
        <p:spPr>
          <a:xfrm>
            <a:off x="6565825" y="98900"/>
            <a:ext cx="859100" cy="498050"/>
          </a:xfrm>
          <a:prstGeom prst="rect">
            <a:avLst/>
          </a:prstGeom>
          <a:noFill/>
          <a:ln>
            <a:noFill/>
          </a:ln>
        </p:spPr>
      </p:pic>
      <p:sp>
        <p:nvSpPr>
          <p:cNvPr id="155" name="Google Shape;155;g34a952afb28_0_36"/>
          <p:cNvSpPr txBox="1"/>
          <p:nvPr/>
        </p:nvSpPr>
        <p:spPr>
          <a:xfrm>
            <a:off x="7978188" y="4754075"/>
            <a:ext cx="847500" cy="153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1000"/>
              <a:buFont typeface="Arial"/>
              <a:buNone/>
            </a:pPr>
            <a:r>
              <a:rPr b="0" i="0" lang="en" sz="1000" u="none" cap="none" strike="noStrike">
                <a:solidFill>
                  <a:srgbClr val="00B050"/>
                </a:solidFill>
                <a:latin typeface="Miriam Libre"/>
                <a:ea typeface="Miriam Libre"/>
                <a:cs typeface="Miriam Libre"/>
                <a:sym typeface="Miriam Libre"/>
              </a:rPr>
              <a:t>www.guvi.in</a:t>
            </a:r>
            <a:endParaRPr b="0" i="0" sz="700" u="none" cap="none" strike="noStrike">
              <a:solidFill>
                <a:srgbClr val="000000"/>
              </a:solidFill>
              <a:latin typeface="Miriam Libre"/>
              <a:ea typeface="Miriam Libre"/>
              <a:cs typeface="Miriam Libre"/>
              <a:sym typeface="Miriam Libre"/>
            </a:endParaRPr>
          </a:p>
        </p:txBody>
      </p:sp>
      <p:sp>
        <p:nvSpPr>
          <p:cNvPr id="156" name="Google Shape;156;g34a952afb28_0_36"/>
          <p:cNvSpPr txBox="1"/>
          <p:nvPr/>
        </p:nvSpPr>
        <p:spPr>
          <a:xfrm>
            <a:off x="342000" y="465100"/>
            <a:ext cx="34608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CONCLUSION:</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157" name="Google Shape;157;g34a952afb28_0_36"/>
          <p:cNvSpPr txBox="1"/>
          <p:nvPr/>
        </p:nvSpPr>
        <p:spPr>
          <a:xfrm>
            <a:off x="259900" y="1244825"/>
            <a:ext cx="7564800" cy="326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800">
                <a:solidFill>
                  <a:schemeClr val="dk2"/>
                </a:solidFill>
              </a:rPr>
              <a:t>The implementation of a Retail Shelf Inventory Management System significantly enhances operational efficiency, accuracy, and responsiveness in retail environments. By automating inventory tracking, reducing human error, and providing real-time data analytics, this system enables retailers to maintain optimal stock levels, prevent stockouts, and improve customer satisfaction. Additionally, it supports better decision-making by offering insights into product performance and shelf space utilization. As retail continues to evolve in a highly competitive market, adopting such a system becomes not only advantageous but essential for long-term profitability and sustainability.</a:t>
            </a:r>
            <a:endParaRPr sz="1800">
              <a:solidFill>
                <a:schemeClr val="dk2"/>
              </a:solidFill>
            </a:endParaRPr>
          </a:p>
          <a:p>
            <a:pPr indent="0" lvl="0" marL="0" rtl="0" algn="l">
              <a:spcBef>
                <a:spcPts val="1200"/>
              </a:spcBef>
              <a:spcAft>
                <a:spcPts val="0"/>
              </a:spcAft>
              <a:buNone/>
            </a:pPr>
            <a:r>
              <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Aakash Thirani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7ec43ca2-a5af-4e45-a929-9f493f8bf17b</vt:lpwstr>
  </property>
  <property fmtid="{D5CDD505-2E9C-101B-9397-08002B2CF9AE}" pid="3" name="HCLClassD6">
    <vt:lpwstr>False</vt:lpwstr>
  </property>
  <property fmtid="{D5CDD505-2E9C-101B-9397-08002B2CF9AE}" pid="4" name="HCLClassification">
    <vt:lpwstr>HCL_Cla5s_C0nf1dent1al</vt:lpwstr>
  </property>
  <property fmtid="{D5CDD505-2E9C-101B-9397-08002B2CF9AE}" pid="5" name="ContentTypeId">
    <vt:lpwstr>0x010100B0232A7A95DC3B47801E3AB5EDC9230A</vt:lpwstr>
  </property>
</Properties>
</file>