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67" r:id="rId4"/>
  </p:sldMasterIdLst>
  <p:notesMasterIdLst>
    <p:notesMasterId r:id="rId16"/>
  </p:notesMasterIdLst>
  <p:sldIdLst>
    <p:sldId id="347" r:id="rId5"/>
    <p:sldId id="257" r:id="rId6"/>
    <p:sldId id="307" r:id="rId7"/>
    <p:sldId id="349" r:id="rId8"/>
    <p:sldId id="312" r:id="rId9"/>
    <p:sldId id="350" r:id="rId10"/>
    <p:sldId id="318" r:id="rId11"/>
    <p:sldId id="316" r:id="rId12"/>
    <p:sldId id="258" r:id="rId13"/>
    <p:sldId id="352" r:id="rId14"/>
    <p:sldId id="353" r:id="rId15"/>
    <p:sldId id="354" r:id="rId17"/>
    <p:sldId id="355" r:id="rId18"/>
    <p:sldId id="356" r:id="rId19"/>
    <p:sldId id="357" r:id="rId20"/>
    <p:sldId id="358" r:id="rId21"/>
    <p:sldId id="359" r:id="rId22"/>
    <p:sldId id="30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3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732" y="96"/>
      </p:cViewPr>
      <p:guideLst>
        <p:guide orient="horz" pos="2208"/>
        <p:guide pos="38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5-07T13:13: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21713 6015 0,'0'0'0,"0"-35"47,0 70 16,0 0-48,0 0-15,36 124 32,-36-106-32,0 18 15,35-18-15,18 70 32,0-123-17</inkml:trace>
  <inkml:trace contextRef="#ctx0" brushRef="#br0">21766 6368 0,'53'0'47,"-17"0"-47,-19 0 16,1 0-16,17 0 15,0 0 1,-17 0-1</inkml:trace>
  <inkml:trace contextRef="#ctx0" brushRef="#br0">21996 6085 0,'0'18'31,"0"17"-15,0-17-16,0 17 16,0 1-16,0 69 15,0 1 1,35-18 15,-17-70-31,70 0 31,-53-54-31</inkml:trace>
  <inkml:trace contextRef="#ctx0" brushRef="#br0">22419 6085 0,'0'36'0,"0"17"16,0 17-1,35 71 1,-35-105-16,0-19 16,18 36-1,-18-35 1</inkml:trace>
  <inkml:trace contextRef="#ctx0" brushRef="#br0">22260 6227 0,'0'0'0,"0"-36"16,18 36 31,0 0-47,17 0 15,35 0 1,-34-17-16,-1 17 15,88 0 1,-105-36 0</inkml:trace>
  <inkml:trace contextRef="#ctx0" brushRef="#br0">22878 6421 0,'-18'0'31,"18"-18"-15,-18-53-1,18 18 1,0-70 0,0 70-16,36-18 15,-19 71 32,-17 18-47,0 88 31,71 17-15,-18-87 0,-18-36-1,0 0 1,-35-18-16,36-70 16,-1 17-1,0 18 1,-17 53 46,-18 53-46,53 124 15,-53-142-31,0 0 16,35 18-1,-17-35 1,-1-18 0</inkml:trace>
  <inkml:trace contextRef="#ctx0" brushRef="#br0">23495 5997 0,'0'0'0,"35"0"31,-35 18-15,0 88 0,0-53-16,0 70 31,-17-17-16,17-53 1,0-36 0,35-17 15,0 0-31,18 0 16,0 0-1,-18 0 1,36 0 15,-54 0-31,19 0 0</inkml:trace>
  <inkml:trace contextRef="#ctx0" brushRef="#br0">24007 6350 0,'0'0'0,"0"35"47,0 1-47,0 122 16,0-105-1,0 53 1</inkml:trace>
  <inkml:trace contextRef="#ctx0" brushRef="#br0">24518 6156 0,'0'0'0,"-35"18"16,-1 17-16,1 0 15,-53 53 1,53-52-16,17-1 15,18 18-15,-35-18 0,35 0 16,0 36 0,88 17 15,141-141 16,-158 0-32</inkml:trace>
  <inkml:trace contextRef="#ctx0" brushRef="#br0">25012 6103 0,'0'0'0,"-18"-35"31,1 35-15,-36 35-1,-35 36 1,52-36-16,-34 53 16,70-70-1,0 17 1,70 0-1,54-52 1,-36 17 0,-35 0-1,-18 0 1,-35 53 0,0-1 15,-35 1-31,0-35 15,35 17 1</inkml:trace>
  <inkml:trace contextRef="#ctx0" brushRef="#br0">25488 5997 0,'-88'0'31,"176"0"-31,-229 18 0,123-1 0,-34 19 16,34-1 15,-17 0-31,35-17 0,17 53 15,19-54 17,52 18-17,35-35 1,1-17 0,-89 17-1,-17 35 1,-18 36-1,-53-1 1,35 1 0,18-36-1</inkml:trace>
  <inkml:trace contextRef="#ctx0" brushRef="#br0">25964 6456 0,'0'0'16,"0"35"46,0-17-62,-17 35 16,17-18-16,-35-17 15</inkml:trace>
  <inkml:trace contextRef="#ctx0" brushRef="#br0">26652 6068 0,'0'17'62,"0"1"-62,36 17 16,-36 1-16,70 122 31,-70-105-31,53 71 32,-53-54-1,-106-17 0,18-53 0,53 0-15</inkml:trace>
  <inkml:trace contextRef="#ctx0" brushRef="#br0">26511 6244 0,'0'0'0,"0"-17"31,53-1-15,18-35-16,-18 35 15,0 18 17,-18 0-32,-18 0 15,-17 18-15</inkml:trace>
  <inkml:trace contextRef="#ctx0" brushRef="#br0">27217 6350 0,'0'0'0,"0"-18"31,-18-17-16,-17 35 1,0 0 0,17 35-16,-17 18 31,35 53-15,0-71-1,17-35 1,36 0-1,-17 0 1,-36-53 0,17 36-16,18-36 31,-17 71 31,35 52-46,-18-35 0</inkml:trace>
  <inkml:trace contextRef="#ctx0" brushRef="#br0">27411 6279 0,'0'36'31,"0"17"-15,17 17-16,1-17 15,17-18 17,-17-35-17,17-17 1,53-142 0,-88 88-1,0-34 1</inkml:trace>
  <inkml:trace contextRef="#ctx0" brushRef="#br0">28028 6174 0,'-35'0'32,"0"0"-32,17 0 15,-35 35 1,53-17 0,-18 17-1,-17 71 1,35-71-1,18-35 1,17 0 0,-17-18-1,17 1-15,0-19 16,1 1 15,-36 17-15,-18 18 31,18 18-32,0 53 1,18-18 0,-18-36-1</inkml:trace>
  <inkml:trace contextRef="#ctx0" brushRef="#br0">28469 6244 0,'-17'0'0,"-1"18"15,-17-18 17,-1 17-32,19-17 15,-19 53 1,19-17-16,-19-19 0,36 1 16,-17 17 15,105-17 0,-17 17 0,-36-17-31,-35-1 32,0 19-17,0-19 16,0 1-15,-71 17 0,36-35-16</inkml:trace>
  <inkml:trace contextRef="#ctx0" brushRef="#br0">28892 6403 0,'0'0'0,"-35"0"31,18 0-15,-1 18-1,-17 17 16,-54 71-15,89-89 0,0 1-1,0 17 1,36-17 15,-19-18-31,36 17 16,-17-17-1,16 0 1</inkml:trace>
  <inkml:trace contextRef="#ctx0" brushRef="#br0">29051 6403 0,'0'0'0,"0"35"32,0-17-32,0 17 15,36 36 1,-1-18 15,0-36-15,0 1-1,-35-36 17,-17-17-17,-19-18 1,36 35-16,-35-17 16,35-18-1,0 36 1,0-1-1,35 18 1,54-35 0,-54 35-1</inkml:trace>
  <inkml:trace contextRef="#ctx0" brushRef="#br0">29386 6385 0,'18'0'16,"-18"18"-1,35 35 1,-35-18 0,18 18-1,17-35 1,-17-18-1</inkml:trace>
  <inkml:trace contextRef="#ctx0" brushRef="#br0">29422 6209 0,'0'0'0,"0"-18"0</inkml:trace>
  <inkml:trace contextRef="#ctx0" brushRef="#br0">29686 6368 0,'36'105'32,"-36"-52"-32,35-17 15,-35 17 1,35 70 0,-17-52-1,-18-54 1,0 19-1,0-107 17,-18-35-17,-35-17 1,18 34 0,35 54-16,0-18 15,18-35 1,52 35-1,-35 53 1,-17-17 0,0 17 15,-18 17-15,0 71 15,0-52-16,-71 17 1,36-1 0,35-34-1</inkml:trace>
  <inkml:trace contextRef="#ctx0" brushRef="#br0">30127 6138 0,'0'0'0,"0"36"47,0-1-47,0 0 15,0 0 1,0 18-16,35 36 16,-17-54-1,17 0 1,-17-17 0,35-18-1,-18 0 1,1-53-1</inkml:trace>
  <inkml:trace contextRef="#ctx0" brushRef="#br0">30039 6403 0,'0'0'15,"18"-35"1,35 35 0,17-36-16,-35 36 15,18 0 1</inkml:trace>
  <inkml:trace contextRef="#ctx0" brushRef="#br0">20267 8590 0,'0'0'0,"0"-18"31,18 18 1,-18 71-1,0-18-31,0 18 0,0-1 15,-18 18-15,0 53 32,-17-52-1,53-72-15,17-17-1,18 0 1,-18 0-1,36 0 17</inkml:trace>
  <inkml:trace contextRef="#ctx0" brushRef="#br0">20708 9013 0,'0'0'0,"0"-17"31,-35 17 0,-18 35 0,18 18-31,35-35 16,0-1 15,17-17-15,36 0 0,-35 0-1,17-53 1,0 0-1,-35 18 1,0 53 62,0 17-78,18-17 16,-18-1-1</inkml:trace>
  <inkml:trace contextRef="#ctx0" brushRef="#br0">20832 8872 0,'0'0'0,"35"0"0,-35 36 31,17-19-15,-17 1-16,0 17 15,53 18 1,-53-71 46,0-17-30,0 18-32,0-1 15,18 18 1,17 0 0,18 0-1,-18 0-15</inkml:trace>
  <inkml:trace contextRef="#ctx0" brushRef="#br0">21308 8837 0,'-18'0'15,"-17"18"1,-18 35-16,35-18 15,18 0 1,0-17 15,36-18-15,-1 0 0,0-53-1,0 18 1,-17 52 46,-18 36-30,35-35-32,-17 35 15,0-53 1</inkml:trace>
  <inkml:trace contextRef="#ctx0" brushRef="#br0">21484 8872 0,'0'-35'31,"0"53"-16,35 17 1,-35 18 0,18-35-1,0-18 1,17 0 0,-17-36-1,-1 1 1,-17-18 15,36 53-15,-19 0-1,18 18 1</inkml:trace>
  <inkml:trace contextRef="#ctx0" brushRef="#br0">21819 8890 0,'36'0'47,"-19"0"-31,-17-18-16,18 18 15,-18-17-15,35 17 0,-35-36 16,-35 36 46,35 18-46,-35 0-16,-1 35 16,36-36-1,0 36 1,0 18-1,36-71 1,-1 0 0,-18 0-1,19 0 1,-1-36-16</inkml:trace>
  <inkml:trace contextRef="#ctx0" brushRef="#br0">22031 8714 0,'0'0'0,"35"0"32,-35 35-1,18 0-16,-18-17 1,35 17 0,-17 0-1,-18-17-15,17 0 47</inkml:trace>
  <inkml:trace contextRef="#ctx0" brushRef="#br0">22490 9084 0,'35'0'32,"-18"0"-17,-17 35 16,0-17-15,0 0 15</inkml:trace>
  <inkml:trace contextRef="#ctx0" brushRef="#br0">22807 8819 0,'18'0'16,"-18"18"46,0 17-46,17-35 15,-17 36-15,36-36 218</inkml:trace>
  <inkml:trace contextRef="#ctx0" brushRef="#br0">22860 8731 0,'0'-17'15,"0"52"32,35-17-31,-35-1-16,0 18 15,53 159 17,-18-17-1,-35-160-31,-35-87 62,0-1-46,17 36 0,18-53 15,0 17-31,0-17 15,0 53 17,71-18-17,-36 53 1,0 0 0,1 53-1,-36 35 1,0-70-1,0-1-15,0 36 16,-71 0 15,71-18-31,-18-35 16,54 0 46,-1 0-46,-17 0 0,87 18-1,-69-18-15</inkml:trace>
  <inkml:trace contextRef="#ctx0" brushRef="#br0">23372 9031 0,'17'-18'31,"18"-34"-15,-17 52-1,0-18 16,-18 0-31,-18 18 63,-35 0-47,36 18-1,17 17 1,0 18-1,0 0 1,17 0 0,18-35-1,36-18 17,-53 0-32,52-71 15,-35 36 1</inkml:trace>
  <inkml:trace contextRef="#ctx0" brushRef="#br0">23742 8925 0,'0'-35'15,"0"70"-15,0-88 16,0 71 31,-53 17-47,35 1 15,18 34 1,0-17 0,0-35 15,36-18-31,17 0 16,-36-36-1</inkml:trace>
  <inkml:trace contextRef="#ctx0" brushRef="#br0">23989 8749 0,'0'0'0,"0"-35"0,0 52 15,0 36 1,0 35-1,18 36 1,-18-89 0,35 18-1,-18-18-15,19-17 32,-19-18-32,1 0 15</inkml:trace>
  <inkml:trace contextRef="#ctx0" brushRef="#br0">23989 9066 0,'18'-17'31,"17"-19"-31,-18 36 16,54 0 15</inkml:trace>
  <inkml:trace contextRef="#ctx0" brushRef="#br0">23654 9049 0</inkml:trace>
  <inkml:trace contextRef="#ctx0" brushRef="#br0">23777 8961 0,'0'-18'16,"-17"-17"-1,-1 35 17,0 0-17,-17 17 1,0 54 15,-1 35 0,54-53 1,0-53-17,17-18 17,0-70-32,-17 52 15,-18-16 16,0 69 48,0 1-79,0 52 15,35-70 1,-35 36-1,35-36 1</inkml:trace>
  <inkml:trace contextRef="#ctx0" brushRef="#br0">23971 8925 0,'-17'0'16,"-36"36"15,35-19-15,18 18-16,-18 18 31,18-35-16,0 17 1,36-17 0,-19-18-1,19 0-15,-1 0 16,35-35 0</inkml:trace>
  <inkml:trace contextRef="#ctx0" brushRef="#br0">24447 8925 0,'18'18'15,"-18"35"1,0-36 0,0 36-1,0-35-15,0 0 16,0 35 0,0-36-1</inkml:trace>
  <inkml:trace contextRef="#ctx0" brushRef="#br0">24818 8802 0,'0'-18'0,"0"1"31,35 17 0,-35 17-15,35 71 0,107 106 15,-125-158-31,36-19 16,18 19-1,-54-54 16,1-35 1,-18 18-32,0-1 0,35-69 15,-35-1 17,0 71-17,18 52 16</inkml:trace>
  <inkml:trace contextRef="#ctx0" brushRef="#br0">25453 8872 0,'0'71'16,"0"-18"-16,35-18 16,-35 0-1,53-17 1,0 35-1,0-35 1,-18-18 0,-35-18-16,35-35 15,1-18 1,-1-17 0,-35 71-1,0-1 1,0 36 31,0-1-47,0 19 15,0-1-15,18 0 16,17 18 15,-17-35-15</inkml:trace>
  <inkml:trace contextRef="#ctx0" brushRef="#br0">25982 9031 0,'0'0'0,"18"-35"15,17 0 1,0 35 0,-17-18 15,-18-17-15,18 17-1,-36 18 16,-17 0-15,17 0 0,0 0-1,-17 35 1,35 36 0,-18-18-1,18-18 1,36-17-1,-19-1 1,19 19 0,-1-36-1,0 0 1,18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5-07T13:56: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11800 6932 0,'0'0'0,"18"0"16,-18-18 46,35 18-62,-17 0 32,0-35-17,17 35 1,0 0-16,-17-17 16,17 17-16,0 0 15,1-36-15,17 36 0,-1 0 16,1 0-1,0 0-15,18 0 0,-18 0 16,0 0-16,53 18 31,-36-18-31,1 0 0,-1 0 16,1 0-16,-1 0 16,1 0-16,-18 0 15,0 0-15,0 0 16,0 0-16,-1 0 15,1 0-15,0 0 16,0 0-16,-18 0 16,18 0-16,-17 0 15,69 0 1,-69-35-16,17 35 16,-18 0-16,0 0 15,1 0-15,-1 0 16,0 0-16,0 0 15,18 0-15,-17 0 16,-1-18 0,0 18-16,0 0 15,1 0-15,-1 0 16,0-35-16,0 35 16,54 0-1,-36 0-15,-18 0 16,0 0-16,36-18 15,-18 18 1,-18 0-16,0-35 0,0 35 16,1 0-16,-1 0 15,0 0-15,18 0 16,53-18 0,-53 18-1,0 0 1,53 0-16,-71 0 15,18 0-15,0 0 16,106 0 0,-107 0-1,1 0-15,0 0 16,0 0-16,0 0 0,0 0 16,0 0-16,-18 0 15,124 0 1,-106 35-1,-18-35-15,0 18 16,107 17 0,-89-35-1,-1 0-15,54 0 16,-53 0 0,71 18-1,-89-18-15,0 0 16,89 0-1,-71 0 1,-18 0-16,-17 0 16,17 0-16,-18 0 15,54 0 1,-36 0 0,1 0-16,-19 0 15,54 0 1,-36 0-1,-17 0 17,17-18-17,0 18 1,18 0-16,-53-17 16,18 17-16,-18-36 31,17 36-16</inkml:trace>
  <inkml:trace contextRef="#ctx0" brushRef="#br0">13970 6791 0,'18'0'79,"17"106"-64,-35-71 1,18 106-1,17-88-15,-35-18 16,35 1-16,-35-1 16,88 18-1,-52-18 1,-19-35-16,36 35 16,-35-17-1,-1-18 1,19 35-16,-19-35 15</inkml:trace>
  <inkml:trace contextRef="#ctx0" brushRef="#br0">14199 7214 0,'-17'-17'16,"17"52"15,0 18-15,17-36 0,54 36-1,-36-35-15,-17-18 16,-1 0-1,19 0-15,-19 0 0,1-18 16,17 18-16,-17-35 16,17 0-16,-17 0 15</inkml:trace>
  <inkml:trace contextRef="#ctx0" brushRef="#br0">14376 7814 0,'0'-18'0,"-18"18"47,-17 0-32,17 0 1,-17 53 0,0-35-16,17 17 15,18-17-15,-35 17 16,35-17-16,0 17 15,0 0 1,17-17 0,1-18-1,0 0-15,52 18 32,-35-18-32,-17 0 0,0 0 15,-1 0 1</inkml:trace>
  <inkml:trace contextRef="#ctx0" brushRef="#br0">14693 7691 0,'0'0'16,"0"-18"-16,-17 18 0,-1 0 31,-35 35-15,0 0 0,53-17-16,-18 53 31,18-36-16,0 0 1,0-17 0,36-18-16,-1 0 15,0 35 1,1-35-16,-36 18 0,35-18 16,-35 17-1,17 19-15,-17-1 31,0 0-15,0-17-16,-35 17 16,0-17-1,35 35-15,0-36 16</inkml:trace>
  <inkml:trace contextRef="#ctx0" brushRef="#br0">15064 7673 0,'0'0'0,"-71"18"31,36 17-31,17-18 16,-35 1 0,53 17-16,0 1 15,0-19-15,0 1 16,71 52 0,-54-70-16,72 89 31,-72-89-31,-17 17 15,18-17-15,-18 18 16,0 0 0,-71 70 15,36-88-31,0 35 16,-1-35-16,-52-18 15</inkml:trace>
  <inkml:trace contextRef="#ctx0" brushRef="#br0">11236 5874 0,'0'-53'0,"-18"53"16,18-18-16,0 1 15,-35-36 1,0 0-1,-1 35-15,1-17 16,18 17-16,-19 18 0,19-35 16,-19 35-16,1-35 15,-18 35 1,0 0-16,-17-18 16,17 18-16,18 0 0,-36 0 31,36 0-31,-1 0 0,1 18 15,17-1-15,-17-17 16</inkml:trace>
  <inkml:trace contextRef="#ctx0" brushRef="#br0">10566 5256 0,'-53'18'63,"53"17"-63,-36 36 0,36-18 15,-52 0-15,52 0 16,-18-18-16,18 0 16,0 0-1,0-17 1,18-18 0,52 0-1,-52-35-15</inkml:trace>
  <inkml:trace contextRef="#ctx0" brushRef="#br0">8872 5098 0,'0'0'0,"-17"0"0,17-18 15,0 89 48,0-1-63,88 71 31,-53-106-31,0 1 0,18-19 16,-35 1-1,35-18 1,-18 0 0</inkml:trace>
  <inkml:trace contextRef="#ctx0" brushRef="#br0">8767 5327 0,'0'0'0,"0"-18"0,-18-17 16,18 17 0,18-35-16,34-35 31,-16 71-31,70-36 31,-54 53-31,19 0 0,-36 0 16</inkml:trace>
  <inkml:trace contextRef="#ctx0" brushRef="#br0">9419 5027 0,'-35'18'31,"0"17"-15,35 0-16,-18-17 16,18 0-16,0 17 0,0-18 15,-35 1 1,35 17-1,17-35 1,-17-17 0,18-19-1,17 1-15,-35 18 16,36 17-16,-36-36 16,17 36-1,1 18 16,17 70 1,-35-70-32,35-18 0,-17 0 15,0 0-15</inkml:trace>
  <inkml:trace contextRef="#ctx0" brushRef="#br0">9737 4992 0,'0'0'0,"-53"0"15,17 0-15,1 35 32,35 0-32,-53-35 0,53 36 31,0-54 31,18 18-62,-18-18 16,0 1 0,18 17 15,-18-18-16,17 18-15,18 0 32,-17 0-17,0 0 1,17 18 15,-17 17-31,-1 0 16,19 36 15,-36-36-31,17-17 0,-17 17 16,0-17-1,0 17 1,35 0 0</inkml:trace>
  <inkml:trace contextRef="#ctx0" brushRef="#br0">12365 5944 0,'0'-17'78,"0"-36"-63,0 35-15,0 0 16,0-52 0,0 52-1,0-17-15,0 17 16,0 1-16,0-36 16,17 35-1,54-70 1,-36 70-1,-17 18-15,0-35 16,17 35-16,18-35 16,-18 35-1,18-18-15,-18 18 0,1 0 16,-19 0-16,1 0 16,17 0-1</inkml:trace>
  <inkml:trace contextRef="#ctx0" brushRef="#br0">12682 5309 0,'0'0'0,"0"18"31,18 17-31,17 0 16,1 1 0,-19-36-16,1 17 15,17-17 1,-35 18 0,35-18-1,-35-18 1,0-35-1,0 18 1,0 0 0,0 17-1,0 1 1,36 17 0,17-18 15,-18 18-31,-35 35 47,-35 1-32,-18 16 1,35-34 0</inkml:trace>
  <inkml:trace contextRef="#ctx0" brushRef="#br0">13335 5062 0,'0'0'0,"-18"0"31,-17 0-15,17 0-16,-70 0 31,88 36-31,-35-1 16,35-17-16,0-1 16,18-17 15,17 0-16,0-70 17,-17 70-32,-18-53 15,35 53-15,-17 0 32,-18 70-1,0-52-31,53 52 31,-18-70-31</inkml:trace>
  <inkml:trace contextRef="#ctx0" brushRef="#br0">13458 4957 0,'0'0'0,"0"17"15,0 1-15,0 17 16,0-17 0,0-1-16,36 36 15,17-35 16,0 0-31,-18-18 16,0 0 0</inkml:trace>
  <inkml:trace contextRef="#ctx0" brushRef="#br0">13423 5009 0,'0'0'0,"35"-17"31,-17 17-31,70-35 31,-52 17-31</inkml:trace>
  <inkml:trace contextRef="#ctx0" brushRef="#br0">13741 4904 0,'35'0'31,"-35"53"-31,0-18 0,18-18 16,-1 54-1,19-71 1,-36 18-16,17-18 31,-17-53 16,0 17-31,0 1-1,35-18 1,18 36-1</inkml:trace>
  <inkml:trace contextRef="#ctx0" brushRef="#br0">14076 4868 0,'0'18'16,"17"0"-16,-17 17 15,0-17-15,36 34 32,-36-16-17,17-36 1</inkml:trace>
  <inkml:trace contextRef="#ctx0" brushRef="#br0">14058 4780 0,'0'0'15,"0"-35"17</inkml:trace>
  <inkml:trace contextRef="#ctx0" brushRef="#br0">14252 4551 0,'0'0'0,"0"70"16,0-17-16,0 0 15,18-18-15,-18 18 16,0 0 0,35-35-16,-35 17 0,0 1 31,0-54 16,0-17-16,18-1-15,17 19-16,36-19 31,-36 36-31,0 0 16,-17 0 15,-18 18 0,-53 0-15,18 17-1,17 0 1,18 1 0</inkml:trace>
  <inkml:trace contextRef="#ctx0" brushRef="#br0">14623 4745 0,'0'53'47,"35"-18"-32,-17-17 1,-1-18 0,18 0-1,-17 0 1,0-53 0,17 17-1,-35 72 48,18 34-32,-18-52-31,35-18 16,0 18-1,-17-18-15</inkml:trace>
  <inkml:trace contextRef="#ctx0" brushRef="#br0">15152 4568 0,'0'36'31,"0"17"-15,0-18-16,0 0 16,0-17-16,0-1 15,0 36 1,35-35-16,-35 17 16,18-35-16,-18 36 0,17-36 31,1 0-31</inkml:trace>
  <inkml:trace contextRef="#ctx0" brushRef="#br0">15046 4657 0,'0'0'0,"53"0"31,-18 0-31,0 0 0,54 0 31</inkml:trace>
  <inkml:trace contextRef="#ctx0" brushRef="#br0">15593 5803 0,'0'-35'47,"0"17"-31,0-17 0,53 0-1,-18 17-15,-17-17 16,17 17-16,0-17 15,0 17-15,1-17 0,52 17 32,-53-17-32,-17 35 0,17 0 15,-17 0-15,-1 0 16,1 0 0</inkml:trace>
  <inkml:trace contextRef="#ctx0" brushRef="#br0">16016 5292 0,'0'0'0,"-18"0"0,36 0 31,-18 35-16,18-35 1,-18 53-16,17-18 31,19 0-31,-19-35 16,1 0 31,-18-88-32,0 53-15,0 17 16,35 1 47,-17 17-32,-1 0-16,19 0 1,-19 35 0,19 0-1,-19 0 1,-17-17 0,0 17-1,-35 1 1,17-19-1,-17 19-15,0-36 16,0 17-16</inkml:trace>
  <inkml:trace contextRef="#ctx0" brushRef="#br0">16704 4992 0,'0'0'0,"0"35"63,0 0-63,18 36 15,52-18 1,-52-36-16,-18 1 16,35-18-1,-17 0-15,17 0 16,-17 0 0,-18-18-16,35-17 15,-35 0-15,0-36 31,18 36-31,-18 0 0,0 17 16</inkml:trace>
  <inkml:trace contextRef="#ctx0" brushRef="#br0">17339 5080 0,'0'0'15,"-18"0"17,1 0-17,-19 0 1,1 35-1,35 1-15,-17-1 16,17 0 0,35-53 31,0-17-47,18-18 31,-35 18-31,17 35 47,-35 18-32,18 35 1,17-18 0,-18-35-1,1 0 1</inkml:trace>
  <inkml:trace contextRef="#ctx0" brushRef="#br0">17480 4833 0,'35'35'16,"-35"18"0,18-17-16,-18-19 15,18 18-15,-18 1 16,53 70 15,-53-71-31,0 18 0,53-18 31</inkml:trace>
  <inkml:trace contextRef="#ctx0" brushRef="#br0">17762 5027 0,'0'35'32,"18"-17"-17,-18 0-15,35 17 16,-17-35 15,0 0-15,-1 0 15,-17-18-31,35-17 16,-35 0-16,0-1 15,0 19 16,0 34 16,0 19-47,18-19 16,-18 19-16,0-19 16,35 19-16,1-1 31,-19-35-31</inkml:trace>
  <inkml:trace contextRef="#ctx0" brushRef="#br0">18080 5186 0,'35'-35'32,"36"-1"-17,-54 19-15,1 17 16,-18-18-16,88-17 31,-88 17-31,18 18 16,-18-18-16,0-17 47,-18 35-32,-17 0-15,17 0 31,1 0-31,17 18 16,-18 17 0,18-17-16,0-1 15,0 19-15,0-1 16,0-17 0,88-18 15,-35 0-31,53 0 15</inkml:trace>
  <inkml:trace contextRef="#ctx0" brushRef="#br0">19103 5027 0,'0'0'0,"0"-35"31,-53 35-15,18 0-1,-1 17 1,19 1-1,17 17-15,-35 1 32,35-1-32,35-35 31,0 0-15,0-18-1,-17 18 1,17-17-1,-35-19-15,36 1 32,-36 53 15,0 52-16,0-52-31,0 0 0,17 17 31,1-35-31,35 0 31</inkml:trace>
  <inkml:trace contextRef="#ctx0" brushRef="#br0">19491 4851 0,'0'0'16,"0"17"15,0 1-31,0 0 16,0 35-16,0-18 15,0 0-15,18 0 16,-18 1-16,0-19 15,17-17-15,-17 36 16,36-36 0,-1 0-1,-18 17 1</inkml:trace>
  <inkml:trace contextRef="#ctx0" brushRef="#br0">19279 5062 0,'0'0'0,"-17"-17"0,70 17 46,-18 0-30,88 0 15,-87 0-31,-1 0 0,-35-36 16</inkml:trace>
  <inkml:trace contextRef="#ctx0" brushRef="#br0">19720 4939 0,'36'0'16,"-36"18"-16,17 17 0,-17-18 16,0 1-16,18 17 15,-18-17-15,35-18 16,-35 18 15,0-36 0,0 0-15,-18-35 0,18 36-1,18-18 16,17 35-15,-17 0 0,35 0-1</inkml:trace>
  <inkml:trace contextRef="#ctx0" brushRef="#br0">20126 4939 0,'18'0'31,"-18"18"-15,0 34-16,0-34 16,0 17-1</inkml:trace>
  <inkml:trace contextRef="#ctx0" brushRef="#br0">20091 4762 0,'0'0'0</inkml:trace>
  <inkml:trace contextRef="#ctx0" brushRef="#br0">20285 4621 0,'0'0'0,"0"53"32,0-17-17,0 16-15,0 19 16,0-18-16,17 0 16,-17 0-16,0-18 0,18-17 15,-18 17 1,35-70 31,-35-1-16,18 19-31,-18-36 16,35 53-16,0-18 31,1 18-31,-19 0 15,-17 18 1,18 17 15,-18 0-31,0-17 16,0 17 0,-106 36-1,89-71 1,17 18-1</inkml:trace>
  <inkml:trace contextRef="#ctx0" brushRef="#br0">20655 4957 0,'35'0'16,"-35"52"0,18-16-16,-18-1 15,35-17-15,1-18 16,-1 0 0,-17 0-1,-1 0 1,-17-18-1,35 18-15,-35-35 0,18-1 16,17 19 0,-35 70 31,18-36-32,-18 36 1,35-17-1,1-36 1,-19 0 0</inkml:trace>
  <inkml:trace contextRef="#ctx0" brushRef="#br0">21220 4833 0,'0'88'31,"0"-35"-31,0 0 0,0 35 16,35-70-1,-35 0-15,53 34 16,0 1-1,-36-53 1</inkml:trace>
  <inkml:trace contextRef="#ctx0" brushRef="#br0">21149 5080 0,'0'0'0,"35"0"15,18-35-15,53-1 16,-71 36 0,1-35-16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5-07T13:16: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23918 8537 0,'-17'0'15,"17"-17"1,0-1 46,0 0-15,0 1-16,0-19-15,0 19 15,0-19-15,53-16 0,-53 34-1,35 18-15,0-35 16,-17-1-1,-1 19 1,36-19 0,0 19-1,0-18 1,0 17 0,-18 18-1,-17-35 1,0 35-1,17-18 1</inkml:trace>
  <inkml:trace contextRef="#ctx0" brushRef="#br0">24324 7955 0,'0'18'47,"0"70"-32,0-53 1,0-17-16,18 17 16,35 0-1,-36-35 17,-17-17-1,0-36-16,-35 53 1,17-35 0,18-18-1,0 17-15,-17 36 16,17-35 0,0 0 15,0 17 0,35 18-15,18 0-1,-18 0 1,0 0 0,-17 0-1,0 0 1,17 0-1,-35 35 1,-18 18 0,-52 71-1,52-106 1,18-1 0,0 18-1</inkml:trace>
  <inkml:trace contextRef="#ctx0" brushRef="#br0">25788 7832 0,'0'-18'62,"35"18"-46,-17 0-1,0 0 17,-18 18-17,0-1-15,0 89 31,0-88 1,0-71-17,-18-71 17,18 107-32,0 34 78,0 1-63,35-18-15</inkml:trace>
  <inkml:trace contextRef="#ctx0" brushRef="#br0">26158 7814 0,'18'0'93,"17"0"-77,18 0 0,-53-35-16,53-53 31,-18-1 16,-52 54-32,-1 0-15,1 35 32,-19 0-17,-17 70 1,53-52-1,-35 35 1,35-35-16,-18 34 31,18-34-15,36-18 31,-1 0-32,18 0 1,-18 0 0,0 0-1,18-35 1</inkml:trace>
  <inkml:trace contextRef="#ctx0" brushRef="#br0">26917 7585 0,'0'0'0,"18"0"46,-18 17 1,-36 36-31,19-17-16,-89 105 31,35-88 0</inkml:trace>
  <inkml:trace contextRef="#ctx0" brushRef="#br0">26688 7726 0,'35'0'16,"18"17"15,0 36-31,0 0 16,0 0-1,-36-53 1,18 35-1,1-35-15</inkml:trace>
  <inkml:trace contextRef="#ctx0" brushRef="#br0">27111 7867 0,'0'0'0,"35"-18"31,-35 1-31,36-36 16,-1 17 15,0 36-31,-35-52 0,35 34 31,-52 18 0,-1 0-15,-52 70 0,70-52-1,-36 0-15,36 70 16,-35-35 0,53-18-1,17 0 1,35 18-1</inkml:trace>
  <inkml:trace contextRef="#ctx0" brushRef="#br0">26035 8996 0,'0'0'0,"-35"0"0,17 70 16,18-34-16,-35-1 15,35 0-15,-53 0 16,53-17-16,-71 70 47</inkml:trace>
  <inkml:trace contextRef="#ctx0" brushRef="#br0">25735 9349 0,'18'0'62,"17"0"-46,-17 0-1,17 0-15,-17 0 16,35 0 0,-36 0-16,-17-36 15,53 36 1,-18 0-1,-17 0 1</inkml:trace>
  <inkml:trace contextRef="#ctx0" brushRef="#br0">26282 8890 0,'0'0'0,"18"0"16,-18 35 0,35 53-16,18-17 15,0 0 17,-18-19-32,-17-16 15,35 52 1,-36 18-1,-17-141 32,0-18-31,0-18 0,0 0-1,35 36 1,1 35-1,-36-17-15,35 17 16,-17 0 0,35 70 15,-53-52-15,52 52-1,-34 1 1,17-71-1,-17 35 1,17-35 0,-17 0-16</inkml:trace>
  <inkml:trace contextRef="#ctx0" brushRef="#br0">27093 9260 0,'0'0'0,"0"-17"16,-35 17 15,0 0-15,17 17-16,-17 36 31,35-35-31,-35 17 16,52-17 15,1-18-31,52-35 31,-17-1-15,-17 1-1,-1 35 1,-17 0 31,-18 53-47,35-18 15,35-17 1,-52-18 0</inkml:trace>
  <inkml:trace contextRef="#ctx0" brushRef="#br0">27411 9243 0,'0'35'47,"0"-17"-47,0 35 15,0-18 1,17-17-1,-17-36 48,0-53-47,0 54-1,36 17 1,-1-18-1,0 18 1</inkml:trace>
  <inkml:trace contextRef="#ctx0" brushRef="#br0">27728 9225 0,'0'18'16,"0"17"0,0 18-16,0-18 31,0-17-15,36 17-1,-19-35 1,19 0-16,-1-53 15,18 0 1,-36 18 0,-17 53 46,0-1-46,0 19-16,36-1 15,-19-35 1,1 0 0,17 0-16</inkml:trace>
  <inkml:trace contextRef="#ctx0" brushRef="#br0">28257 9172 0,'0'0'0,"-35"0"0,18-17 16,-36 17 0,17 0-1,1 35-15,17 0 16,18 0 0,0-17-1,0 0 1,124 17-1,-54-35 17,-52 18-17,17 17 1,-35 35 15</inkml:trace>
  <inkml:trace contextRef="#ctx0" brushRef="#br0">29245 8714 0,'18'0'47,"17"17"-31,-35 1-16,35 35 0,18 88 31,-17 88-15,-1-52-1,-17-72 1,-1-52 0,-17-70 30,0-19-46,0 1 16,-35 0-16,0 17 16,-54 18-1,19 0 1,-1 53 0,54 0-1,17 0 1,17-35-1,72-18 17,34 0-17,-52-18-15,-1-17 0</inkml:trace>
  <inkml:trace contextRef="#ctx0" brushRef="#br0">29827 9331 0,'0'18'31,"0"-1"-31,0 19 15,0-19-15,36 54 32,-19-18-17,-17-36-15</inkml:trace>
  <inkml:trace contextRef="#ctx0" brushRef="#br0">29792 9102 0,'0'0'0,"18"0"32</inkml:trace>
  <inkml:trace contextRef="#ctx0" brushRef="#br0">30145 9260 0,'0'0'0,"0"36"31,0-19-15,35 1-16,-35 35 15,0-18 1,18 0-16,-18 1 16,17-36-1</inkml:trace>
  <inkml:trace contextRef="#ctx0" brushRef="#br0">30215 9084 0,'0'0'0,"-17"-53"0,34 53 47,1 0-47</inkml:trace>
  <inkml:trace contextRef="#ctx0" brushRef="#br0">30392 9084 0,'0'0'0,"17"35"16,-17 18 0,36 18-1,-36-18-15,17-18 16,-17 0 15,18-35 16,35-70-31,-35-1-1,17 1 1,18 52 0,-36 18-1,-17 18 1,18 52-1,17 1 1,-17-18 0,-18-36-16,88 19 15,-70-36 1</inkml:trace>
  <inkml:trace contextRef="#ctx0" brushRef="#br0">31238 9049 0,'0'0'0,"-17"0"0,-1 0 16,-17 17 0,-18 19-1,18 17 1,17-1-1,71-16 1,0-1 0,0 18-1,0-18 1,-53 1-16,35-36 16,-35 70-1,0-17 16,0-35-15,0 17 0,0 0-1,0-52-15</inkml:trace>
  <inkml:trace contextRef="#ctx0" brushRef="#br0">31732 8996 0,'-17'-18'31,"17"71"-31,-53 106 16,18-53-1,35-18 16,0-53-31,17 53 16,1-52 0,17-19-1,0 19 1,18-36-16</inkml:trace>
  <inkml:trace contextRef="#ctx0" brushRef="#br0">31591 9278 0,'0'0'0,"18"0"31,88-18-31,-53 18 16</inkml:trace>
  <inkml:trace contextRef="#ctx0" brushRef="#br0">32067 9278 0,'0'0'0,"0"-18"15,0 1 16,-35 17 1,0 35-32,-18 36 15,35 17 1,18-71 0,0 1-16,36 17 31,-1-35-16,0-35 1,18-35 0,0-1-1,-53 53 1,35 54 15,-35 17-15,18 35-1,-18 35 17,0-88-32,0-17 15</inkml:trace>
  <inkml:trace contextRef="#ctx0" brushRef="#br0">32561 9049 0,'0'35'0,"-17"0"15,17 142 1,0-36 15,0-124-31,17 36 31,-17-17-15</inkml:trace>
  <inkml:trace contextRef="#ctx0" brushRef="#br0">32949 8961 0,'0'158'31,"-35"-70"-31,35-17 16,0-18-16,0 53 31,0-71-31,0 18 31,-35-53-31</inkml:trace>
  <inkml:trace contextRef="#ctx0" brushRef="#br0">25912 10760 0,'35'0'47,"0"0"-31,0 0 0,-17 0-1,141-36 16,-142 36-31,36-17 32,-70 17 15,-36 35-32,35-35-15,-17 18 16,52-18 62,1 0-62,17 0-1,-35-18 1</inkml:trace>
  <inkml:trace contextRef="#ctx0" brushRef="#br0">26846 10477 0,'0'-17'15,"18"52"48,-18 0-63,35 1 16,1 70-1,-19 17 1,1-105-1,17 70 1,18-71 15,-53-52 16,-18 18-31,18-19-1,-88-52 1,35 18 0,18-1-1,35 0 17,0 18-32,0 36 15,71-54 16,-54 71-31,36 0 16,0 0 0,-53 18-1,53 52 1,-53 19 15,-18-54-31,-17 36 31,35-54-31,-18 18 16</inkml:trace>
  <inkml:trace contextRef="#ctx0" brushRef="#br0">27640 10336 0,'0'0'0,"-35"18"32,-53 88-17,70-53 1,-53 158 0,71-140-1,18 35 1,53-71-1,-54-35 1,19 0-16,69 0 16,1-53-1</inkml:trace>
  <inkml:trace contextRef="#ctx0" brushRef="#br0">28610 10460 0,'0'0'0,"0"35"0,-35 36 16,0 176-1,17-177 1,-17 54 0,35-89-1,-18 0 1</inkml:trace>
  <inkml:trace contextRef="#ctx0" brushRef="#br0">29122 10407 0,'0'0'0,"0"18"31,0-1-31,0 18 16,0 107 0,0-37-16,0-34 15,0 35 1,0-53 0,0-18-1,35-35 1,89 0-1,-72 0 1,72 0 0,-18 0 15,-71 0-31</inkml:trace>
  <inkml:trace contextRef="#ctx0" brushRef="#br0">29863 10672 0,'0'0'0,"-18"-18"16,0 18 0,-35 35 15,18 0-31,-18 71 15,53-53 1,0-35 0,36-18-1,-19 0 1,1 0-16,52-53 31,-17 0-31,-17 35 31,-36 36 1,0 17-17,17 89 1,36-89 0,0 18-1</inkml:trace>
  <inkml:trace contextRef="#ctx0" brushRef="#br0">30198 10883 0,'17'53'31,"-17"-18"-31,0 1 16,36 52 0,-19 0-1,1-53 1,-18-52 31,-18-1-32,18-17-15,-35-53 16,-36-54 15,71 90-31,0-19 16,0-17 15,18 35-31,17 35 31,18 18-15,-35 0 0,17 0-1,-17 53 1,-18-18 0,0 1-1,0 17 1,-35 0-1,35-18 1</inkml:trace>
  <inkml:trace contextRef="#ctx0" brushRef="#br0">30656 10460 0,'36'53'47,"-36"-36"-47,0 19 15,0-1 1,0 18-16,17 17 16,19 36-1,-36-70 1,17-1 15,1-35-15,17 0-1,0 0 1,-17-35 0,17-1-16</inkml:trace>
  <inkml:trace contextRef="#ctx0" brushRef="#br0">30656 10707 0,'36'-18'47,"-19"18"-32,1 0-15,17 0 16,18 0-1,0 0 1,35 0-16</inkml:trace>
  <inkml:trace contextRef="#ctx0" brushRef="#br0">31203 10601 0,'0'0'0,"18"0"15,-18-18-15,-53 18 63,35 36-63,-17 17 15,-18 35 1,53-71 15,53-17 0,0-17-15,0-36 0,-36 18-1,19-1 1</inkml:trace>
  <inkml:trace contextRef="#ctx0" brushRef="#br0">31521 10619 0,'-18'70'31,"18"-52"-31,0-1 15,0 54 1,18 70 0,-18-88-1,17-18-15,19 53 16,-36-52 0,17 17-1,-17-71 48,-17-53-32,17 36-31,-36-53 16,36 0-1,0 17 1,0 1-1,36 17 1,-19 0 0,1 53-1,17 0 1,-17-18 0,-1 18-1,19 0 1,-19 36 15,-17-19-15,0 1 15,0 17-31,0 18 31,0-35-15,-35-1-1,0-17-15,-18 18 16,0 17 0,-18-17-16</inkml:trace>
  <inkml:trace contextRef="#ctx0" brushRef="#br0">26952 10548 0,'0'35'140,"0"1"-124,0-19-16,0 1 16,18 35-1</inkml:trace>
  <inkml:trace contextRef="#ctx0" brushRef="#br0">26952 10636 0,'0'0'15,"0"18"64,0 17-48,0-17-31,0 35 15,0-36-15,35 54 16,18-1 15,0 1-31,-17 17 32,-1 36-17,18-1 1,0-52-1,0-54 1,-36 19 0,-17-19-1,0-52 32</inkml:trace>
  <inkml:trace contextRef="#ctx0" brushRef="#br0">25841 9331 0,'-18'0'16,"18"-18"-1,-35 18 1,35-17 47,71 17-32,-36 0-16,-17-36 1,-36 36 47,18 36-63,-35-36 0,35 17 15,-18-17-15,53 0 94,1 0-78,-72 0 46,1 18-46,0-18 15,52 0 0,1 0-15,17-18-16</inkml:trace>
  <inkml:trace contextRef="#ctx0" brushRef="#br0">25753 7955 0,'0'-18'62,"35"1"1,-17 17-17,-18 17-14,0-34 61,35-36-77,-35 35 0,18 18-1,-1 0 1,-17 36 62,-17-36-47,17-18 32,17 18-32,19 0-15,-54 0 46,0 0-31,18-18 16,36 18-15,-36 18 14,-18 0-30,0-18 0,18 35-16,-17-35 15,17-18 32,0 1-31,17-1 15,-17 36 47</inkml:trace>
  <inkml:trace contextRef="#ctx0" brushRef="#br0">15734 5133 0,'0'0'0,"0"-35"31,18 35-15,-18-18-1,0 53 95,0-52-48,0-19-46,17 36-16,-17-17 15,35 17 1,-17 0 0,-18 17 30,0 19-30,-18-36-16,18 35 16,-17-35-16,17 35 15,-18-35 17,-17-35-17,35 17 1,18 1-1,-1 17 17,-17 17 15</inkml:trace>
  <inkml:trace contextRef="#ctx0" brushRef="#br0">16192 4939 0,'0'0'0,"0"-35"31,-17 35 16,-36 17-31,35 1 0,-35 52-1,18-34-15,35-19 16,0 1 15,35-18-15,1 0-1,-19 0-15,1-53 16,35 18 0,-53 17-1,0 1 1,-18-19 15,18 54 32,18 17-63,-18-17 15,0 35 1,17-36-1,19 19 1,-36-1-16</inkml:trace>
  <inkml:trace contextRef="#ctx0" brushRef="#br0">16334 4957 0,'0'35'32,"0"-18"-32,0 1 15,0 0 1,35 70-1,-35-70-15,18-1 16,-18 18 0,0-52 46,0-18-62,0-36 16,-36 36-1,36-36 1,0 36 15,0 0-15,18 17 0,17 18-1,-17 0 1,35 0-1,-53 35 32,0 1-31,-18-1-16,18 0 16,-18-17-1,18-1 1</inkml:trace>
  <inkml:trace contextRef="#ctx0" brushRef="#br0">16633 4815 0,'0'0'0,"0"18"62,0 0-62,0 17 16,0-17-16,0 17 15,18 18 1,-18-36 0,0 36-1,0-35 1,35-18-16</inkml:trace>
  <inkml:trace contextRef="#ctx0" brushRef="#br0">16845 4780 0,'0'0'0,"-18"0"47,-17 35-16,35 1-31,-17-19 16,-19 19 0,36-19-1,-17-17 1,52 36 31,18-36-32,-18 0-15,36 0 16,-36 0 15</inkml:trace>
  <inkml:trace contextRef="#ctx0" brushRef="#br0">18203 4762 0,'36'18'32,"-36"17"-32,17 89 31,-17-89-31,0 0 0,0 1 31,36-19-31,-36-34 63,-18-54-32,18-35 0,18 53 0,34 53-31,-52-35 16,18 35 15,0 0-15,-18 18 0,35 70-1,-35-70 1,0 52-1,-18-17 1,-35-35 0,36-18-1</inkml:trace>
  <inkml:trace contextRef="#ctx0" brushRef="#br0">18574 4621 0,'0'0'16,"17"18"15,-17 0-31,0 17 16,0 0-1,0-17-15,36 35 16,-19-18 0,-17 36-1,36-36 1,-36 0-1,35-35 1</inkml:trace>
  <inkml:trace contextRef="#ctx0" brushRef="#br0">18962 4710 0,'0'0'16,"0"-18"0,-35 18 15,-1 0-15,19 35-16,-19 0 15,1 1 1,35-19-16,0 19 15,35-36 32,1 0-31,-19 0 0,-17-36-16,18 1 31,17 35 0,-35 35-15,0 54-1,35-54 1,-35-17-16,18-18 16</inkml:trace>
  <inkml:trace contextRef="#ctx0" brushRef="#br0">18203 4851 0,'0'-18'15,"0"53"126,0 1-125,18 17-1,-18-1 1,53 19 15,-53-53-15,35 17-16,-17-17 15,-1 17 1,-17 0 0,36-53 93</inkml:trace>
  <inkml:trace contextRef="#ctx0" brushRef="#br0">19156 4745 0,'35'0'31,"0"35"-16,36-17 17,-36-1-32,0-17 15,36 36 17</inkml:trace>
  <inkml:trace contextRef="#ctx0" brushRef="#br0">19526 4639 0,'0'0'16,"0"18"0,0 17-1,-70 71 1,17 17-1,17-17 1,1-35 15,35-54-31</inkml:trace>
  <inkml:trace contextRef="#ctx0" brushRef="#br0">19791 4780 0,'0'0'0,"-18"0"46,-17 0-46,0 18 0,-1 17 16,-34 0 15,70 1-15,17-36 0,36 0-1,36 0 1,-54 0-1,0 17 1,0 19 0,-35 16-1,0 19 1,0-53 0,0-1-1</inkml:trace>
  <inkml:trace contextRef="#ctx0" brushRef="#br0">20108 4674 0,'0'18'31,"0"17"-31,0 0 16,0 36-1,0 0 1,0-36 0,0 0-16,53-17 31,-35-18-16,0 0 1</inkml:trace>
  <inkml:trace contextRef="#ctx0" brushRef="#br0">20002 4851 0,'0'0'0,"0"-18"31,18 18-31,17 0 16,36 0 0,-36 0-16</inkml:trace>
  <inkml:trace contextRef="#ctx0" brushRef="#br0">20585 4745 0,'0'0'0,"-36"0"32,-17 35-17,36-35-15,-19 35 16,-16 36-1,52-36 1,17-35 15,1 0-15,-1 0 0,19 0-16,-1-35 15,-35-18 1,0 35 15</inkml:trace>
  <inkml:trace contextRef="#ctx0" brushRef="#br0">20761 4710 0,'0'17'16,"0"1"-16,0 17 16,35 53-1,-35-35 1,18 0-1,0-53 1,-18-17 15,0-1-15,0-53 0,0 36-1,0-18 1,0 18-1,0 0 1,52 35 0,1-18-1,0-17 1,-35 35-16</inkml:trace>
  <inkml:trace contextRef="#ctx0" brushRef="#br0">21078 4815 0,'0'0'0,"36"0"32,-19 0-32,19 0 15,-19-17-15,36 17 16,-18-18 15,1 0-15,-19-17-1,-17 18 1,0-1 0,-17 18-1,-71 0 1,70 0-1,-17 53 1,-1-18 0,36 18-1,36 0 1,-19-18 0,36-35-16,-35 36 15,17-36 1,0 0 15</inkml:trace>
  <inkml:trace contextRef="#ctx0" brushRef="#br0">18415 5821 0,'35'0'93,"-17"0"-93,0 0 16,-36 0 62,18 17-62,-18-17-16,36 0 78,52 0-63,-34 0 1,-1 0 0</inkml:trace>
  <inkml:trace contextRef="#ctx0" brushRef="#br0">19244 5503 0,'0'-17'0,"0"34"63,35 1-63,-35 17 15,0 18-15,18 124 47,17-160-47,18 54 31,35-71 1,-52 0-17</inkml:trace>
  <inkml:trace contextRef="#ctx0" brushRef="#br0">19244 5733 0,'0'0'0,"35"0"31,-17 0-16,35 0-15,17-36 16,-34 36 0</inkml:trace>
  <inkml:trace contextRef="#ctx0" brushRef="#br0">19791 5627 0,'0'0'16,"0"-35"-16,-18 35 47,-17 0-32,0 17-15,-18 36 16,53-18 0,-18 18-1,53-53 32,1-53-16,-1 36-31,-35-1 16,35-17 0,-17 35-1,-18 17 17,35 89-17,-35-70 1,18 34-1,17-35 1</inkml:trace>
  <inkml:trace contextRef="#ctx0" brushRef="#br0">19950 5503 0,'0'36'31,"0"-1"-15,0 18-16,0 0 16,17 105-1,-17-105-15,0-17 16,18-1 0,-18 0-1,0-52 32,0-19-47,0 1 16,0-36-1,35 19 1,-17 52 0,-1 0-1,54 0 1,-71 17-1,53 18 1,-53 1 15,0-1-15,-35 0 15,17-17-15</inkml:trace>
  <inkml:trace contextRef="#ctx0" brushRef="#br0">20338 5503 0,'17'0'32,"-17"36"-17,36-19 1,-36 1 0,0 70-1,17 141 1,107-105 15</inkml:trace>
  <inkml:trace contextRef="#ctx0" brushRef="#br0">20708 5821 0,'0'0'0,"0"-18"31,35-35-31,-17 18 16,35 0 15,-35-1-31,-1 19 31,-17-1-15,-17 18 31,-1 0-32,18 35-15,0-17 16,-35 35-16,35 0 15,0-35 1,17 34 0,36-34-1,-35-18 1,105 0 0,-52-70-1</inkml:trace>
  <inkml:trace contextRef="#ctx0" brushRef="#br0">21167 5503 0,'0'36'47,"0"17"-32,0-18-15,0 53 16,35 53 0,-17-70 15,-18-54-31,35-17 0,-35 18 16,17-18 15</inkml:trace>
  <inkml:trace contextRef="#ctx0" brushRef="#br0">21237 5697 0,'0'0'0,"-17"0"0,34 0 31,36-17-31,-18 17 16,-17 0-16,0 0 15</inkml:trace>
  <inkml:trace contextRef="#ctx0" brushRef="#br0">19738 6667 0,'-35'0'16,"52"0"15,1 0-15,35 0 15,35 0-15</inkml:trace>
  <inkml:trace contextRef="#ctx0" brushRef="#br0">20249 6385 0,'-17'-35'16,"-1"35"-16,-17 35 31,-18 1-15,53-1 0,0 0-1,18 18 1,17-35-1,-17-18-15,52 17 16,18 19 15,-88-1-31,36 0 16,-36-17 15,-36 17-15,-34-17 15,52-18-15,-17 0-16</inkml:trace>
  <inkml:trace contextRef="#ctx0" brushRef="#br0">20532 6438 0,'0'53'32,"0"0"-32,0-18 15,0 1-15,0-1 0,17-35 16,-17 35 15,36-53 0,-36-17-15,0-53 0,17 17-1,71 54 1,-70 17-1,35 0 1,-18 0 0,18 88-1,-35-35 1,-18-35 15,0-71 16,0 17-31,35 1-16,-17 17 15,-18-17 1,17 35 0,36 0-1,-53 18 1,18 52-1,17-34 1,-35-1-16,18-35 16,-1 35-1,54-35 1</inkml:trace>
  <inkml:trace contextRef="#ctx0" brushRef="#br0">21308 6456 0,'0'0'16,"0"-18"15,-36 18-15,-16 0 0,-19 53-1,53 0 1,18-35-1,36-18 17,-19 0-32,36-18 15,0-53 17,-18 71-32,-35 36 46,0-1-30,0 0 0,53 36-1,-17-36 1</inkml:trace>
  <inkml:trace contextRef="#ctx0" brushRef="#br0">21590 6332 0,'0'0'0,"0"141"31,0-88-31,0-17 0,0-19 16,0 19 15,0-54 0,35-17-15,-35-36 0,0 36-1,18 17 1,17 18-1,18 0 1,18 0 0,-54 0-16,1 0 15</inkml:trace>
  <inkml:trace contextRef="#ctx0" brushRef="#br0">22049 6209 0,'0'0'0,"0"35"31,0 0-31,35 89 16,-35 17-1,18 18 1,34-71-1,1-17 1,-17-54 0,17-17-1,-36-88 1</inkml:trace>
  <inkml:trace contextRef="#ctx0" brushRef="#br0">21943 6615 0,'0'-18'31,"35"18"-31,18-18 16,53-17-1,17 35 1</inkml:trace>
  <inkml:trace contextRef="#ctx0" brushRef="#br0">22507 6403 0,'0'0'0,"0"53"0,35 53 0,-35 35 16,124 229 15,-124-317-31,35-35 0,-17-18 47,-18-36-31,-71-210-1,1 122 1,17-17 15,53 123-31,0-17 16,17 17-1,19-17 1,34 0 0,-17 52-1,-17 19 1,-1 34 0,-35-52-1,-18 35 1,-52 70-1,34-87 1</inkml:trace>
  <inkml:trace contextRef="#ctx0" brushRef="#br0">22878 6068 0,'0'0'0,"35"35"31,-35 18-15,35 35-16,-35 36 16,53 87-1,-53-105-15,53-18 16,-35-52-1,-18-54 32,0-17-47,0-71 16,35 35 0,-35 18 15,18 53-31,17-35 15,0 17 1,0 18 0,1 36-1,-1-1 1,-17 88 0,52-52-1,-17-36 1,-35-35-16</inkml:trace>
  <inkml:trace contextRef="#ctx0" brushRef="#br0">23618 6403 0,'0'0'0,"-17"0"0,-1 0 16,-35 0-1,0 18 1,36 52 0,-19-35-16,36 36 15,0-36 1,18-35 0,17 0-1,36-53 1,-18-17-1</inkml:trace>
  <inkml:trace contextRef="#ctx0" brushRef="#br0">23689 6350 0,'0'35'15,"0"18"1,18 88-1,17-105 1,-35-19 0,0-52 31,0-18-47,0-53 15,18 36 1,17 52-1,35-17 1,-34 35 0,17 17-1,-36 36 17,-17 35-17,0 18 1,36 35-1,34-105 1,-52-36-16</inkml:trace>
  <inkml:trace contextRef="#ctx0" brushRef="#br0">24324 6403 0,'0'0'15,"0"-18"1,18 18 0,17-35-16,0 35 15,-17-18 17,17 1-17,-35-19 1,-18 19-1,-17 17 1,-53 17 0,-35 54-1,34-18 1,89 0 0,0 158-1,36-105 1,52-70-1,18-36 1,-71-18 0</inkml:trace>
  <inkml:trace contextRef="#ctx0" brushRef="#br0">9472 9084 0,'-18'-35'16,"18"17"15,-35-17-15,-35-18 15,70 18-31,-336-248 47,-16 72-16,140 123 0,212 52-31,-18 19 16</inkml:trace>
  <inkml:trace contextRef="#ctx0" brushRef="#br0">8555 8008 0,'0'0'0,"-18"0"0,1 18 16,-54 70-1,36-35 1,17-18-16,-35 36 16,53-1-1,0-52 1,35 35 0,54-53 15</inkml:trace>
  <inkml:trace contextRef="#ctx0" brushRef="#br0">4022 7549 0,'0'-17'31,"70"-18"-31,-35 35 0,36-71 16,-18 53-1,0 18-15,-18-35 16,0 35-16,-17 0 16</inkml:trace>
  <inkml:trace contextRef="#ctx0" brushRef="#br0">4727 7003 0,'0'0'0,"18"17"46,-18 19-46,0 69 16,0-34-16,17 52 31,19-87-15,-19-1 0,19-35-1,17 0 1,0-18-1,-53 1-15</inkml:trace>
  <inkml:trace contextRef="#ctx0" brushRef="#br0">4692 7408 0,'18'0'16,"34"-35"-1,-16 17-15,-1-17 16,18 17 0,-35-17-16,-18 18 0</inkml:trace>
  <inkml:trace contextRef="#ctx0" brushRef="#br0">5027 7073 0,'0'0'0,"35"35"16,1-17-1,-1 35-15,0-18 16,89 124 15,-107-88-31,36-54 16,-53 1 15,-53-18 0,-35-88-15,70 88-1,-34 0 1,34 53 0,18-36-1,0 1 17,18-18-32,34 0 15,37-35 1,-36-18-1</inkml:trace>
  <inkml:trace contextRef="#ctx0" brushRef="#br0">5556 6844 0,'0'53'31,"0"17"-31,0 89 16,36-88 0,16 70-1,-34-88-15,17 35 16,1-88 0,-36 18-1,0-36 32,0-17-47,0-71 31,0 70-31,53-16 32,-36 34-32,36-17 15,-35 17 1,17 18-1</inkml:trace>
  <inkml:trace contextRef="#ctx0" brushRef="#br0">5750 7355 0,'36'0'31,"-1"0"-31,18 0 16,0-17-16,35-19 16</inkml:trace>
  <inkml:trace contextRef="#ctx0" brushRef="#br0">6315 7056 0,'53'158'31,"-18"-87"-31,71 246 16,-36-158-1,-34-106 1,-36-18-1,0-52 17,0-19-32,-53-87 15,-53-106 17,106 158-17,-53-52 1,53 87-1,0 1 1,53 17 0,-36 18-1,19 0 1,-19 0 0,-17 36-16,0-19 15,-35 54 1,-18 35 15,53-89-31,18-17 16</inkml:trace>
  <inkml:trace contextRef="#ctx0" brushRef="#br0">6738 7285 0,'0'0'0,"18"0"31,-18-18-15,17 18-1,-17-17 1,36-36-16</inkml:trace>
  <inkml:trace contextRef="#ctx0" brushRef="#br0">6809 7179 0,'-53'53'31,"106"-106"-31,-142 124 0,89-54 0,-17 54 16,17 35 15,17-89-15,36-17-1,36-53 1,-72 18-16</inkml:trace>
  <inkml:trace contextRef="#ctx0" brushRef="#br0">6985 7144 0,'0'17'31,"18"19"-15,-18-1-16,35 71 31,-17-89-31,-18-34 63,0-19-63,-36-52 15,36 71 1,0-19-1,53-34 1,-18 52-16,1-17 16,34 17-1,-17-17 1</inkml:trace>
  <inkml:trace contextRef="#ctx0" brushRef="#br0">7285 6791 0,'0'18'32,"35"-1"-32,0 36 15,18 35 1,-17 71-1,34 35 1,-52-141 0,17-18-1,-17-52 1</inkml:trace>
  <inkml:trace contextRef="#ctx0" brushRef="#br0">7673 7073 0,'0'18'32,"0"17"-32,0-17 15,18-1 1,34 54-1,-34-71 1,0 0 0,17-35-1,-35-1-15,0 1 16,18-53 0,-18 123 46,35 36-46,-17-18-1,34-36 1,1 19-16</inkml:trace>
  <inkml:trace contextRef="#ctx0" brushRef="#br0">8378 7126 0,'0'35'47,"0"1"-47,0-19 16,36 19-16,-1-1 16,-35 0-1,18-17 16</inkml:trace>
  <inkml:trace contextRef="#ctx0" brushRef="#br0">8326 6914 0,'0'0'0,"35"0"31,-18 0-31,-17 18 16,36-18-16</inkml:trace>
  <inkml:trace contextRef="#ctx0" brushRef="#br0">8555 7003 0,'17'0'16,"1"105"0,35-52-1,-35-17 1,-18-19 0,0-34 30,0-89-14,0 88-32,0-17 15,0 17-15,17 18 32,1 0-17,17 0 1,1 53-1,-19-18 17,18 18-17,-17-35 1,-18 17-16</inkml:trace>
  <inkml:trace contextRef="#ctx0" brushRef="#br0">9190 6914 0,'0'0'0,"-53"0"15,18 0-15,17 36 31,-35-1-15,53 0 0,0 18-1,53-53 1,0 35 0,-18-17-1,0 17 1,-35 18-1,0 18 1,0-18 0,0 0-1,0-18 1</inkml:trace>
  <inkml:trace contextRef="#ctx0" brushRef="#br0">9402 6914 0,'0'0'0,"17"18"31,-17 35-31,0 0 16,0 0-16,0 0 16,35 35-1,-17-53 1,-18-17 0,71-18 15,-71-35-31</inkml:trace>
  <inkml:trace contextRef="#ctx0" brushRef="#br0">9313 7073 0,'0'0'0,"18"0"31,0 0-15,17 0-16,35 0 16,1 0-1</inkml:trace>
  <inkml:trace contextRef="#ctx0" brushRef="#br0">9701 7056 0,'0'0'15,"0"17"17,-35 18-17,0 1 1,35-1 0,0-17-1,0-36 16,35-17-15,0-18 0,1 18-1,-1 35 1,-35 52 31,18-16-47,-18 17 15,0 17 1,35-52 0,-18 17-1,1-53 1</inkml:trace>
  <inkml:trace contextRef="#ctx0" brushRef="#br0">9948 6932 0,'0'35'16,"0"1"0,18 69-1,-18-69-15,35-1 16,-17 71-1,17-36 1,-17-52 0,-1-18-1,19-18-15</inkml:trace>
  <inkml:trace contextRef="#ctx0" brushRef="#br0">10195 6844 0,'0'0'0,"0"18"31,36-1-31,-36 18 16,17 124 0,18-71 15,-35-17-16,18-18 1</inkml:trace>
  <inkml:trace contextRef="#ctx0" brushRef="#br0">3969 8643 0,'17'0'16,"1"0"-16,0 0 15,17 0 1,0 0 0,0 0-1,-52 0 32,-1 0-47</inkml:trace>
  <inkml:trace contextRef="#ctx0" brushRef="#br0">3986 8661 0,'0'0'0,"18"0"31,0 0-31,140-36 16,-69 1 0</inkml:trace>
  <inkml:trace contextRef="#ctx0" brushRef="#br0">4745 8079 0,'0'0'0,"0"-36"0,-18 36 16,53 36 46,-17 52-46,17 35-16,54 283 31,16-265 0,-105-194 32,-70-88-48,17 123 1,35 18 0,-17 0-16,-18 0 15,0 53 1,36-35 0,17 0-1,0 52 16,17-70-31,36 0 32,71-35-17,-71 0 1,-18-1-16</inkml:trace>
  <inkml:trace contextRef="#ctx0" brushRef="#br0">5098 8484 0,'0'0'0,"0"18"47,0 17-47,35 36 31,-17-36-31,-18 0 16,17-35-1</inkml:trace>
  <inkml:trace contextRef="#ctx0" brushRef="#br0">5009 8290 0,'0'0'0,"18"0"32</inkml:trace>
  <inkml:trace contextRef="#ctx0" brushRef="#br0">4022 10125 0,'17'0'16,"-17"17"-1,18-17 17,17 0-17,-52 0 79,52-17-16,18 17-62,-18 0-1,-35-36-15,18 36 16,-54 0 47,19 0-48,-1 0 1,36 0 46,17 0-46,-17 0-16,17-17 16,0 17-1</inkml:trace>
  <inkml:trace contextRef="#ctx0" brushRef="#br0">5786 8396 0,'0'0'0,"-36"0"0,19 0 31,-19 0-15,36 53-16,-35-18 15,0 1 1,35-1 15,0 0 0,0-53-31,70-34 16,-34 16 0,17 1-1,-36 0 1,1 35 31,-18 17-32,53-17 1,-53 36 0,17-36-16</inkml:trace>
  <inkml:trace contextRef="#ctx0" brushRef="#br0">5944 8114 0,'0'0'0,"18"0"16,-18 35-16,18-17 16,-18 35-16,35 158 15,0 19 1,0-107-1,-17-88 1,-18 1 0,0-72 15,0 1-15,0-106-1,0 35 1,0 53-1,35 18 1,1 0 0,-1 17-16,-17 18 15,-1 0 1,-17 18 0</inkml:trace>
  <inkml:trace contextRef="#ctx0" brushRef="#br0">6121 8608 0,'0'0'16,"-36"0"-1,72 0 1,17 0 0,35-53-1,0 0 1,-17 18-16</inkml:trace>
  <inkml:trace contextRef="#ctx0" brushRef="#br0">6526 8308 0,'-53'18'32,"18"-18"-32,18 17 0,-19 18 31,36-17 0,53-18-15,-35 0-16,35 0 15,-36 0 1,1 35 0,-18-17-1,0 88 1,0-89-1,0 1 1</inkml:trace>
  <inkml:trace contextRef="#ctx0" brushRef="#br0">6685 8467 0,'0'-18'31,"18"18"-15,17-35 0,-17 17-1,17 0 1,-35-17 0,-18 35-1,1 35 1,-36 18-1,53-35-15,-18-18 16,18 71 0,18-36-1,17-35 1,36-18 0,17-35-1</inkml:trace>
  <inkml:trace contextRef="#ctx0" brushRef="#br0">7020 8343 0,'0'0'16,"-35"0"15,17 0-15,1 0-1,17 35 1,0-17-1,0 0 1,70-18 0,-34 0-1,-19 0 1,18 0 0,-35 35 15,0-17-16,-17 17 1,17 0-16,-35-17 0</inkml:trace>
  <inkml:trace contextRef="#ctx0" brushRef="#br0">5539 9119 0,'0'0'16,"-36"0"-16</inkml:trace>
  <inkml:trace contextRef="#ctx0" brushRef="#br0">4692 9296 0,'18'141'16,"17"-53"-16,0-35 16,0-18-16,-17-35 15,-18 35-15,18-35 16,-18-35 15,-36 18-15,19-19-1,-36-87 1,53 88-16,0-36 31,53 18-15,-36 53-1,54 0 1,0 0 0,-54 35-1,18-17 1,-70 53 15,-18-54-31,-17 36 16,17-18 15</inkml:trace>
  <inkml:trace contextRef="#ctx0" brushRef="#br0">5274 9119 0,'0'0'0,"-35"36"47,-1-1-47,19 0 15,-18 53 1,17-70 15,36-18-31,52-35 16,-35-1-1,1-17-15,52-17 32,-35 35-17,-53 105 17,0 36-17,0-88 1,17 17-1</inkml:trace>
  <inkml:trace contextRef="#ctx0" brushRef="#br0">5662 8855 0,'0'158'32,"35"-87"-32,-35 0 15,36 17 1,-36-53 0,0-53 30,0-17-30,0 17-16,0 1 16,17-18-16,36-1 15,-18-17 1,36 18 0,-18 17-1</inkml:trace>
  <inkml:trace contextRef="#ctx0" brushRef="#br0">5750 9207 0,'0'0'0,"18"0"31,17 0-31,18 0 15,53-17 1,-71 17 0,0-35-16,1 17 15,-54 18 48,0 0-48,18 18-15,-17 17 16,17-18 15,0 1-15,17-18 0,36-18-1,-17-17 1,-19-18-1,1 36 1,-18 34 47,35 19-48,-17-1 1,17 0-1,-17-35 1</inkml:trace>
  <inkml:trace contextRef="#ctx0" brushRef="#br0">6350 9066 0,'18'0'31,"-18"71"-15,0-53 0,0-1-1</inkml:trace>
  <inkml:trace contextRef="#ctx0" brushRef="#br0">6315 8784 0,'0'0'0,"17"0"47,19 0-47</inkml:trace>
  <inkml:trace contextRef="#ctx0" brushRef="#br0">6791 8696 0,'0'0'0,"0"35"31,0 1-15,0 34-1,18 54-15,-1 228 16,-17-299 0,0-17-1,0-72 16,36-34-15,-1-124 0,0 141-1,18 35 1,-53 0-16,35 18 31,1 0-31,-36 53 16,0 18 15,-18-53-15,0 34-1,18-34 1,-17 0 0</inkml:trace>
  <inkml:trace contextRef="#ctx0" brushRef="#br0">7161 8925 0,'0'53'16,"0"0"-1,53 35 1,-53-52-16,18 16 15,-18-16 17,18-36-17,-18-36 17,0 1-17,0 18 1,35-19-1,18-17 1,17 36 0,-34 17-1</inkml:trace>
  <inkml:trace contextRef="#ctx0" brushRef="#br0">7549 9049 0,'0'35'63,"-17"0"-48,17 18 1,0-35 0,0-71 62,53 35-78,-18-52 31,-35 52-31</inkml:trace>
  <inkml:trace contextRef="#ctx0" brushRef="#br0">7726 8943 0,'35'18'31,"-35"-1"-15,0 18-1,18 54 1,-1-89-1,19 0 17,-36-18-17,35-35-15,-35-35 16,0 106 31,0 17-47,18 71 31,-18-53-31,0-18 16,52-18-1,-34-17 1,0 0 0,17-52-1,-17 16 1</inkml:trace>
  <inkml:trace contextRef="#ctx0" brushRef="#br0">8167 9031 0,'0'0'0,"-18"18"47,1-1-32,-36 72 1,53-72-16,0 1 31,0 17-15,35-35 0,18 0-1,17 18 1,-70-1-1,18 19 1,-18 17 0,0-36-1</inkml:trace>
  <inkml:trace contextRef="#ctx0" brushRef="#br0">8361 9172 0,'0'0'0,"17"0"31,-17-17 1,0-19-1,-17 36 0,17 18-15,-35 17-1,35-17-15,0 35 16,17-18 15,18-17-31,1 17 16,-1-35-1</inkml:trace>
  <inkml:trace contextRef="#ctx0" brushRef="#br0">8625 9084 0,'0'35'47,"36"1"-47,-36-1 16,0 0-16,0 18 15,0-35 1,0-54 46,0 19-62,0-19 16,17 19 0,19 17-1,-1-35 1,18 35 0,0 0-1,-36 0 1</inkml:trace>
  <inkml:trace contextRef="#ctx0" brushRef="#br0">4727 9860 0,'0'0'0,"0"-18"0,0 71 47,0 0-47,0 0 15,53 18-15,18 123 31,-54-177 1,-17 19-17,0-54 32,0 0-16,0 1 219,0-18-218,0 17-32,18-17 15,0 35 1,35-36 0,-36 1-1,18 35 1,18 18-1,-35-18-15,-18 53 16,0 0 0,0-1-1,-35-16 1,-53-1 15,17-35-31,18 0 31,35 0-15,18-18 0</inkml:trace>
  <inkml:trace contextRef="#ctx0" brushRef="#br0">5062 10125 0,'0'17'16,"0"1"0,36 17-16,-36 1 15,0 16-15,17 19 16,19-18 0,-36-18-1</inkml:trace>
  <inkml:trace contextRef="#ctx0" brushRef="#br0">5062 10037 0,'0'0'0,"36"0"0,-1 0 15,0 0 1,0 0-16</inkml:trace>
  <inkml:trace contextRef="#ctx0" brushRef="#br0">5380 10037 0,'0'0'0,"-88"52"31,70-16-31,36-1 32,35-17-17,-18-18 1,0 0-16,36 35 16,-54-35-1,19 18 1,-36-1 15,-53 36-15,17-35-1,1-18 1,35 17-16</inkml:trace>
  <inkml:trace contextRef="#ctx0" brushRef="#br0">5715 10125 0,'0'0'0,"18"0"0,-18-18 16,-36 18 31,1 71-16,0-36-31,35 0 16,35-35 31,-35-17-47,35-19 31,1 1-16,-19 35 1,-17 18 15,18-18-31,-18 17 16,35 1 0,0 17-1</inkml:trace>
  <inkml:trace contextRef="#ctx0" brushRef="#br0">6526 9790 0,'0'17'31,"18"54"-16,-18-1-15,88 354 32,-53-371-17,-17-53 1,-18-18 31,-18-17-32,1-1 1,-18 19-16,-1 17 16,1 0-1,-18 0 1,0 53 0,53-36-1,0 1 1,35 17-1,89-52 17,-71 17-32,53-106 31,-71 70-31</inkml:trace>
  <inkml:trace contextRef="#ctx0" brushRef="#br0">6844 10231 0,'0'0'31,"0"35"1,0 0-32,35 0 15,-35 1-15,0-19 16,18-17-16</inkml:trace>
  <inkml:trace contextRef="#ctx0" brushRef="#br0">6862 10142 0,'70'0'16,"-35"0"-1</inkml:trace>
  <inkml:trace contextRef="#ctx0" brushRef="#br0">7161 10125 0,'0'0'0,"-35"0"0,0 35 16,-18 53-1,18-70 1,35-1-16,0 19 15,17-36 17,54-36-17,-36 19 1,-17-36 0,17 35-1,-35-17 1,35 35-1,-35 35 1,18 36 0,0-36-1,-1-17 1</inkml:trace>
  <inkml:trace contextRef="#ctx0" brushRef="#br0">7408 9737 0,'0'0'0,"0"53"32,36-1-32,-36 1 15,0 89 1,0-37-1,35-16 1,-35-72 0,0 18-1,18-35 17,-18-35-17,17-35 1,18 17-16,1-18 15,-1 54 1,0-19 0,1 36 15,-19 0-31</inkml:trace>
  <inkml:trace contextRef="#ctx0" brushRef="#br0">7549 10089 0,'-17'0'0,"17"36"15,35-36 1,18 0 0,0 0-1,-35 0-15,-1-18 16</inkml:trace>
  <inkml:trace contextRef="#ctx0" brushRef="#br0">7990 9984 0,'0'0'0,"-53"35"15,36 0 1,17-17-1,0 17 1,0-17 15,35-18-31,-17 17 32,-1 36-17,19-35-15,-36 0 16,17-18-1,-17 17 1,0 18 0,0-17-1,0 0 1,-17-18-16</inkml:trace>
  <inkml:trace contextRef="#ctx0" brushRef="#br0">8290 10231 0,'53'-18'31,"-35"-17"-31,35-1 32,-53 19-32,0-19 15,-18 19 16,-88 17 16,106 17-47,-70 107 32,70-54-17,0-52 1,88 17-1,-53-52 1</inkml:trace>
  <inkml:trace contextRef="#ctx0" brushRef="#br0">8678 10037 0,'0'0'0,"-70"0"31,34 17-31,19-17 16,-36 53-1,53 0 1,0 0 0,18-53-16,17 35 15,71 0 16,-89-35-31,36 36 16,-70 34 15,-36-52-31</inkml:trace>
  <inkml:trace contextRef="#ctx0" brushRef="#br0">4657 11236 0,'53'88'16,"-53"0"0,105 230-1,-34-177 32,-71-176-16,18-353 1,-18 123-17,0 124 1,35 106 0,-17 17-1,-1 18 1,18 0-1,-35 88 1,0-53 0,0 1-16,-17 34 31,-18 19-15,35-54-1</inkml:trace>
  <inkml:trace contextRef="#ctx0" brushRef="#br0">5309 11130 0,'0'0'0,"-17"0"47,-19 0-47,19 18 15,-19 35 1,1 17 15,53-52-15,17-18-16,36-35 31,-54-1-15,19 1-1,-1 35-15,-35 18 47,35 17-47,-35 36 16,0-54 0,18 1-1</inkml:trace>
  <inkml:trace contextRef="#ctx0" brushRef="#br0">5697 10724 0,'0'106'31,"0"-53"-31,18 53 16,-18 53 0,35-89-1,-17-52 1,-18-36 15,0-17-15,53-106 15,-53 106-31,53 17 0,-18-17 16,18 35 15</inkml:trace>
  <inkml:trace contextRef="#ctx0" brushRef="#br0">5891 10989 0,'0'35'15,"36"-35"1,-36 36-16,35-36 16,0 0-1,18 0 1</inkml:trace>
  <inkml:trace contextRef="#ctx0" brushRef="#br0">6191 11060 0,'0'-36'31,"36"36"-15,-19-35-16,18 17 15,1-17 1,-36-18 0,17 36-1,-34 17 32,17 17-47,-53 54 16,53-36-1,0 71 1,0-53-16,17 0 31,36-53-31,53 0 16,-35-18 0</inkml:trace>
  <inkml:trace contextRef="#ctx0" brushRef="#br0">7126 10848 0,'0'0'0,"-35"0"0,17 0 15,18 18 1,0 34 0,0 125-1,0-71-15,0 264 32,0-335-32</inkml:trace>
  <inkml:trace contextRef="#ctx0" brushRef="#br0">7355 11271 0,'0'-35'16,"0"17"-16,-88 212 0,194-423 31,-124 317-31,18-176 16,-53 123-1,1 54 1,34-89 0,18 35-1,0 0 1,35-35 0,18-18-1,18-70 1,-36 53-1,-35 70 32,0 1-47,0 69 32,0-87-32,18 17 15</inkml:trace>
  <inkml:trace contextRef="#ctx0" brushRef="#br0">7620 11201 0,'0'0'0,"0"17"15,0 36 1,18-17-16,-18 69 15,0-16 17,0-72-32,-18-17 47,18-53-47,-35-35 31,35-71-16,0 106 1,0 36 0,35 17-1,-17 0 17,-18 17-17,0 19 1,0 34-1,0 18 17,0-52-32,17-36 15</inkml:trace>
  <inkml:trace contextRef="#ctx0" brushRef="#br0">7955 10954 0,'0'35'31,"0"0"-31,0 1 16,0 69-1,0-69-15,0-1 16,18 18-1,-18 0 17,17-53-32</inkml:trace>
  <inkml:trace contextRef="#ctx0" brushRef="#br0">7796 11183 0,'0'0'0,"0"-18"0,36 18 15,-1-35 1,35 0 0,54 35-1,-106 0 1</inkml:trace>
  <inkml:trace contextRef="#ctx0" brushRef="#br0">8132 11077 0,'0'18'0,"0"-36"0,-18 18 31,-17 53-15,-1-18-1,36-17 1,0 0-1,36-36 17,52-70-1,-88 70-31,35 18 16</inkml:trace>
  <inkml:trace contextRef="#ctx0" brushRef="#br0">8237 11042 0,'0'0'15,"18"35"1,-18 0 0,0 1-16,53 105 15,-18-53 17,-35-70-32,18-18 15,-18-18 16,0-17-15,-18-71 0,1-70-1,17 158 1,0-35 0,17 18-1,1 35-15,-1 0 31,19 0 1,-36 17-32,-18 54 15,-52-1 17,70-34-17,0-19 1</inkml:trace>
  <inkml:trace contextRef="#ctx0" brushRef="#br0">8872 10760 0,'0'-18'31,"0"36"-31,-17 88 16,-36 70-1,18-88-15,35 18 16,-53 70 0,17-52-1,36-107 1</inkml:trace>
  <inkml:trace contextRef="#ctx0" brushRef="#br0">9013 11183 0,'-17'141'32,"17"-70"-32,0-1 15,17 1-15,-17 17 16,18-70 0,-18-1-1,0-34 32,0-19-47,0-52 16,-35-71 15,35 124-31,0-18 16,17 0-1,19 0 1,34 36-1,-34 17 1,-36 53 15,0 0-15,0 0 0,-18-18-1,0 0 1,-17 18 15,17-53-31</inkml:trace>
  <inkml:trace contextRef="#ctx0" brushRef="#br0">9472 11130 0,'-53'18'47,"18"-1"-47,-53 107 31,52-54-16,36-34-15,0-1 16,36-17 15,17-18-31,0 0 16,-36 0 0</inkml:trace>
  <inkml:trace contextRef="#ctx0" brushRef="#br0">4939 12382 0,'0'18'15,"18"35"-15,105 353 32,-88-283-1,1-88-31,-36-52 47,-18-107-32,-35-34 1,35-1 0,18 18-1,0 88-15,0 18 16,18 17 0,17 18 15,-17 0-16,0 70 17,-18-34-17,0 17 1,0-18 0,0 0-1,0 1 1</inkml:trace>
  <inkml:trace contextRef="#ctx0" brushRef="#br0">5574 12312 0,'0'0'0,"-35"0"46,-1 18-46,19-1 16,17 18 0,-36 1-1,36-1 1,0-17 0,36-36-1,-36-17 1,35-1-1,-17 36 1,-1 0 0,36 36-1,-18 17 1,1-18 0,-19-35-1</inkml:trace>
  <inkml:trace contextRef="#ctx0" brushRef="#br0">5821 12030 0,'0'0'0,"0"53"31,35 0-31,0 88 16,-35-18 0,36-35-1,-36-70-15,0 17 16,17-35 0,-17-17 15,0-72-16,0 54 1,36-18 15,-1 18-15,0 17 0,0 18-16</inkml:trace>
  <inkml:trace contextRef="#ctx0" brushRef="#br0">5962 12435 0,'0'0'0,"18"36"16,52-36 0,1-18-1,-36 18 1,0-18-16,36-17 31,-54 35-15,-17-18 15,0 1-15,0-54-1,0 18 1,0 36-1,-17 17 1,-18 0 0,35 17-1,0 19 1,0 69 0,0-34-1,17-71-15,36 35 16,-18-35 15,36-17-15,-53 17-16</inkml:trace>
  <inkml:trace contextRef="#ctx0" brushRef="#br0">7126 12241 0,'0'-17'15,"0"52"16,0 36-15,0-1-16,0 18 16,0-17-16,0-18 15,0-18-15,0-70 47,0-124-16,35 88-31,18 1 16,-17 17 0,-19 53-1,18 0 1,1 71 0,-36 17-1,0-18 1,0-52 15,0-36 0,0-35-15,35-52 0,36 34-1,-36 71 1,-17 18-1,17 35 1,-18 17 0,-17 18-1,0-52-15,36-1 16</inkml:trace>
  <inkml:trace contextRef="#ctx0" brushRef="#br0">7867 12294 0,'-53'-35'32,"18"53"-32,-1-1 15,-16 54 1,34-18-1,18-36 1,0 19-16,35-36 31,18-71-15,0 1 0,-53 17-1</inkml:trace>
  <inkml:trace contextRef="#ctx0" brushRef="#br0">7867 11994 0,'0'71'31,"35"-36"-31,-35 1 16,35 140-1,-35-35 1,0-53 0,0-70-1,0-53 32,0-1-47,36-105 31,-36 88-15,70 18 0,-34 35-1,-19 0 1,-17 18 0,18-1-16,-18 54 15,0-1 1,0-52-1,0 17 1,-35 18 0,-1-35-1,1-53 17</inkml:trace>
  <inkml:trace contextRef="#ctx0" brushRef="#br0">8237 12312 0,'0'35'31,"36"0"-31,-36-17 16,17 35-1,-17-35-15,0 52 32</inkml:trace>
  <inkml:trace contextRef="#ctx0" brushRef="#br0">8290 12277 0,'0'0'0,"0"-18"31,0 0-31</inkml:trace>
  <inkml:trace contextRef="#ctx0" brushRef="#br0">8396 11942 0,'0'17'32,"0"1"-32,0-1 15,0 36-15,18 36 31,17 16-15,-35-52-16,35 53 16,1 0-1,-1-71 1,-18-35 0,19 0-16</inkml:trace>
  <inkml:trace contextRef="#ctx0" brushRef="#br0">8731 12365 0,'18'-18'31,"17"1"0,-17-36-15,17 17-1,18-17 1,-35 36 0,-18-18-1,-36 35 17,1 35-17,-88 18 1,52 35-1,71-53-15,-18 53 16,54-17 15,-1-53-31,36-18 16,-1 0 0,-35 0-1</inkml:trace>
  <inkml:trace contextRef="#ctx0" brushRef="#br0">3739 14252 0,'36'0'78,"-19"0"-63,1 0 1,-36 0 62,71 0-15,-35 0-48,0 0-15</inkml:trace>
  <inkml:trace contextRef="#ctx0" brushRef="#br0">4851 13811 0,'0'36'78,"0"16"-78,0 1 0,17 106 31,54 176 16,-71-282-15,-18-53 14,18-35-46,-35 0 16,17-1-16,-17-175 31,35 17-15,35 53 0,36 17-1,-36 124 1,-17 0 15,-1 71 0,19 87-15,-36-69 0,-18-54-16,18-18 15,-53 36 1,53-35 15,35-18 47,71-35-62,-70 35-1,-1 0-15,18 0 16,-36 0-16</inkml:trace>
  <inkml:trace contextRef="#ctx0" brushRef="#br0">5362 14129 0,'0'0'0,"18"0"32,-18-36-17,17 36 1,-17-17-16,36-1 16,-36-17 15,0 17 0,-18 18-15,0 0-16,1 53 31,-36-35-31,35 35 31,18 0-31,0 0 16,0-18 15,0-18-31,88-17 31,-17 0-15</inkml:trace>
  <inkml:trace contextRef="#ctx0" brushRef="#br0">5715 13988 0,'0'0'0,"-35"17"47,-1 1-32,19 17 1,-18-17-16,35-1 0,-36-17 31,36 36-31,0-19 16,53-17 15,-18 18-15,36 17-1,-36-17 1,1 17-1,-36 18 1,0-18 15,0-17-15,-36 35 0,19-18-1</inkml:trace>
  <inkml:trace contextRef="#ctx0" brushRef="#br0">5997 14076 0,'0'35'31,"35"0"-31,-35 18 16,18-17-16,17 69 31,-17-34-31,-18-18 15,0-18 17,0-52 15,0-1-32,-35-88 1,35 35-16,-18-70 15,18-35 1,0 53 0,0 70-1,0 17 1,18 36 31,17 0-47,18 71 15,-18-36 17,1 0-32,-36-17 0,0 35 31,-18-18-15,-17-17-1,-1 17 1,-17-17-1</inkml:trace>
  <inkml:trace contextRef="#ctx0" brushRef="#br0">6438 13829 0,'-17'-18'31,"-19"18"-15,19 0-1,-19 88 1,1-52-1,35-1-15,0 36 16,0-54 0,18-17 15,88-53 0,-71 53-31,-35-35 0,35 17 16</inkml:trace>
  <inkml:trace contextRef="#ctx0" brushRef="#br0">6667 13758 0,'0'18'31,"36"0"-31,-19 70 16,-17-35 0,36 70-1,-36-105 1,0-36 46,0-17-46,0 17 0,0 1-16,0-19 0,17 1 31,54-35-15,-36 70-1,-17 0 1,-1 35-1,-17 53 1,36-17 0,-36-54-1,17 18 1,19 1 0,-1-36-1</inkml:trace>
  <inkml:trace contextRef="#ctx0" brushRef="#br0">7267 13917 0,'0'0'16,"-53"18"31,36-18-32,17 35-15,-36-35 16,19 53 0,17-35 15,53 17 0,-18-35-31,0 17 16,36 19 15,-54-36-31,-17 35 16,0 18 15,0-18-15,-17-17-1,17-1-15,-36-17 16</inkml:trace>
  <inkml:trace contextRef="#ctx0" brushRef="#br0">7549 14093 0,'0'0'0,"0"36"15,0-19 1,-17 1-16,17 35 16,0-18 15,0 0-15</inkml:trace>
  <inkml:trace contextRef="#ctx0" brushRef="#br0">7514 13988 0,'0'0'16</inkml:trace>
  <inkml:trace contextRef="#ctx0" brushRef="#br0">7814 13864 0,'0'35'15,"0"-17"1,0 35 0,35 88-1,-17-106 1,-18-17 0,35 17-16,-17-35 31,-1-53-16,36-35 17,0 53-32,-17 0 31,-1-1-31</inkml:trace>
  <inkml:trace contextRef="#ctx0" brushRef="#br0">8184 14005 0,'0'18'15,"36"-18"1,-19 18 0,19-18-16,-1 0 15,0 0 1,18 0-1,-35-18-15,35-53 32,-18 1-17,0-18-15</inkml:trace>
  <inkml:trace contextRef="#ctx0" brushRef="#br0">8537 13776 0,'-35'0'31,"-18"0"-15,141 0-16,-211 71 15,87-36 1,36 0-16,-35 71 16,35-53-1,18 0 1,35-18 0,70-35 15,-52 0-31,-54 0 15</inkml:trace>
  <inkml:trace contextRef="#ctx0" brushRef="#br0">9666 14270 0,'0'0'0,"18"17"0,17 54 16,18 17-16,0 71 16,0 17-16,17 1 0,-17-1 15,-17 177 1,-36-159-16</inkml:trace>
  <inkml:trace contextRef="#ctx0" brushRef="#br0">19350 13070 0</inkml:trace>
  <inkml:trace contextRef="#ctx0" brushRef="#br0">19350 13070 0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5-07T13:21: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6085 15187 0,'0'0'0,"177"-106"0,-36 71 0,18 35 16,17 0-16,36 0 16,229 35-1,-230-35-15,160 0 32,-177 36-32,794-125 31,52-263 0,-334 316 0,-636 54-15,-34-18 0</inkml:trace>
  <inkml:trace contextRef="#ctx0" brushRef="#br0">24306 14182 0,'36'0'188,"-1"0"-188,18 0 16,-18 0-1,0 0 1,1 0-1,-19 0 1,19 0-16,52 0 31,-71 0-31,54 0 47,0-36-16,-19 36 1,-34 0-17,70 0 17,-17 0-17,-36 0 1,0 0-1,-17-17 1,53 17 15,-36 0-31,0 0 16,18 0 15,0-18-15,-35 18-16,35 0 15,-18-35 1,0 35-16,0 0 31,1 0-31,-1 0 16,-17 0 0,17 0-1,-18-18 16,1 18-15,0 0-16,70 0 31,-53 0 1,-17 0-32,0 0 15,17 0 1,-18 0-1,1 0 1,17 0 0,-17 0-1,35 0 17,-18 0-17,18 0-15,-18-17 31,1 17-31,-19 0 16,1 0 0,17 0 15,-17 0-15,-1 0-1,1 0 16,17 0 1,-17 0-17,0 0 17</inkml:trace>
  <inkml:trace contextRef="#ctx0" brushRef="#br0">25964 13794 0,'0'-36'62,"36"19"-46,-36-1-16,17-17 15,-17 17-15,71-52 32,-18 70-32,17-36 46,-52 36-46,105 18 32,-70-18-17,-17 18 1</inkml:trace>
  <inkml:trace contextRef="#ctx0" brushRef="#br0">26370 13547 0,'-18'0'0,"36"35"31,0 0-15,17-17-1,-17 17 1,-18-70 62,0 17-78,0-17 16,0 17-1,0 1 1,35-19 0,0 19-1,36 17 1,-36 0 0,-17 0-1,17 70 1,-35-34-1,0-1 1</inkml:trace>
  <inkml:trace contextRef="#ctx0" brushRef="#br0">27058 13388 0,'0'0'15,"-18"0"-15,-17 0 16,0 0 0,17 0-16,-35 88 15,36-35 1,17-18-1,0 18 1,0-35 15,105-18-31,-16-35 32,-54-1-32</inkml:trace>
  <inkml:trace contextRef="#ctx0" brushRef="#br0">27340 13300 0,'0'0'0,"-17"0"0,-1 0 16,-17 35 0,-53 53-1,70-53 1,18-17 15,35-18-15,-17 0-16,52 0 15,54 0 17,-107 0-17,-17 35 1,-17 1 15,-1-1-31</inkml:trace>
  <inkml:trace contextRef="#ctx0" brushRef="#br0">27675 13300 0,'0'0'0,"-53"0"16,53 17-1,0 1 1,0 17-1,18-35 1,0 36 0,35 16-1,-36-34 1,-17 0 0,0 17-1,-17 0 1,-1-17-1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5-07T13:21: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11942 7179 0,'35'0'78,"-35"-35"-62,0-1-16,35-140 31,-35-141-15,0 175-1,18 37 1,-18 69 15,17 54-15,-17 35-1,36 17-15,17 142 16,52 106 15,-87-283-31,17-35 16,-17 18 0,52-18-1,-70-36 1,53-105-1,-17-123 1,-36 175 0,0 72-1</inkml:trace>
  <inkml:trace contextRef="#ctx0" brushRef="#br0">12965 6632 0,'0'0'0,"-36"35"16,19-35-1,-19 53 1,-52 124-1,71-71 1,17-71 0,35-70 15,-35-1-31,88-105 16,-53 18-1,-17 87 1,-18 89 15,0 0-15,0 106-1,0-88 1,53 70 0,17 0-1,-34-71 1,-36-52-1,-36-18 17,1 35-32,-35-35 15,17-17 1,53-19-16</inkml:trace>
  <inkml:trace contextRef="#ctx0" brushRef="#br0">13406 6897 0,'0'0'0,"-89"53"31,72-18-31,-19 18 15,36-18-15,-17 18 16,34-53 15,54-53-15,35-158 0,-71 122-1,-35 72 1</inkml:trace>
  <inkml:trace contextRef="#ctx0" brushRef="#br0">13758 6244 0,'0'0'0,"0"18"31,0 35-15,36 17-16,-36 18 16,35 212-1,18-159 1,-18-88 0,0-35-1,-17-18 1,-18-53 15,0 18-15,-18-53-1,-35 70 1,-17 18 0,35 0-16,-71 35 15,35 53 1,54-52-1,17-19 1,52 19 0,37-1-1,52-53 1,0-52 0</inkml:trace>
  <inkml:trace contextRef="#ctx0" brushRef="#br0">14217 6720 0,'0'0'16,"0"18"15,0 35-31,0 0 16,18 35-1</inkml:trace>
  <inkml:trace contextRef="#ctx0" brushRef="#br0">14252 6579 0,'0'0'0,"0"-17"31</inkml:trace>
  <inkml:trace contextRef="#ctx0" brushRef="#br0">14587 6632 0,'-17'35'31,"17"1"-31,0 52 15,0 18 1,0-53 0,0-71 31,0-35-32,0-17-15,17-36 16,19 53-1,17 35 1,-18 1 0,18 17-1,-18 35 1,0 71 0,-17 0-1,88-36 1,-18-35-1,-35-35-15</inkml:trace>
  <inkml:trace contextRef="#ctx0" brushRef="#br0">15293 6650 0,'0'0'0,"-18"-35"16,-17 35-16,0 0 15,-53 35 1,35 18 15,53 17-15,0-52-1,35-18 1,18-35 0,0-18-1,-36-18 1,19 71-1,-36 53 17,0-18-17,17 142 1,19-89 0,-19 0 15,-17-53-16,0 1 1,0-19-16,-88 36 16,35-35-1</inkml:trace>
  <inkml:trace contextRef="#ctx0" brushRef="#br0">15981 7126 0,'35'0'0,"0"0"16,36 0-16,35 0 15,-18 0-15,35-35 16,-17 35-16,-18-18 16,-35 18-16,18-35 15,-18-18 1</inkml:trace>
  <inkml:trace contextRef="#ctx0" brushRef="#br0">16669 6809 0,'-18'0'16,"124"17"-16,-212 1 15,124-53-15,-36 193 16,36-17-1,-18-105-15,0-1 16,17-106 31,-17 1-31,0-18-16,36-71 31,-36 141-16,35 18 1,0 0 0,53 0-1,-70 0-15,35 0 16,-18 36 0,1 52-1,-19-35 1,-17 53-1,-35-1 1</inkml:trace>
  <inkml:trace contextRef="#ctx0" brushRef="#br0">17992 6844 0,'-36'-18'0,"1"18"15,17 0 1,-17 0-16,-18 53 15,36-18 1,-19-17-16,36 35 16,-35 247 15,141-283 0,-53-122-15,70-178 15,-87 213-15,-19 70 31,-17 53-47,35 264 31,18-140-16,36-124-15</inkml:trace>
  <inkml:trace contextRef="#ctx0" brushRef="#br0">18486 6597 0,'0'159'31,"0"-53"-31,0-1 16,17 1-16,-17 0 16,0-35-1,35-36 1,-35-18-1,18-87 17,-18-1-32,35-34 15,1-1 1,17 53 0,-1 35-1,1 1 1,-35 17-16,0 0 15</inkml:trace>
  <inkml:trace contextRef="#ctx0" brushRef="#br0">18627 7091 0,'0'0'0,"0"53"16,35-53-1,88 0 1,36-53 0,-35 0-1,-19-35 1</inkml:trace>
  <inkml:trace contextRef="#ctx0" brushRef="#br0">19279 6650 0,'0'0'0,"-35"0"15,35 53 17,0 0-32,0 88 15,18 18 1,35-71 15,-18-53-31,0-35 16,0 0-1,1 0 1,-19-53 0</inkml:trace>
  <inkml:trace contextRef="#ctx0" brushRef="#br0">19297 7091 0,'0'0'0,"-35"-18"0,52 18 16,107-70 0,-36 17-1</inkml:trace>
  <inkml:trace contextRef="#ctx0" brushRef="#br0">19685 6862 0,'0'0'16,"0"35"-1,0 18 1,0-18-16,0 36 16,35-36-1,-17-35 1,0 0 0,-18-53-16</inkml:trace>
  <inkml:trace contextRef="#ctx0" brushRef="#br0">19826 6650 0,'0'0'0,"0"-18"0,-18 18 16,36 0 15,0 0-15,17-17 15,0 17-16,1-36-15,-19 89 32,18 88-17,-17-35 1,17-71-16,18 1 16,-17-36-1,-1 0 1,53-124-1,-35 1 1,-18 87 0,-17 19-1</inkml:trace>
  <inkml:trace contextRef="#ctx0" brushRef="#br0">20532 6650 0,'0'35'16,"53"18"-16,-53-18 15,35 71 1,18 0 0,-36-88-1</inkml:trace>
  <inkml:trace contextRef="#ctx0" brushRef="#br0">20549 6350 0,'0'0'0,"-17"0"16,34 0-1,1 18 1</inkml:trace>
  <inkml:trace contextRef="#ctx0" brushRef="#br0">21114 6456 0,'0'0'0,"0"35"15,0 71-15,0 53 16,35 35-16,-35 0 16,35 88-1,18-247-15,-35 1 0,17-36 31,-17 0-15,35-18-16,-53-17 16</inkml:trace>
  <inkml:trace contextRef="#ctx0" brushRef="#br0">20990 7091 0,'18'-35'31,"17"35"-31,0-36 0,18 1 15,0 35-15,35-35 16,-17 35-16,-18-36 16,0 36-16,-18-17 15</inkml:trace>
  <inkml:trace contextRef="#ctx0" brushRef="#br0">22066 6773 0,'0'0'0,"-17"0"0,-1 0 15,-88 159 1,53-88 0,0 17-1,53-35 1,18-53-1,52-36 1,54-122 15,-53 87-31,34-17 16,-87 88-16,17-35 31,-35 52-31,0 36 31,18 88-15,35-123 0,17-18-1</inkml:trace>
  <inkml:trace contextRef="#ctx0" brushRef="#br0">22719 6579 0,'0'0'0,"-18"0"0,-52 18 32,70 17-32,-36 36 15,36-36 17,18 0-32,35 1 15,18-19 16,17-17-15,-35 36 0,-18 16-1,-70 37 1,-18-19 0,0 1-1</inkml:trace>
  <inkml:trace contextRef="#ctx0" brushRef="#br0">23918 6844 0,'0'0'0,"36"176"32,-1-70-32,0-18 31,0-105 0,1-142 0,34-88-31,1 71 47,-36 228-31,-17 107 0,-18-106-1,35 0 1,-17-53-1,-1-18 1,19-17 0,-1-71 15,0 106-31,-35-17 0,35 17 16,1 35 15,-1 0-31,71 89 31,-18-107-15</inkml:trace>
  <inkml:trace contextRef="#ctx0" brushRef="#br0">24977 6844 0,'0'0'0,"17"-35"31,19 17-15,-1-35-1,-35 18 1,0 17 0,-35 36 15,17-1-31,-17 1 15,17 35 1,-17 70 0,35-87-1,35-1-15,18 0 16,53-35 0,17-35-1,-35-53 1,-52 53-16</inkml:trace>
  <inkml:trace contextRef="#ctx0" brushRef="#br0">25418 6650 0,'0'0'16,"0"17"-16,0 107 31,0-36-15,0-70-1,0-1 1,35-87 15,0-1-31,-17-17 16,52-35 0,-34 123 15,-19 17-16,36 107 1,-53-107 0,18 19-1,35-54 32,-36-35-47,72-70 31,-54 123-15,-17 0 0,87 70-1,-69-35 1,17 36 0,-36-53-16,18-18 0</inkml:trace>
  <inkml:trace contextRef="#ctx0" brushRef="#br0">26264 6191 0,'0'71'31,"0"70"-31,18 159 16,17-106-1,-35-53-15,71 71 32,-71-265 15,17-177-16,36 160 0,0 35-31,-17 35 16,16 35-1,-16 35 1,-1 36 0,-35-71-1,0 18 1,-53-17-1,35-36 17</inkml:trace>
  <inkml:trace contextRef="#ctx0" brushRef="#br0">27005 6579 0,'0'88'16,"0"1"-16,53-19 15,0 71 1,0-105 0,-53-1-16,35-35 15,0 0 1,1-124-1,52-34 1,-53 34 0,-17 124 15,-18 35-15,0 18-16,0 106 31,35 0-16,0-89 1,71-70 0</inkml:trace>
  <inkml:trace contextRef="#ctx0" brushRef="#br0">27940 6615 0,'0'0'0,"-35"0"0,-1 0 15,1 35 1,18 0-16,-54 89 16,36-71 15,52-53 0,72-53-15,-37-18-1,37-17 1,-54 88-16,-17-18 16,-1 18-1,-17 53 1,35 141 0,1-88-1,17-88 1,35-36-1</inkml:trace>
  <inkml:trace contextRef="#ctx0" brushRef="#br0">28469 6315 0,'-53'88'15,"53"-35"1,0 88 0,18 35-1,-18-140 1,35-19 0,-17-17-1</inkml:trace>
  <inkml:trace contextRef="#ctx0" brushRef="#br0">28381 6632 0,'0'0'0,"71"0"16,-19 0-1,1 0 1,0 0-16,18 0 16,-71 18-16</inkml:trace>
  <inkml:trace contextRef="#ctx0" brushRef="#br0">17921 7796 0,'53'53'32,"-35"18"-17,52 123 1,-35-88-16,89 299 47,-124-387-16,0-53-15,0-124 15,0 53-15,53-70 15,35 88-31,0 52 15,-70 19 1</inkml:trace>
  <inkml:trace contextRef="#ctx0" brushRef="#br0">18115 8431 0,'0'0'0,"35"0"32,18 0-32,18 0 15,70 0 1,18 0 0,-106 0-1,0-17-15,-18 17 16</inkml:trace>
  <inkml:trace contextRef="#ctx0" brushRef="#br0">18838 8273 0,'0'-53'16,"-35"53"-16,-36 53 31,19 35-15,34-71-16,0 1 15,18 17 1,36-35 15,105-123-15,-53-36 0,-35 71-1</inkml:trace>
  <inkml:trace contextRef="#ctx0" brushRef="#br0">19191 7602 0,'0'0'0,"0"36"31,18-1-15,35 124-1,17 35 1,-17 17-1,35-70 1,-70-88 0,17-53-16,-52 0 31,17-17-15,-53-36-1,-36 18 1,19 35-1,35 35 1,-18 0 0,17 0-1,36-17 1,0 0 0,71-18-1,70 0 1,-53-71-16</inkml:trace>
  <inkml:trace contextRef="#ctx0" brushRef="#br0">19844 8202 0,'0'0'0,"17"-18"31,19-34-15,17 16-1,-53 1-15,17 35 16,-17-18 0,-17 18-1,-54 0 17,36 53-17,35 18 1,0-36-16,17 71 15,89-53 1,159-53 0,-142-18-16</inkml:trace>
  <inkml:trace contextRef="#ctx0" brushRef="#br0">21202 7937 0,'0'0'0,"-35"0"0,35 53 32,0 18-32,35 35 15,-35 17-15,70 18 16,-70 18-16,106 229 31,-106-317 0,0-124-15,0-141 15,-53 53-31,53-36 16,-35-105 0,35 176-1,35 18 1,36 35-1,-53 53 1,17 0 0,-35 53 15,0-35-15,-71 105-1,36-70 1,35-18-1</inkml:trace>
  <inkml:trace contextRef="#ctx0" brushRef="#br0">21696 7973 0,'0'0'16,"17"0"-1,-17 35 1,36 0-16,-36 18 16,17 35-1,19-52-15,-36-19 16,0-34 31,0-19-32,-36-16 1,36-37 0,0 1-1,0 70 1,89-17 0,52 0-1,-53 70 1</inkml:trace>
  <inkml:trace contextRef="#ctx0" brushRef="#br0">22243 7990 0,'0'0'0,"-36"0"0,1 36 16,-18 17-1,53-36-15,-17 19 16,17 16-1,17-34 17,54-18-17,-54 0 1,54-88 0,-18 17-1,0-17-15</inkml:trace>
  <inkml:trace contextRef="#ctx0" brushRef="#br0">22578 7937 0,'0'-35'0,"-18"70"31,-35-17-15,18 35-16,-36 53 15,71-18 1,0-53 0,18-35 15,35-35-15,35-71-1,-53 71-15,-35 0 16,36 17-1,-19 18 17,-17 124-17,0-1 1,36 18 0,-1-35-1,-35-53 1,0-18-1,-18-17 1,-17 17 15,0-35-15,35-35-16</inkml:trace>
  <inkml:trace contextRef="#ctx0" brushRef="#br0">22966 7867 0,'0'0'0,"0"35"16,0 18-16,0 0 16,35 88-1,-17-123 1,-18 17-1,17-35 17,-17-35-17,0-18 1,0-53 0,0 71-16,0-1 15,36 19 1,34 17-1,36 0 1,18 35 0</inkml:trace>
  <inkml:trace contextRef="#ctx0" brushRef="#br0">23742 7937 0,'0'0'0,"-18"0"31,-123 89 1,53-19-17,70-17 1,1-53 0,34 0-1,36 0 1,35-70-1,-17-1 1,-36 53 0,-17 18-1,-18 18 17,0 17-32,18 71 15,-18-53 1,35-18-16,-18-17 31</inkml:trace>
  <inkml:trace contextRef="#ctx0" brushRef="#br0">24007 7955 0,'0'0'0,"0"35"31,0 107-15,0-90-16,-36-34 15,72-71 48,-1 0-48,35-17 1,-70 52 0,18 18-1,0 0 1,17 53 0,-17-35-1,-18 17 1,0-17-16,17-18 47,54-53-32,17-53 1,-53 88 0,0 18 15,1 0-31,34 0 31,1 71-15,-18 35-1,17 35 1,-70-88-16</inkml:trace>
  <inkml:trace contextRef="#ctx0" brushRef="#br0">18256 10125 0,'-17'-18'47,"17"-17"-32,0 17 32,0 1-15,17 17 14,-52 35 17,17-35-32,18-18-15,18-17-1,35 17 1,-35 18 0,-1 0-1,18 0 1,-35 36 0,0-19-16,-17 36 15,-18-35 16,-18-18-15,17 0 0,19-18-1,17-17 1,0 0-16,0 17 16,17 18-1,1 0 16,0 18 141,17-18-15,-17 0-142,17 0 1,-35-18-16</inkml:trace>
  <inkml:trace contextRef="#ctx0" brushRef="#br0">18609 9243 0,'0'0'0,"0"17"31,0 19-15,0 158-16,0 88 31,35-17-15,-35-213-16,18 19 15,-18-53 17,0-36-1,0-105-16,0-19 1,0 54 0,35 71-1,18-19 1,-18 36 0,1 53-1,-19 18 16,72 88-15,-54-71 0,-35-18-1,0-52 1,17 0 0</inkml:trace>
  <inkml:trace contextRef="#ctx0" brushRef="#br0">19262 9454 0,'0'0'0,"-18"0"16,18 124-1,0 70 1,0 0 0,18-106-1,17-53-15,-35-17 16,88 17 0,-70-35-1,-1 0 1,19-123-1</inkml:trace>
  <inkml:trace contextRef="#ctx0" brushRef="#br0">19209 9878 0,'0'0'0,"53"0"32,35-36-17,-18 36 1,-52 0-16</inkml:trace>
  <inkml:trace contextRef="#ctx0" brushRef="#br0">19597 9825 0,'0'0'0,"0"35"15,0 71 1,35 0 0,-35-89-1,18-69 48,-18-1-48,35-36-15,-35 36 16,35 18 0,-17 35-1,0 0 1,34 71-1,-16-36-15,-36 0 16,17 36 0,-17-53-1,0-71 32,36 0-31,-19-53-1,36 88 1,-35 1 0,-1 17-1,1 0 1,17 35 0,1 35-1,-1 19 1,0-19-1,-17-35-15,0-17 16,34-18 0</inkml:trace>
  <inkml:trace contextRef="#ctx0" brushRef="#br0">20479 9084 0,'0'123'31,"35"-52"-15,-35 0-16,35 105 15,-35-88 1,18 18 0,-18 0-1</inkml:trace>
  <inkml:trace contextRef="#ctx0" brushRef="#br0">18239 11642 0</inkml:trace>
  <inkml:trace contextRef="#ctx0" brushRef="#br0">18274 11624 0,'0'0'0,"0"-18"47,-18 18 15,1 0-46,-1 0 0,18-17 46,35 17-46,-17 0-1,-18 17 32,-35-17 16,35-17-48,17-36 1,19 35 0,-1 18-1,-18 0 1,19 0-1,-36 18 1,-18 17 15,0-35-15,1 0 0,17-53 30,17 53-46,19-35 0</inkml:trace>
  <inkml:trace contextRef="#ctx0" brushRef="#br0">18768 11148 0,'0'0'0,"0"35"47,0 36-31,0 34-16,0 1 16,35 88-1,0-17 1,-35-89-1,18-70 1,-18-71 15,0-18-15,0-123 0,-18 0-1,18-18 1,0 124-1,53 18 1,0 52 0,-18 18 15,1 35-15,17 0-1,-36 18 1,-17-17-1,-70 52 1,17-18 0,35-34-1</inkml:trace>
  <inkml:trace contextRef="#ctx0" brushRef="#br0">19332 10883 0,'0'71'32,"0"-1"-32,35 36 15,-35 0 1,0-35-16,36 52 15,-19-35 1,-17-53 0,0 1-1,0-89 17,0-53-17,0 35 1,53 1-1,-17 70 1,-1-18 0,0 18 15,0 0-31,54 88 31,-54 18-15,18-18-1,0 1 1,-18-19-16</inkml:trace>
  <inkml:trace contextRef="#ctx0" brushRef="#br0">20091 11201 0,'-18'0'16,"18"35"0,0 18-16,0 17 15,18 36-15,-18 0 16,53-35-16,-53-1 15,105 160 1,-105-195 0,18-18-1,-36-52 17,-17-88-17,-35-89 1,34 18-1,36 106 1,0 35-16,0-124 31,0 107-15,0 17 0,36 18-1,34 35 1,-35 0-1,18 0 1,-35 17 0,17 19-1,-35 17 1,0-18 0,-17 18-1,-36 0 1,17 17-1,-16-34 17,34-1-17,-17-35-15</inkml:trace>
  <inkml:trace contextRef="#ctx0" brushRef="#br0">12224 12629 0,'0'-17'16,"0"-1"15,-36 18 47,19 0-78,-18 0 16,17 35-16,-35 18 31,18 0-31,35-17 16,17 34 15,1-70-31,88 53 31,-36-35-15,-34 17-1,-1 0 1,0 0 0,-35-17-1,0 0 1,-53 35 0,36 0-16,-72 0 15,37-18 16,16-35-31</inkml:trace>
  <inkml:trace contextRef="#ctx0" brushRef="#br0">12347 13141 0,'0'0'0,"35"-53"47,1 53-47,-1-35 16,18-1-1,-18 1 1,-35-35-1,0 52 1,-17 18 15,-19 0 1,-17 35-17,53 1-15,-17 69 16,17 54-1,0-124 1,53-17 0,17-18-1,-17-35 1</inkml:trace>
  <inkml:trace contextRef="#ctx0" brushRef="#br0">12682 13000 0,'0'35'31,"18"36"-31,17-18 16,18 17-1,0-35 1,-35-17-1,-18-36 17,-36-34-17,-16-54 1,-1 35 0,53 53-1,17-17 1,71 35-1,-35 0 1,-17 0-16,69 0 16</inkml:trace>
  <inkml:trace contextRef="#ctx0" brushRef="#br0">13176 12912 0,'0'53'31,"36"-1"-31,-36 1 16,35 0-16,0-17 15,18-1 1,-18-53 0,-17-35-1,17-88 1,0 0-1,-17 53 17,17 88-32</inkml:trace>
  <inkml:trace contextRef="#ctx0" brushRef="#br0">13617 12912 0,'0'0'0,"35"0"31,-17 0-15,0-18-1,17-17 1,18-1 0,-53-16-1,0 34-15,-18 18 47,-17 18-47,0 17 16,35 71 15,0-71-15,0 0-16,17 36 15,36-1 1,0-52-1,35-18 1,-35-53 0,-35 0-1</inkml:trace>
  <inkml:trace contextRef="#ctx0" brushRef="#br0">14005 12841 0,'0'0'0,"18"35"47,-18 1-47,70 87 16,-52-52 15,-18-54-15,0-34 15,0-19-16,0-34 1,-35 35 0,35 17-1,35 18 17,-17-35-32,52 35 15,18-36 1,36-34-1</inkml:trace>
  <inkml:trace contextRef="#ctx0" brushRef="#br0">17709 9895 0</inkml:trace>
  <inkml:trace contextRef="#ctx0" brushRef="#br0">17709 9895 0,'-35'0'16,"18"0"46,-36 36-46,17 17 0,-34 17-16,34-17 15,-34 18 1,70-54 0,0 19-1,18 52 1,105-18-1,-88-17 17,1 0-17,-36 0 1,-18 53 0,-53 0-1,18-53 1,53-36-1,0 1 1,18 17 0,17-17-1,-17 17 1,-18 18 0,0-18-1,-53 53 1,35-35 15,-34 18-15,52-36-1,0 18 1,52-35 0,1 17-1,0-35 1,-35 0-1</inkml:trace>
  <inkml:trace contextRef="#ctx0" brushRef="#br0">21572 10019 0,'0'0'0,"0"-18"47,0 1-31,0 34 46,0 19-31,-17-36 32,17-18-32,0 0-31</inkml:trace>
  <inkml:trace contextRef="#ctx0" brushRef="#br0">21943 9701 0,'0'0'0,"0"-17"0,0 87 62,17 18-46,-17 18-16,53 0 15,0-18 1,-53-52-16,36-1 16,-36 0-1,0-17 32,-89-18-31,19 0-1,17 0 1,35-53 0,-35-18-16</inkml:trace>
  <inkml:trace contextRef="#ctx0" brushRef="#br0">21837 9560 0,'0'0'0,"35"0"32,0 36-32,36 16 15</inkml:trace>
  <inkml:trace contextRef="#ctx0" brushRef="#br0">22419 9701 0,'-18'0'63,"-35"53"-47,53-35-16,-35 35 15,35-18 16,18 0-31,52-35 16,1 36 0,-36-36-16,36 17 15,-54 1 17,-17 17-17,0 1 1,-53 69-1,-17 36 1</inkml:trace>
  <inkml:trace contextRef="#ctx0" brushRef="#br0">21608 10072 0,'0'0'0,"0"-35"16,-18 17 15,0 18 125,36-35-93</inkml:trace>
  <inkml:trace contextRef="#ctx0" brushRef="#br0">21960 9384 0,'-35'0'16,"35"-18"0,0 1 15,-18 34 94,1-17-110,17-17 32,35 17-15</inkml:trace>
  <inkml:trace contextRef="#ctx0" brushRef="#br0">21502 11571 0,'0'-35'31,"0"0"-15,0 52 46,0 1-31,0-1-31,35-17 94,0 0-63,-17 0-15,0 0 0</inkml:trace>
  <inkml:trace contextRef="#ctx0" brushRef="#br0">22031 11307 0,'0'35'47,"0"-18"-47,0 1 16,35 141 15,-35-124-31,0 53 31,0-123 16,0 0-31,-17-18-16,17-18 15,0 1 17,0-1-32,0 1 31,0 34-16,35 19 1,-17 17 0,17 0-1,-18 0 1,-17 53 0,0 17-1,-35 36 1,18-106-1,17 35-15</inkml:trace>
  <inkml:trace contextRef="#ctx0" brushRef="#br0">22366 11236 0,'0'18'31,"0"17"-31,0 0 16,35 18 0,-35-35-1,0-54 48,0 19-48,0-18-15,18 17 16,-18-17 0,35 17-16,1 0 15,-1-17 16,-18 35-15,1 18 0,-18 17-1,35 18 1,-35 17 0,18 19-1,35-72 1,-18-17-1</inkml:trace>
  <inkml:trace contextRef="#ctx0" brushRef="#br0">22895 11271 0,'0'0'0,"-35"0"47,0 0-47,17 0 16,18 18-1,0 17 17,18-35-1,-18-35-16,35 17-15,-35-17 16,0 0 0,18 35 15,-18 17 16,17-17-32,-17 71 1,36-71-16,-19 70 16,1-17-1,-18-35 1,0 17 0,0 18-1,-18-53 1,-35 53-1,36-53 1,-36 0-16</inkml:trace>
  <inkml:trace contextRef="#ctx0" brushRef="#br0">17022 10866 0,'-18'0'16,"18"-18"0,-18 0 15,1 18-31,-19 0 31,-158 0 16,18 0-16,123 0-15,-106 36-1,18-36 1,18 0 0,-36 35-1,18 0 1,-89 18 0,107-18-1,-18 36 1,-35 17-1,-71 71 1,88-71 0,0 18-1,18-53 1,35-18 0,-35 53-1,70 0 1,1 1 15,-1-1-15,18-35-1,1-18 1,-1 18 0,35 0-1,-35 17 1,18 19-1,35-54 1,0-18 0,0 36-1,0 0 1,17-35 15,1-18-15,17 18-1,-17-18 17,0 0-17</inkml:trace>
  <inkml:trace contextRef="#ctx0" brushRef="#br0">13635 12241 0,'0'0'0,"0"-35"16,0 17 15,-18 18-31,1-35 15,-19 35 1,36-17 0,-17 17-1,-1-18 17,18 71 93,18-53-125,-18 35 15,35-17-15,-35 17 16,18 18-1,17 17 1,-35-52 0,17-18 15,-17 18-15,18-18-1,0 0 1,17 0-1,0 0 1,-17 0 0,35-36-1,-18 19-15,0-18 16,89-36 0,-71 53-1,0 18 1,-36 0-1</inkml:trace>
  <inkml:trace contextRef="#ctx0" brushRef="#br0">13652 12118 0,'0'0'0,"-17"0"16,34 0 46,1 0-46,88 35-1,-71-35 1,142 0 15,-142 0 1,0 0-32</inkml:trace>
  <inkml:trace contextRef="#ctx0" brushRef="#br0">15222 12435 0,'0'0'0,"-17"18"31,-1 53-15,18-36-16,-35 18 16,0 35-16,-1 18 15,1-18-15,-71 300 31,106-317 16</inkml:trace>
  <inkml:trace contextRef="#ctx0" brushRef="#br0">15434 12771 0,'0'0'15,"35"52"16,-35 1-15,0 0-16,0 0 0,0 141 16,36 53 15,-36-212-15,17-87 30,-17-1-30,0-18-16,35-70 16,-17 88-1,17 18 1,1-1 0,-19 36-1,19 0 1,52 18 15,-88 35-31,35 35 16,0 36 15,-35-89-15,18-17-1,17-18-15</inkml:trace>
  <inkml:trace contextRef="#ctx0" brushRef="#br0">16087 13000 0,'0'0'0,"0"-35"0,-53 70 63,35 0-63,-35 124 31,53-106-31,0-18 0,0 0 16,18-35 15,52-70 0,-70 17-31,36-53 16,-36 88-1,0-17 1,0 0 31</inkml:trace>
  <inkml:trace contextRef="#ctx0" brushRef="#br0">16369 12876 0,'-71'0'31,"54"0"-31,-19 0 16,19 0 0,17 36-1,17 17 1,19-18-1,34 0 1,-34-35-16,52 18 16,-71 17 15,-17 18-15,-17 18-1,-1-19 1,18 1 15,0-35-31</inkml:trace>
  <inkml:trace contextRef="#ctx0" brushRef="#br0">16827 12718 0,'0'35'31,"0"18"-15,0 17-16,0 89 16,0-106-1,0-18-15,18 18 16,35 0 15,-35-53-31,17 0 16,-17 0 15,-18-53-31</inkml:trace>
  <inkml:trace contextRef="#ctx0" brushRef="#br0">16598 13053 0,'0'0'0,"0"-18"16,35-17 0,1 35-1,17-18-15,-18 18 16,0 0-16,36 0 31,-18-35-15,-36 35 15,19 0-15,-36 18-1,88 70 1,-88-53-1,17 71 1,-17-71-16,36 0 16</inkml:trace>
  <inkml:trace contextRef="#ctx0" brushRef="#br0">17004 12771 0,'0'0'0,"-18"-18"15,54 18 1</inkml:trace>
  <inkml:trace contextRef="#ctx0" brushRef="#br0">17357 12929 0,'35'0'31,"-35"36"-31,35-19 16,-35 36 0,53-18-16,-53 18 15,18-17 1,-18-54 15,0-35-15,-18-53-1,18 18 1,0 35 0,35 53-1,-17-18 1,17 18 15,1 0-31,17 0 31,17 89-15,-35-36 0,-35 17-1,18-35 1,-18 1-1,0-1-15,18-17 16</inkml:trace>
  <inkml:trace contextRef="#ctx0" brushRef="#br0">18150 12859 0,'0'-18'16,"-17"18"-16,-19-18 31,-16 18-15,34 0 0,0 18-1,-17 53 1,35-36-1,0-17 1,18-18 0,17 0-1,0 0-15,18-71 16,-18 36 0,-35 52 77,18 36-77,-18-17-16,35-19 16,-35 1-1,18 35 1,-18 0-1,0-18 1,-53 18 0,0 0-1,-17-18 1</inkml:trace>
  <inkml:trace contextRef="#ctx0" brushRef="#br0">12594 15716 0,'0'-17'15,"0"-1"17,0-17-1,-17 17 0,-19 18 0,19 0 1,-1 0-17,-53 71 1,54-36 0,-19 71-1,36-53-15,18 0 16,17-18-1,1 0 1,70-35 0,-54 0-1,107-70 1</inkml:trace>
  <inkml:trace contextRef="#ctx0" brushRef="#br0">12876 15505 0,'0'0'0,"0"35"47,36 18-32,-36 17-15,35 36 16,-35-18-16,88 142 16,-35-107-1,-18-105 1,1-18 0</inkml:trace>
  <inkml:trace contextRef="#ctx0" brushRef="#br0">13335 15857 0,'0'71'16,"0"-18"-16,0 0 15,0-18 1,18-35-16,-18 18 15,35-18 1</inkml:trace>
  <inkml:trace contextRef="#ctx0" brushRef="#br0">13370 15610 0,'0'0'0,"-35"0"15,35 18 1</inkml:trace>
  <inkml:trace contextRef="#ctx0" brushRef="#br0">13652 15981 0,'53'-35'32,"-17"17"-32,-1-17 0,36-18 15,-54 17 1,18 19 0,-35-1 15,-35 18-16,-18 18 1,36 35 0,-19 17-1,19-17 1,17 0-16,17-35 16,36-1-1,35-34 1,-35-36-1</inkml:trace>
  <inkml:trace contextRef="#ctx0" brushRef="#br0">14093 15769 0,'0'0'16,"0"35"15,0 18-15,18 18-16,-18 35 31,0-89-31,35-17 0,-35 18 31,0-53 1,18-18-17,35-88 1,-53 105-1,35 1-15,0 18 16,-17 17 0,17 0-1,1 88 1,-1-18 0,0 18-1,18-52 1,18 17 15,-54-53-15,19-18-1,-1-53 1,-35 19-16</inkml:trace>
  <inkml:trace contextRef="#ctx0" brushRef="#br0">14711 15628 0,'0'-18'15,"0"107"-15,0-160 0,17 53 32,-17 36-32,0 70 15,0 53 1,0-17 0,0-89-16,0 0 15,71 18 1,-36-35 15,18-18-15,-18 0-1,1-106 1</inkml:trace>
  <inkml:trace contextRef="#ctx0" brushRef="#br0">14693 15928 0,'-17'0'0,"34"0"0,-17 0 47,53-53-47,71 35 16,-54 18-1</inkml:trace>
  <inkml:trace contextRef="#ctx0" brushRef="#br0">15434 15981 0,'18'0'94,"35"0"-78,-1 0-16,1 0 15,18 0-15,88-18 31,-106-17-31,35 17 32</inkml:trace>
  <inkml:trace contextRef="#ctx0" brushRef="#br0">15840 15663 0,'0'0'0,"0"18"32,17 53-17,-17-19 1,18 72 0,35 70-1,-35-176 1,-18-36 31,0-35-32,0-18-15,0-52 16,0 35 0,0 53-1,0 17 1,17 18-1,36 0 17,-18 0-17,18 18 1,-35-1-16,35 18 16,-18 1-1,-35-19 1,0 1-1,0 53 1,-35-1 0,-18 1-1,35-18 1,-17-18 0</inkml:trace>
  <inkml:trace contextRef="#ctx0" brushRef="#br0">16722 15575 0,'0'-18'16,"-18"18"-16,18 36 62,0 17-62,18 17 16,-18 89 0,53 53 15,-36-212 0,-17-36 0,-53-34-15,53 17-16,-35-18 16,0-34-1,35-37 1,0 125 0,70-54-1,1 54 1,-18 17-1,0 0 1,-36 105 15,36 19-31,-53-1 16,-70 89 15,52-159-31,-35 35 16,53-70 15</inkml:trace>
  <inkml:trace contextRef="#ctx0" brushRef="#br0">17057 16034 0,'0'0'0,"0"-18"31,0-17-31,70-36 16,-34 71 0,-19-35-1,1-53 17,-18 70-32,0 1 0,0-19 15,0 19 16,-18 17-31,-35 88 32,-17 141-17,70-176 1,0-35 0,70 17-1,19-35 1,-37-35-1</inkml:trace>
  <inkml:trace contextRef="#ctx0" brushRef="#br0">17357 15752 0,'-18'0'16,"18"52"-1,0 1-15,18 0 16,52 0 15,-35-53-15,18 0 0,-35-35-1,-18-18-15,0 18 16,35-71-1,-35 71 1,18 35 0,17 0-1</inkml:trace>
  <inkml:trace contextRef="#ctx0" brushRef="#br0">17798 15663 0,'0'0'0,"17"36"32,-17-19-17,0 19 1,18 16-16,17-34 16,-17 35-1,17-53 1,-17 0-1</inkml:trace>
  <inkml:trace contextRef="#ctx0" brushRef="#br0">17851 15540 0,'0'0'0,"17"0"31,1 0-16,17 17-15</inkml:trace>
  <inkml:trace contextRef="#ctx0" brushRef="#br0">18221 15487 0,'0'0'0,"-18"0"0,1 0 15,-19 53 17,36 17-17,-35 36-15,35 18 16,0-71 0,53-18-1,35-17 16,36-36-31,-71-35 16</inkml:trace>
  <inkml:trace contextRef="#ctx0" brushRef="#br0">18574 15734 0,'0'0'0,"-18"0"16,18-18-1,0 1 1,18 17 0,17-36-1,0-17 17,-35 36-17,-35 17 16,-18 35-15,18-17-16,-18 88 31,35-18-15,18-35 0,0-18-1,124-17 1,34-18-1</inkml:trace>
  <inkml:trace contextRef="#ctx0" brushRef="#br0">19244 15381 0,'0'0'0,"-18"0"0,1 0 16,17 35 0,-106 177-1,71 211 32,105-211-31,18-194-1,1-18-15,-19 0 16,1-36-16</inkml:trace>
  <inkml:trace contextRef="#ctx0" brushRef="#br0">19844 15328 0,'0'0'0,"0"-17"16,0 52 30,0 35-30,17 195 0,89 317 15,-18-564-15,-35-18-16</inkml:trace>
  <inkml:trace contextRef="#ctx0" brushRef="#br0">20567 15840 0,'0'0'15,"-18"-36"-15,-17 36 16,0 18 0,-36 35 15,1 0-31,52-35 31,18-1-15,18-17-1,17-17 1,71-72 0,-71 72-1,-17 17 1,17 0-1,-35 70 1,18 89 0,17-124-1,0-35 1</inkml:trace>
  <inkml:trace contextRef="#ctx0" brushRef="#br0">20779 15857 0,'0'36'31,"0"17"-15,0 52 0,0-16-1,17-89 1,-17-36 31,-35-70-32,35 1 1,0 69 0,0 19-16,0-36 15,35 35 16,1 1-15,-19 17 0,-17 17-1,18 36 1,-18 53 0,0 0-1,0-71 1,35-35-1,18-53 1</inkml:trace>
  <inkml:trace contextRef="#ctx0" brushRef="#br0">21272 15593 0,'0'0'0,"18"0"31,-18 17-16,0 19 1,0 17-16,18 52 16,17-16-1,-17-54 1,17-17 0,-17-18-1,-1-53 1</inkml:trace>
  <inkml:trace contextRef="#ctx0" brushRef="#br0">21202 15734 0,'0'0'0,"53"0"31,0-18-16,0 18-15,0 0 16,17 0 0,1-35-1,-36 35 1,-53 0 15,1 0-15,-1 35-1,-35 36 1,53-54 0,35 19-1,1-36 1,-1-18 0,53-52-1</inkml:trace>
  <inkml:trace contextRef="#ctx0" brushRef="#br0">21837 15628 0,'0'35'31,"0"18"-15,0 88 0,0-17-1,0-89-15,18-17 16,-18-71 46,-18 18-62,18-71 32,-18 0-32,18 35 31,18 36-16,17 35 1,0 0 0,1 0-1,17 0 1,-18 35 0,-17-17-16,-18 17 15,0 18 1,0 0-1,0-35 1</inkml:trace>
  <inkml:trace contextRef="#ctx0" brushRef="#br0">21819 15734 0,'0'35'109,"0"0"-109,0 1 16,0 70-1,53 35 16,0-36 1,-53-69-17,18-36 17,-18-53-17</inkml:trace>
  <inkml:trace contextRef="#ctx0" brushRef="#br0">21925 15646 0,'53'0'15,"0"-36"1,18 36 0,-36 0-16,-18 0 15,1 0 1,-18 18-1,0 0 1,0 35 0,-88 17 15,70-35-15,-35-17-1,36-18 1</inkml:trace>
  <inkml:trace contextRef="#ctx0" brushRef="#br0">22366 15893 0,'0'0'0,"35"0"31,-17 0-15,0 0 0,-18 35-1,0 35 1,0-34-16,0-19 16,0 1-1</inkml:trace>
  <inkml:trace contextRef="#ctx0" brushRef="#br0">22913 15522 0,'0'0'0,"0"53"31,18 53-15,-18 35 0,35-17-1,-35-72 1,0-34-16,0-53 47,-18-18-32,18 0-15,-35 0 16,35 0-16,-35-106 31,35 106-15,17 1 0,54 34-1,-36 18 1,0 0-1,1 0 1,-36 35 0,0 71-1,-36-35 1,36-1 0,0-52-1,89 17 1,-19-53-1,18-52 1</inkml:trace>
  <inkml:trace contextRef="#ctx0" brushRef="#br0">23477 15522 0,'0'0'0,"-35"0"31,-18 35-16,36 36 1,-36 17 0,53 0-1,35 1 1,18-54 0</inkml:trace>
  <inkml:trace contextRef="#ctx0" brushRef="#br0">23530 15928 0,'36'0'15,"-107"0"1,159 0-16,-141 0 0,141 0 0,-70 0 16,17 0-1,18 0 1,-35 53 0,-18 0-1,0 0 1,0 35-1</inkml:trace>
  <inkml:trace contextRef="#ctx0" brushRef="#br0">24165 15311 0,'0'52'47,"0"19"-47,0 35 16,0 0-16,0 17 16,71 124-1</inkml:trace>
  <inkml:trace contextRef="#ctx0" brushRef="#br0">24165 15875 0,'0'0'0,"18"0"31,70-35-16,36-18 1,-54 18 0,1-54-1</inkml:trace>
  <inkml:trace contextRef="#ctx0" brushRef="#br0">24483 15540 0,'0'0'0,"0"88"47,0-17-47,53 52 31,0 1-15,-18-124-1,-17 0 1,-1 0-16</inkml:trace>
  <inkml:trace contextRef="#ctx0" brushRef="#br0">24747 15593 0,'18'0'32,"17"141"-17,-35-35 1,36 229-1,-1-247 17,-35-106 15,-18-52-47,18-1 15,-35-105 1,-18-53-1,35 211 1,18 0-16,18-35 16,53 18-1,-54 35 1,18-35 0,18 52-1,-53 54 1,36 35-1,-1 123 17,-17-194-32</inkml:trace>
  <inkml:trace contextRef="#ctx0" brushRef="#br0">25365 15963 0,'17'0'16,"1"0"0,-18 35-16,0 36 15,0-53 1,0 17-16,0-17 16,35-1-1</inkml:trace>
  <inkml:trace contextRef="#ctx0" brushRef="#br0">25770 15452 0,'0'0'16,"0"35"-1,0 18-15,0 88 16,0-70 0,0-1-1,18-35-15,0-17 16,17-18 15,36 0 0,-19-18-31</inkml:trace>
  <inkml:trace contextRef="#ctx0" brushRef="#br0">25735 15716 0,'0'0'0,"18"0"31,17 0-31</inkml:trace>
  <inkml:trace contextRef="#ctx0" brushRef="#br0">26247 15628 0,'0'0'0,"-71"18"47,53-18-47,1 35 16,17-17-1,-53 17-15,53 0 32,35-17-17,-17-18 1,17 0-16,18-35 15,0-18 1,-18 53 0,-35 17 15,0 36-15,35-18-1,1-35 1</inkml:trace>
  <inkml:trace contextRef="#ctx0" brushRef="#br0">26511 15258 0,'0'88'32,"0"0"-32,18-17 15,-18-1-15,0 54 16,0-54 0,0-87 46,70-72-31,-34 54-15,17 35 0,-36 0-1,1 0 1,-18 18 15,0 17-15,0 18-1,0 0 1,0-18 0,-35-35-1,17 0 1</inkml:trace>
  <inkml:trace contextRef="#ctx0" brushRef="#br0">26864 15293 0,'0'0'15,"0"-35"1,0 17 0,0 53 46,0 18-62,0 212 31,0-177-31,0 18 16,18-18 15,35-88-31,-1 0 16</inkml:trace>
  <inkml:trace contextRef="#ctx0" brushRef="#br0">27182 15699 0,'0'0'0,"-18"-18"15,71-35 17,-36 53-32,36-35 15,-17-89 16,-19 89-31,-17 17 16,-17 18 15,-19 0-31,-34 71 32,35 70-17,35-88 1,0 0-16,17 17 15,36-52 1,0 17 0,88-52-1,-106-1 1</inkml:trace>
  <inkml:trace contextRef="#ctx0" brushRef="#br0">27675 15505 0,'0'0'0,"0"17"47,36 124-31,-36-70 0,35 17-1,53-70 1,-70 17-1,-1-35 1</inkml:trace>
  <inkml:trace contextRef="#ctx0" brushRef="#br0">27711 15822 0,'-18'-18'16,"53"-17"0,18 35-1,-17-35-15,87 17 32,-88-17-32,1 35 0</inkml:trace>
  <inkml:trace contextRef="#ctx0" brushRef="#br0">27940 15205 0,'0'0'0,"35"0"47,53 70-16,-70-52-31,17 17 0,-17 0 15,35 71 1,0 53 0,0-124-1,-53 142 17,0-124-32,-36 52 15,-52-16 16,53-72-31,-88 36 16</inkml:trace>
  <inkml:trace contextRef="#ctx0" brushRef="#br0">16581 16916 0,'-18'0'0,"36"17"62,34 72-30,-16-72-32,34 18 31,-17-35-15,-18-17-16</inkml:trace>
  <inkml:trace contextRef="#ctx0" brushRef="#br0">16880 16880 0,'0'0'0,"0"18"31,0 17-31,-17 54 16,17-37-1,0 1 1,-36 53 0,19-18-1,17-52 1,0 17 0</inkml:trace>
  <inkml:trace contextRef="#ctx0" brushRef="#br0">17251 16845 0,'0'0'0,"-18"0"0,-17 0 15,0 0 1,-1 18 0,36 35-1,0-36 1,0 1-16,18 35 16,17-53-1,36 0 1,17-53-1,-53 35 1,-35 1 0,-17 17-1,-1 0 17,18 35-17,0 36 1,18-1 15,35 18-15,-36-35-16,-17 0 15,0-35 1,-35 35 0,-71-18-1,88-35 1,-34-18-16</inkml:trace>
  <inkml:trace contextRef="#ctx0" brushRef="#br0">18344 16475 0,'0'0'0,"18"0"16,-18 35-16,53 36 16,-53-1-1,35 36-15,-35-18 0,36 89 31,16-89-31,-16-35 47,-36-89-31,-53-52 15,0 71-15,18 17-1,-1 0 1,-52 17 0,35 36-1,36-35 1,-19 17-16,54 0 47,53-35-32,52 0 1,-70 0-16,35-17 16,-53-1-16</inkml:trace>
  <inkml:trace contextRef="#ctx0" brushRef="#br0">18750 16933 0,'0'0'0,"18"18"31,-18 35-15,35-35-16,-35 34 15,0-16 1</inkml:trace>
  <inkml:trace contextRef="#ctx0" brushRef="#br0">18803 16810 0,'0'0'0,"35"0"32,-17 17-32</inkml:trace>
  <inkml:trace contextRef="#ctx0" brushRef="#br0">19068 16933 0,'0'0'0,"0"53"16,0-17-16,35 69 15,-17 1 16,17-71-15,-35 1 0,0-54-1,0-17 1,0-106 0,-18-53-1,18 70 1,0 89-16,0 0 15,35 17 1,1 18 0,-19 0-1,89 18 1,-88 17 0,17 18-1,-53 0 16,-34-36-15,34 36 0,0-17-1,18-19 1</inkml:trace>
  <inkml:trace contextRef="#ctx0" brushRef="#br0">19667 16775 0,'0'0'16,"0"-53"-1,-53 53 1,18 35 0,18-17-16,-19 34 15,19 19 16,17-53-15,53-18 0,-18-18-1,-18-17-15,1 17 16,35-35 0,-35 53-1,17 53 16,-17 53-15,17-88 0,18-18-1</inkml:trace>
  <inkml:trace contextRef="#ctx0" brushRef="#br0">20091 16475 0,'0'0'16,"0"35"-1,0 0-15,0 18 16,0 53 0,17 0-1,-17-53-15,0-18 16,36 18-1,-19-88 48,-17-1-47,18 19-16,35-36 15,35 18 16,-35-1-31,35 1 16,-35 35 0,-35 0-1</inkml:trace>
  <inkml:trace contextRef="#ctx0" brushRef="#br0">20144 16951 0,'0'0'0,"0"-18"0,0 54 31,17-36-31,36 0 16,0 0 0,18 0-1,105-18 16</inkml:trace>
  <inkml:trace contextRef="#ctx0" brushRef="#br0">20620 16880 0,'35'0'16,"-70"0"-16,88-17 0,-36-19 15,-17 19 17,-35 17-1,0 17-16,-18 19 1,53-1 0,0-17 15,35-18 0,0 0-15,18-53-1,-17 35 1,-36 0-16,35 18 16,-17 0 46,-18 18-62,35 53 16,18-36-1</inkml:trace>
  <inkml:trace contextRef="#ctx0" brushRef="#br0">21202 16880 0,'0'36'16,"0"-1"-1,35 53 1,-35-70-1,0 17-15,18 0 16</inkml:trace>
  <inkml:trace contextRef="#ctx0" brushRef="#br0">21149 16598 0,'0'0'0,"0"-35"0,-18 35 16,36 0-1</inkml:trace>
  <inkml:trace contextRef="#ctx0" brushRef="#br0">22490 16898 0,'0'-35'47,"-18"-18"-31,-17 53-16,17-18 16,-35 18-1,0 0-15,-88 177 47,106-54-16,211-158 1,-88-71-17</inkml:trace>
  <inkml:trace contextRef="#ctx0" brushRef="#br0">22472 16722 0,'0'0'16,"0"35"-16,0-17 15,0 87 1,0-34 0,35 70-1,-17-88-15,-18-18 16,35-17-16</inkml:trace>
  <inkml:trace contextRef="#ctx0" brushRef="#br0">22754 17057 0,'0'0'0,"18"-18"31,52-17-15,-52 35-16,17-35 15,-35-18 16</inkml:trace>
  <inkml:trace contextRef="#ctx0" brushRef="#br0">22878 16880 0,'0'0'16,"-18"0"-16,0 0 0,-35 18 31,18 35-15,0 53-1,35-89 1,53 19-1,53-36 1,-53-36 0,52-52-1</inkml:trace>
  <inkml:trace contextRef="#ctx0" brushRef="#br0">23142 16598 0,'18'53'16,"-18"18"-1,35 17-15,-35 0 16,35 88 0,-35-158-1,18-18 32,-18-35-31,53-36-16,-18-17 31,-35 70-31,18 18 0,17-17 16,0 17 15,18 0-16,0 53 1,35 17 0,-52-70-16</inkml:trace>
  <inkml:trace contextRef="#ctx0" brushRef="#br0">24483 16757 0,'0'0'0,"0"18"62,0 17-62,0 0 16,17 18-16,1-18 15,70 18 17,-17-159 14,-71 53-14,0 89 15,53 17-32,-53-36 1,53 1-1,-18 17-15,18-35 32,-36-17-32</inkml:trace>
  <inkml:trace contextRef="#ctx0" brushRef="#br0">25135 16704 0,'0'0'0,"-35"0"0,17 0 16,-34 0-1,34 35 1,0 18 0,-17-35-1,53 35 1,35-36-1,17 19 1,-17-36 0,-53 17 15,0 1-31,0 53 16,-35-36 15,35-18-16,53-17 1</inkml:trace>
  <inkml:trace contextRef="#ctx0" brushRef="#br0">25329 16916 0,'0'0'0,"0"-18"31,36 18-16,-36-35 1,70 17 0,-52-35 15,-71 53 16,18 35-32,17 1 1,-17 52 0,35-53-1,0 1 1,35-1 0,18-35-1,18 0 1,-1-18 15,-35-17-31</inkml:trace>
  <inkml:trace contextRef="#ctx0" brushRef="#br0">25717 16775 0,'18'0'31,"0"52"-31,-18-16 16,0-1 0,35 18-1,-17-53 1,-18 35 0,0-52 15,0-19-16,-36-17 1,36 18 0,0 0-16,18 17 15,70-17 17,0 35-32,-70 0 15,17 0 16</inkml:trace>
  <inkml:trace contextRef="#ctx0" brushRef="#br0">13988 15434 0,'-18'-35'79,"-17"17"-64,17-35 1,18 18-1,-53-53 1,-70-106 15,70 35-31,-18 0 16,18 18 15,-17-18-31,34 106 16,-16-70-1,16 52 1,1 1 0,0 17-1,35 0 1,-18 53 0</inkml:trace>
  <inkml:trace contextRef="#ctx0" brushRef="#br0">13176 14287 0,'18'-17'15,"-18"-18"-15,35 17 16</inkml:trace>
  <inkml:trace contextRef="#ctx0" brushRef="#br0">13247 14146 0,'17'-17'16,"-34"34"-16,70-87 16,0 52 15,-53-17-31,35 35 16,88-35 15,-105 35-16,53 0 1,-36 53 0,18-18-1,53 0 1,-53-35 0</inkml:trace>
  <inkml:trace contextRef="#ctx0" brushRef="#br0">14393 14252 0,'18'35'32,"-18"-17"-32,0 0 15,35 17-15,-35 0 16,18 1-16,-18-1 16,53 53 15,-53-123 16,-53 17-47,35-35 15,-17 18 17,35 17-17,18-17 1,17-18-1,18 18 1,-36 35-16,72 0 16,-72 0-16</inkml:trace>
  <inkml:trace contextRef="#ctx0" brushRef="#br0">14728 14376 0,'0'0'0,"18"0"15,-18-18 1,53 18-16,-18-18 31,-35-17-15,-17 35 31,-19 0-32,36 18 1,-17 35 0,17 0-1,0-18 1,17 18-1,36-53 1,-17 0-16,16 0 16</inkml:trace>
  <inkml:trace contextRef="#ctx0" brushRef="#br0">15258 14252 0,'0'0'0,"-18"0"32,-17 0-32,35 18 15,-36-18-15,1 53 16,0 0 0,35-36-1,18 19 1,17-36-1,0-36 1,0-17 0,-35 36-1,0-19 17,36 36-1,-36 18-16,17 70 1,71 53 0,-52-70-1,-19-53 1,-17 17 0,0-17-1,-35-18-15,0 0 16,-36 0-1,54 0 1,-19-36 0,36 19-1</inkml:trace>
  <inkml:trace contextRef="#ctx0" brushRef="#br0">15222 14358 0,'-35'0'0,"0"0"15,17 0 1,-17 0 0,17 0-1,1 35 16,17 1-15,17-1 0,19 0-1,16-35 1,19 0 0,-18 0-1,-35 0 1,-18-88-1,0 53 1,0-1 0,-36 1-1,19 17 1,17 54 234,0-1-234,0-17-16,0-1 15,17 19-15,-17-1 16,36 18-1,-19-18 1,18 18 15,-17-35-15,0-1 0,-18 19-1,35-19 1,-35 1-16,0 17 15,0 0 1,18-17 15,-1-18-15,19 0 0,-19 0-1</inkml:trace>
  <inkml:trace contextRef="#ctx0" brushRef="#br0">15540 14252 0,'-18'-17'31,"18"34"16,35 54-31,1-36-1,52 89 16,-53-160 1,-35 1-32,18-106 31,-18 106 0,18 70 32,-18 0-48,70 18 1,-17 0 0,-35-53-16</inkml:trace>
  <inkml:trace contextRef="#ctx0" brushRef="#br0">15998 14376 0,'0'-18'16,"18"18"-1,-18-35 1,53 35-16,-35-36 0,17 1 15</inkml:trace>
  <inkml:trace contextRef="#ctx0" brushRef="#br0">16122 14146 0,'-35'0'16,"70"0"-16,-88 0 15,53 18 1,-18-18-16,1 18 15,-19 70 17,36-53-32,0-17 15,124 17 17,-71-70-17</inkml:trace>
  <inkml:trace contextRef="#ctx0" brushRef="#br0">16475 14005 0,'0'0'0,"-18"0"31,0 0-16,18 36-15,-35 34 32,35-52-32,0 52 15,0-34 17,0-19-32,71-17 31,-1 0-16,-34 35 1,-19-35 0,-17 71-1,0-53 1,0 52 0,0-34-1,0-1-15,0 18 31</inkml:trace>
  <inkml:trace contextRef="#ctx0" brushRef="#br0">16669 14182 0,'0'0'0,"0"17"31,0 1-31,0 0 16,0 70-1,53-18 16,-53-52-31,17 17 0,19-17 16,-19-18 15,1 0-31,-1 0 16</inkml:trace>
  <inkml:trace contextRef="#ctx0" brushRef="#br0">16757 14393 0,'0'0'0,"0"-17"31,18 17-15,-18-18-16,35 18 15,0 0 1</inkml:trace>
  <inkml:trace contextRef="#ctx0" brushRef="#br0">13088 14446 0,'18'-17'125,"-1"-19"-109,-17 19-16,53-19 16,0-105 15,0 124-16,-53-1 1,0-17 31,18 35-31,-18-18-16,0 0 46,0 1-14,17 17-17,19-35 1,17 17 0,-36 18-1,36-35 1,-35 17-1,17 18 1,-17 0 0,17 0 46,-17 0-46,-1 0 15,18 35 0,-17-35-15,-18 18-16,53-18 16,0 18-1,-35-18-15,17 35 31,-17-35-15,17 0 0,-35 17-16,17-17 31</inkml:trace>
  <inkml:trace contextRef="#ctx0" brushRef="#br0">12400 14182 0,'0'17'47,"0"1"31,35 17-62,-35-17-1,18-1 1,17 19 0,1 34-1,17-17 1,-1 35-1,37 36 1,-19-54 0,-17 1-1,0 0 17,-53-36-17,18 0 1,-18 0-1,35-17 1,-35 0 0,18 17-1</inkml:trace>
  <inkml:trace contextRef="#ctx0" brushRef="#br0">12735 15046 0,'18'0'93,"17"35"-77,53 36 0,-52-36-1,17-35 1,-36-18 15,-17-17-15,0 18-1,-35-54 1,35 53 0,0 1-1</inkml:trace>
  <inkml:trace contextRef="#ctx0" brushRef="#br0">10566 14975 0,'0'0'0,"17"0"47,-17 53-31,36-35-16,-19 17 15,54 36 1,-71-89 46,-53-35-15,18 0-47,35-17 32,0 34-17,0 1 1,70 0-1,-35 35 1</inkml:trace>
  <inkml:trace contextRef="#ctx0" brushRef="#br0">10989 14975 0,'18'0'32,"-18"-17"-17,17 17-15,-17-18 32,-17 18-1,-19 0-16,36 18 32,0 17-31,0 0 15,18 18-31,0-53 16,17 0-1,-17 0 1,17-17-16</inkml:trace>
  <inkml:trace contextRef="#ctx0" brushRef="#br0">11271 14870 0,'-17'-18'31,"-1"18"-31,0 0 16,-17 0 0,0 0-1,35 35 17,0-17-17,17-18 1,19 17-1,-19-17-15,1 0 16,53 36 0,-1-19-1,-52 19 1,17-19 0,-35 1-1,0 17 1,-18-17-1,1 17 1</inkml:trace>
  <inkml:trace contextRef="#ctx0" brushRef="#br0">11448 14870 0,'0'17'16,"17"1"-1,36 35 1,35 53 0,-70-71-1,0-35-15,-36-35 47,-17 17-31,-36-35-1,18 18 1,36-1 0,17-52 15,0 71-31,0-1 15,0-17 1,17 35 0,19 0-1,-36 17 17,0 1-17,0 17 1,0 1-1,-18-1 1,18-18 0</inkml:trace>
  <inkml:trace contextRef="#ctx0" brushRef="#br0">11695 14693 0,'0'0'0,"-18"0"62,-17 18-62,35-1 16,-18 19-16,18-19 15,0 19 1,0-54 15,18-17-15,-18-1 0,0 19-16</inkml:trace>
  <inkml:trace contextRef="#ctx0" brushRef="#br0">11747 14640 0,'0'0'0,"36"0"15,-19 36 1,1-1-1,-18-18 17,0-34 30,0-1-46,0-35-1,0 36 1,35 17 0,-17 0-1,17 53 17,-17-18-17,35 18 1</inkml:trace>
  <inkml:trace contextRef="#ctx0" brushRef="#br0">12100 14534 0,'0'0'0,"0"18"47,0 0-32,0 17-15,0 0 16,0 1 0,0 16-1,18-52 1,17 0 15,-35 18 0,0 0-15,-35 88 15,35-89-31,0 1 31</inkml:trace>
  <inkml:trace contextRef="#ctx0" brushRef="#br0">12224 14781 0,'0'0'0,"0"-35"15,0 17 1,17 1-16,-17-1 16,36-35-1,-19 36 17,19 17-32,-54 0 46,0 0-30,1 35 15,17 0-15,0 18 0,70-18-1,-35-35 1,1 0-1,-36-35-15</inkml:trace>
  <inkml:trace contextRef="#ctx0" brushRef="#br0">12823 15134 0,'-17'0'63,"17"-35"-16,17 35 250,1 0-282,0 0 1,-1 0-1,36 18 1,-17-18 0,16 0 15,-34 0-15,-18 17 15,0-34 31,0-19-46,0-17 0,0 36-1,0-19 1,0 19-1,0-19 1,0 1 0,0 18-1,35 52 438,-35 0-437,0-17-16,0 17 16,0 0-1,18-35 1,-18 36-16,0-19 31,0 1 16,0 17-31</inkml:trace>
  <inkml:trace contextRef="#ctx0" brushRef="#br0">12330 14111 0,'0'-18'0,"35"18"140,-18 0-124,1 18-1,17 35 1,1 18 15,-1-19-15,-17 1 0,17-35-1,0 17 1,0-17-1,1 17 1,17 36 0,0-18 15,-53-18-31,35-17 16,-35 17-1,17-17 1,-17-1-1,0 18 1,18 18 0,-18-17-1,35-19 1,-35 36 0,18-53-1,0 18 1,-18-1-1,0 1 1,17-18 0,-17 35 31,0-17-16,0 0-16,36-18 1,-36 35 0,0-17 15,17-18-15,-17 17-1,18 19 1,17-36 15,-35 17 16</inkml:trace>
  <inkml:trace contextRef="#ctx0" brushRef="#br0">12823 15099 0,'0'35'78,"18"-35"-63,17 35 1,71-35 31,-106-17-16,0-54 0</inkml:trace>
  <inkml:trace contextRef="#ctx0" brushRef="#br0">17692 14005 0,'0'-17'16,"0"-19"0,-35 19 15,-1 17 0,1 17-15,-71 142 15,106-106-15,0 0-1,53 35 1,18-35-1,-18-18 1,88 1 0,-53-36-16</inkml:trace>
  <inkml:trace contextRef="#ctx0" brushRef="#br0">17974 14093 0,'0'0'0,"0"-35"0,35 53 32,-17 35-17,-18-18 1,35 71-1,-35 0-15,0-36 32,-35-70 15,35-35-47,0 0 15,18-36 1,17 18-1,35 18 1,-17 17 0,-17 18-1,-1 18 1,-35 17 0,35 0-16,-35 1 15,-53 17 16,18-18-15,0 0 0</inkml:trace>
  <inkml:trace contextRef="#ctx0" brushRef="#br0">18380 14252 0,'0'0'16,"17"0"0,-17 18-1,18-18-15,17 53 16,-17 35 0,-18-53-1,0-17 1,-18-18 15,1 0-15,17-35-1,0 17 1,0-17 0,0-18-1,0 17 1,70 19-1,1 17 1,-36 0-16</inkml:trace>
  <inkml:trace contextRef="#ctx0" brushRef="#br0">18856 14270 0,'-18'0'15,"1"35"1,17-17 0,-36 35-1,1-18-15,35 0 16,0 18 0,18-35-1,70-18 1,-53-35-1,1-36 1,-36 53 0,0-17-1,0 17-15</inkml:trace>
  <inkml:trace contextRef="#ctx0" brushRef="#br0">19103 14287 0,'0'0'0,"18"36"47,-18-19-32,0 1-15,35 17 16,0-17-1,-17-18 1,17-18 0,-35-17-1,35 0-15,-35-1 16,18 36 31,-18 18-32,35 17 1,18 1 0,-35-36-1,-1 0 1,19-18 0,-36-17-16,17 17 15,-17 0 16,18 18-31</inkml:trace>
  <inkml:trace contextRef="#ctx0" brushRef="#br0">19791 14146 0,'0'0'0,"-53"0"15,18 0 1,-1 36 0,36-1-1,0 0 1,0 0 0,53 1-1,18-19 1,-54-17-1,19 0 1,-36 18 0,-18 17-1,-17-17 1,35 0 15</inkml:trace>
  <inkml:trace contextRef="#ctx0" brushRef="#br0">19985 14358 0,'0'0'0,"0"-18"31,17 18-31,19-35 16,-36 0-1,35 35 1,-53 0 15,-35 0-15,36 17 0,-18 1-1,35 88 16,0-88-15,52 17 0,19-35-1,-18 0-15</inkml:trace>
  <inkml:trace contextRef="#ctx0" brushRef="#br0">20197 14270 0,'0'0'0,"35"0"32,-18 0-17,19 0 1,-1 70 0,-35-52-1,18 53 1,17-54-1,-35 19 1,-18-54 31,18-17-31,-17 17-1,17-35 1,0 18-1,0 17 1,17-17 0,1 35-1,52-18 1,-34 18 0,-1 0-1</inkml:trace>
  <inkml:trace contextRef="#ctx0" brushRef="#br0">20620 13970 0,'0'0'0,"17"0"32,19 0-17,-1 35 1,-17 1 0,17-1-1,-17 0-15,17 0 16,-17 18-16,34 18 15,-52-54 1,0 36 0,-17 36-1</inkml:trace>
  <inkml:trace contextRef="#ctx0" brushRef="#br0">20055 12224 0,'-35'0'62,"35"17"-30,-18 36-17,18 71 17,0 105-1,0-123-31,0 317 31,0-158 0,0-177-15,-35-17 15,0-54-15,0 18-1,17 18 1</inkml:trace>
  <inkml:trace contextRef="#ctx0" brushRef="#br0">19791 13370 0,'0'-17'0,"0"34"47,35 89-32,89 53 17,-89-142-17,35-34 17,-34-18-32,87-36 31,-70 36-16,-35 17-15</inkml:trace>
  <inkml:trace contextRef="#ctx0" brushRef="#br0">21255 14376 0,'35'0'31,"-17"-18"-15,105 0 0,-87 18-1,16-35-15,107 35 31,18 0 1,-160-53-32</inkml:trace>
  <inkml:trace contextRef="#ctx0" brushRef="#br0">21713 14005 0,'0'0'0,"0"36"31,36-19-15,-19 36-16,72 53 31,-54-71-15,-35-17-1,-18-36 1,18 1 0,-35-54-1,0 36-15,35 17 16,-18 0 0,18-52-1,35 52 1,18 18-1,35 0 17,-70 0-32,35 36 15,0 34 17,-18-17-17,-17-18 1,-36 53-1,-35-35 1,18-17 0,35-1-1</inkml:trace>
  <inkml:trace contextRef="#ctx0" brushRef="#br0">22472 13935 0,'0'0'0,"18"0"15,-18 53 1,52 0-16,-52-1 16,18 1-16,-18-17 15,35 17 17,-35-89-1,-53-34 0,18 52-15,35 0-16,0-17 31,0 18-31,18 17 16,52-18-1,72-35 1,-37 53-1,-87 0 1</inkml:trace>
  <inkml:trace contextRef="#ctx0" brushRef="#br0">22913 14129 0,'0'-18'31,"35"18"-15,-35-35-16,53 35 16,-18-18-1,-35-17 1,18 35 0,-18-18-1,-35 18 1,17 18-1,0 0 1,18 17 15,0 35-31,0-52 16,53 17 15,-35-35-31,17 0 16,1 0-1</inkml:trace>
  <inkml:trace contextRef="#ctx0" brushRef="#br0">23248 13952 0,'0'0'0,"35"0"31,1 36-16,-36-19-15,35 19 16,-35-19-16,35 1 31,0 35-31,-52-71 47,17 0-31,-18-34-1,18 16 1,0 1 0,0 17-1,71 18 1,-36 0 0,18 0-1,0 36 1,-36-1-16,19 53 15,52 0 1,-70-52 0,17-36-1</inkml:trace>
  <inkml:trace contextRef="#ctx0" brushRef="#br0">23918 13441 0,'0'17'15,"18"36"-15,-18-17 16,53 17-16,-18 105 15,36 19 1,-36-107-16,-35-34 16,35-1 15,-52-53 0,-19-35-15,-17 18-1,18 35 1,0 0 0,17 0-1,1 0 1,17 18-16,-36 35 16,19-1-1,17-34 1,17 17-1,89-35 1,18-53 0</inkml:trace>
  <inkml:trace contextRef="#ctx0" brushRef="#br0">24342 13988 0,'0'0'0,"0"-53"31,53 35-31,-36-17 16,18 17 0,1-17-1,-36 17 16,-36 18 16,19 18-31,17 17 0,-35 36-1,35-18 1,17-18-1,1 0-15,35 0 16,17-35 0,-52-17-16</inkml:trace>
  <inkml:trace contextRef="#ctx0" brushRef="#br0">24694 13847 0,'18'0'32,"0"52"-32,17 19 31,0 0-15,-17-36-1,-18-18 1,0-52 15,0 0-31,-35 0 16,17-36-1,18 53-15,0-17 32,0 18-17,88-19 1,0 36-1,1 0 1</inkml:trace>
  <inkml:trace contextRef="#ctx0" brushRef="#br0">25647 13511 0,'0'0'0,"-18"0"31,18 18-15,-35 158 15,-18-105-31,0 335 47,53-389-31</inkml:trace>
  <inkml:trace contextRef="#ctx0" brushRef="#br0">26176 13406 0,'0'0'0,"0"17"32,35 18-17,-35 1-15,18 17 16,35 105 0,-18-69-16,36 69 15,-36-17 1,-17-123-1,-18-36 48,-53-70-47,35 71-16,0 17 15,-52-36 1,17 36-1,18 0 1,-18 53 0,18 18-1,35-36 1,17-17 15,36-18-15,88-53-1,-88 18 1,-18-1 0</inkml:trace>
  <inkml:trace contextRef="#ctx0" brushRef="#br0">26458 13952 0,'0'0'15,"18"0"16,17 0-15,18 89 0,-18-37-1,-17-52 1</inkml:trace>
  <inkml:trace contextRef="#ctx0" brushRef="#br0">26564 13741 0,'0'0'0,"-35"0"15,70 0 1,-17 0 0</inkml:trace>
  <inkml:trace contextRef="#ctx0" brushRef="#br0">26846 13688 0,'0'35'32,"18"106"-17,-18-88 1,0-18-16,53 36 15,-35-18 17,-1-53-32,18 35 15,18-35 1,-17-18 0,-36-17-16</inkml:trace>
  <inkml:trace contextRef="#ctx0" brushRef="#br0">26846 13917 0,'36'0'15,"34"0"1,18 0-16,195-35 15,-195 35 17,-71-35-17,19 35 1,-54 0 0,0 0-1,-17 0 1,35 17-1,-17 18 1,17 1-16,0-19 16,17-17 15,18 0-15,36-70 15,-36 35-31,1 35 31,-19 17-15,-17 18-1,18 1 1,52 17 0,-34-18-1</inkml:trace>
  <inkml:trace contextRef="#ctx0" brushRef="#br0">27799 13776 0,'0'0'0,"18"0"47,-18 18-47,17 52 16,-17 1 15,35-54-31,-35-52 63,18-35-48,17 34 1,-17 36-1,0 0 17,-18 18-17,17-18-15,-17 18 16,0-1 15,36-17-15,-19 0-1,36-35 1,-18 35 0,-17-35-1,0 35 1,-1 0 0,19 35-1,34 35 1,-17 19-1,-35-19-15,-18-52 16</inkml:trace>
  <inkml:trace contextRef="#ctx0" brushRef="#br0">28469 13829 0,'0'18'16,"0"17"-16,18 35 15,-18 1 1,106 176 0,-71-177-16,0-34 15,-35-1 1,18-35-16,-18-35 31,-106-212 0,71 88 1,35 141-17,0 1 1,0-1-16,0-35 15,70 18 1,-34 35 0,-1-35-1,18 52 1,-53 36 0,35 0-1,-53-18 1,-35 18-1,18 0 17</inkml:trace>
  <inkml:trace contextRef="#ctx0" brushRef="#br0">28945 13899 0,'0'36'31,"0"17"-15,0-36 0,18 1-1</inkml:trace>
  <inkml:trace contextRef="#ctx0" brushRef="#br0">28910 13723 0,'0'0'0,"-35"-18"31,70 1-15,-17 17-1,-1-36-15</inkml:trace>
  <inkml:trace contextRef="#ctx0" brushRef="#br0">29104 13441 0,'0'17'16,"35"89"-1,1 35 1,-1 18 0,18-18-1,0-53 1,17-17 15</inkml:trace>
  <inkml:trace contextRef="#ctx0" brushRef="#br0">29545 13564 0,'35'36'32,"-35"16"-32,0 19 15,36 141 1,17 17 0,-53-194-1,0-17 1,0-53 31,0 17-47,-18-35 15,18 18 1,0-18 0,71 0 15,-54 53-31,54-35 31,-36 35-31</inkml:trace>
  <inkml:trace contextRef="#ctx0" brushRef="#br0">29669 14093 0,'0'18'16,"35"-18"0,0 0-16,71 18 15,53-18 17,-124 0-32,53-88 15,-53 52 16,-70 36 16,0 0-31,17 18 0,18 17-1,0-17 1,0 17-1,36-35 1,16-35 0,-16 17-1,-36 1 1,35 17 0,-17 0-1,-1 35 16,-17-18-31,71 107 32,-36-89-32,-17-35 15</inkml:trace>
  <inkml:trace contextRef="#ctx0" brushRef="#br0">30515 13935 0,'0'35'31,"0"-17"-15,0 17-16,0-17 16,0-1 15,18-34 0,-18-54-15,18 71-1,-18-18 1,35 18 0,-18 0-1,36 18 1,18 70-1,-36-70 1,-35-1-16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5-07T13:25: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6121 4516 0,'0'0'0,"-36"-106"15,36-18-15,0 54 16,-35 17-16,35 17 15,0 19-15,-18-18 16,18 87 47,0-16-63,0 17 15,71 105 16,-18-87-15,18-18 0,-36-35-16,0-18 31,-17-89-15,17 36-1,-35-52-15,0-54 16,0-35-1,0 176 1,0 1 0,18 17 15</inkml:trace>
  <inkml:trace contextRef="#ctx0" brushRef="#br0">6650 4286 0,'17'0'63,"-17"-35"-63,53 17 15,0-35 1,-53 18 0,-35 35 15,-18 71 0,18-1-31,0-17 0,17 53 31,-17-53-15,52-18 0,36-35-1,159-53 1,-177 36 0,0-19-16</inkml:trace>
  <inkml:trace contextRef="#ctx0" brushRef="#br0">6985 4286 0,'0'-17'16,"0"52"-16,0-53 0,-18 1 31,1 17-31,-1 70 16,18-35-16,0 36 31,0-53-31,18-1 31,35-70 1,-53 0-17,0 36 1,0-18 0,0 52 15,0 54-16,0-36-15,0 18 16,53 70 0,-1 1 15,-52-89-31,0 0 16,-88 1 15,53-19-16,-71-17 1,89-17 0,17-19-1,17 19-15</inkml:trace>
  <inkml:trace contextRef="#ctx0" brushRef="#br0">7320 4498 0,'0'0'0,"-35"0"47,-18 18-47,53-1 16,-35 18-16,35 54 31,0-72-31,0 1 31,35-18-15,35-35-1,-52-1-15,17-34 16,1 17 0,-36 71 30,0 17-46,0 35 16,17 54 0,72-71-1,-54-53 1,-18 0-16</inkml:trace>
  <inkml:trace contextRef="#ctx0" brushRef="#br0">7620 4586 0,'0'0'16,"-18"18"15,18 123-15,0-106-1,0-17-15,18-18 16,-18-18 31,0-17-47,0-36 15,18 1 1,-1 52 0,89-17 15,-71 35-31,54 0 31,-37 0-31</inkml:trace>
  <inkml:trace contextRef="#ctx0" brushRef="#br0">8202 4533 0,'0'-17'31,"-53"17"-15,36 17 0,-19 18-16,-17 71 15,53-35 17,0-36-32,18-35 15,35 0 16,-18-35-31,-17 0 0,52-54 32,-17 54-17,-35 35 1,-18 159 15,-18-53-15,-35 299-1,53-299 1</inkml:trace>
  <inkml:trace contextRef="#ctx0" brushRef="#br0">6156 11483 0,'0'-35'78,"0"17"-62,0-35-16,0-17 0,0-19 15,0-440 32,0 494-16,71 282 1,17-53-17,35-18 1,-52-176-1,35-123 1,-18-1 15,-53 71-31,-35 18 0,18-18 16</inkml:trace>
  <inkml:trace contextRef="#ctx0" brushRef="#br0">6826 11007 0,'36'0'32,"-19"0"-17,1-53 1,-1 53-1,-17-18 1,0 0 0,-35 36 15,0 0-31,0 88 31,-18 17-31,53 1 31,0-89-31,35 35 16,18-52 0,53-18-1,-36-53-15</inkml:trace>
  <inkml:trace contextRef="#ctx0" brushRef="#br0">7302 11042 0,'0'0'15,"-17"0"-15,-54 0 16,18 70 0,18 19-1,0-36 17,35-18-32,17-35 15,19-18 1,70-105-1,-71 87 1,0 1 0,-17 18-1,-18 34 1,0 54 0,0 35-1,35-1 1,0 89-1,-35-105 1,0-72 0,0 19-1,-35-19 1,-36-17 15,36-70-31</inkml:trace>
  <inkml:trace contextRef="#ctx0" brushRef="#br0">7620 11236 0,'0'0'0,"-35"0"15,-1 18-15,1-1 16,18 36 0,-19-18-16,36 1 31,0-19-31,36-17 16,69-35 15,-69 17-16,-1-34 1,-35 87 15,0-18-15,0 19-16,0 17 16,0-18-1,18-35 1,17 0-16</inkml:trace>
  <inkml:trace contextRef="#ctx0" brushRef="#br0">7814 11218 0,'18'106'31,"-18"-53"-31,0 0 15,0 0 1,35 17 0,-35-105 15,0 0-15,0-53-1,18 35 1,-18 35-1,70 18 1,-35 0 0,36 0-1</inkml:trace>
  <inkml:trace contextRef="#ctx0" brushRef="#br0">8308 11307 0,'0'0'0,"-71"0"16,54 17-1,-36 1 1,35 35 0,18-36-16,35-17 31,1 0-16,17-35 1,-18-18 0,-35 36-1,35 17 32,-35 35-31,0 18-1,18-18-15,-18 36 16</inkml:trace>
  <inkml:trace contextRef="#ctx0" brushRef="#br0">24712 15205 0,'0'-18'0,"0"-17"15,0 0 1,53-18-16,-53-18 16,53-17-16,-53 0 15,18-89 1,17-158 15,18 388 0,0 194-15,-18 176 0,35-123-1,19-265 1,-54-35-1,36-70 1,70-124 0,-53-53-1,-88 176 1,-18 71-16</inkml:trace>
  <inkml:trace contextRef="#ctx0" brushRef="#br0">25717 14570 0,'18'0'31,"17"0"-15,36-53-16,-36 35 15,1-17-15,-1 35 16,0-53 0,-35 0-1,-35 35 16,-53 18 1,70 71-1,53 0 0,36-71-15,-36 0-16,18 0 15,53 0 1</inkml:trace>
  <inkml:trace contextRef="#ctx0" brushRef="#br0">26370 14340 0,'-53'0'31,"106"0"-31,-141 0 0,53 0 16,-18 53 0,35 18-1,18-18 1,18-18 0,52-35-1,-17-70 1,53-19 15,-71 89-31,-17 0 31,-18 36-15,0-1-16,-18 141 31,18-123-15,0 35-1,-17-52 1,-19-19 0,1-17-1,0 0-15,35-35 16,-18-36-16</inkml:trace>
  <inkml:trace contextRef="#ctx0" brushRef="#br0">26829 14446 0,'0'-17'32,"-18"17"-32,-17 0 15,-36 53 1,36-18-16,17 18 15,18-36 1,0 1 0,53-18 15,-17-18-31,69-17 16,-87 35 15,-18 35 0,18 18-15,-18-35-16,0 17 15,35-17 1,0-18-16</inkml:trace>
  <inkml:trace contextRef="#ctx0" brushRef="#br0">27199 14429 0,'0'0'0,"0"53"31,0 17-31,0 106 31,0-140-31,0-1 16,0-53 15,0-87 0,53-1-15,-18 106 0,54-53-1,16 35 1,-69 18-1</inkml:trace>
  <inkml:trace contextRef="#ctx0" brushRef="#br0">27746 14552 0,'-35'0'47,"-1"0"-47,-17 35 16,18 18 15,53-53 16,-1 0-47,1 0 16,35-17-1,0 17 1,-18 17 31,-35 36-32,0-18-15,0 1 16,18-1 0</inkml:trace>
  <inkml:trace contextRef="#ctx0" brushRef="#br0">26423 5980 0,'0'0'0,"0"-53"0,0 0 15,0-18-15,0-52 16,0-1-16,0-17 15,0 0-15,0-71 16,0 159 0,0 36-16,0 87 47,53 195-16,106-53 0,-1-212 0,-87-36-15,-36 1-16,18-53 16,-53 70-1</inkml:trace>
  <inkml:trace contextRef="#ctx0" brushRef="#br0">27093 5397 0,'0'0'0,"36"0"15,-19 0 1,1 0-16,52-52 31,-34-1-15,-36 35-1,0 0 1,-36 18 0,1 0-1,-18 71 1,53-53-16,-35 105 15,35-88 1,0 1 0,106-1-1,-18-35 1,-35-35 0</inkml:trace>
  <inkml:trace contextRef="#ctx0" brushRef="#br0">27587 5292 0,'-17'0'15,"-19"17"1,-52 107 0,53-107-1,35 19 1,53-36-1,-53-18 1,35-53 0,0 19-16,1 34 15,-36 53 32,0 0-31,0 54-16,17-19 15,18 71 17,-35-105-32,18 17 31,-53-18-15,0-35-16,17 35 15,-35-35 1,-35-18-1,88-52 1,17 35 0</inkml:trace>
  <inkml:trace contextRef="#ctx0" brushRef="#br0">28046 5415 0,'-35'0'32,"-1"0"-32,-17 18 31,18 17-15,35 0-1,18-17 1,17-18-1,0-18 1,1-17 0,-36 70 46,35 71-46,-35-71-1,17-17-15,54 17 32</inkml:trace>
  <inkml:trace contextRef="#ctx0" brushRef="#br0">28222 5450 0,'0'53'31,"0"-17"-15,0-1-16,0 0 15,0 0-15,0-17 16,0 17 15,0-70-15,0-53 15,0 53-15,35-1-1,-17 19 1,17-19 0,18 36-1,71 0 1,-71 0-1,0 0-15,17 36 16</inkml:trace>
  <inkml:trace contextRef="#ctx0" brushRef="#br0">28787 5486 0,'0'0'0,"-18"0"62,-17 0-46,17 0 0,0 53-1,-34 17 1,52-35 0,0 1-1,17-36 1,36 0-1,-18-36-15,54-34 16,-72 52 0,18-17-1,-35 17 17,0 36-17,0 53 16,18-54-31,-18 18 0,35-17 16</inkml:trace>
  <inkml:trace contextRef="#ctx0" brushRef="#br0">6103 13776 0,'0'0'0,"0"-18"16,0-17 15,-18 35-15,-35 0 15,-17 35 0,35 18-15,-36 0-1,36-35-15,0 35 16,35-18 0,0 0-1,70 53 1,18-35-1,-17 0 17,35 0-17,-36 0 1,-52-35 0,35 17-1,-53-17 1,-18-1-1,-105 19 1,34-19 0,54 19-1,18-36 1,34 0 0</inkml:trace>
  <inkml:trace contextRef="#ctx0" brushRef="#br0">6350 14340 0,'0'-35'31,"35"35"-15,1-53-16,-1 36 15,53-36 1,-70 53 0,-1-36-16,19 36 15,-36-17 1,-53 17 15,17 0-15,-17 70-1,18 18 1,35 1 0,0-36-1,53-36 1,-18-17 15,1 0-31,-1 0 16,106-70-1</inkml:trace>
  <inkml:trace contextRef="#ctx0" brushRef="#br0">6897 14076 0,'0'17'31,"0"19"-31,0-1 15,35 71 1,0-71 15,1-17-15,-36-36 31,0-105-32,0 87 1,0 1 0,0 17-16,17-17 15,19 35 1,-1 0 0,0 18-1</inkml:trace>
  <inkml:trace contextRef="#ctx0" brushRef="#br0">7250 14005 0,'0'0'0,"17"36"31,-17 16 0,35-16-15,1 17-1,17-36 1,-36-17 0,19 0-1,-19-35 1,19-53 0,-36 35-16,0-18 15,17 71 1,-17-17 15</inkml:trace>
  <inkml:trace contextRef="#ctx0" brushRef="#br0">7726 14058 0,'0'0'15,"17"0"16,19 0-15,17 0 0,-36-35-1,36 17 1,-53-17 0,0 17-1,-17 18 1,-19 0-1,-52 53 1,70-17 0,1 34-1,17 1 17,53-18-17,-18-18 1,36-35-1,-19 0 1,-16 0-16,-36-18 16</inkml:trace>
  <inkml:trace contextRef="#ctx0" brushRef="#br0">8149 13935 0,'0'17'47,"0"36"-47,0 0 16,18 35-16,17-35 31,0-17-15,-17-36-1,-18-18 1,0-17 0,0-54-1,-35-16 1,35 34 0,0 53-1,17 1 1,36 17-1,-17 0 1,34 0 0</inkml:trace>
  <inkml:trace contextRef="#ctx0" brushRef="#br0">6703 15134 0,'0'0'0,"0"-17"204,0 34-64,-36-17-109,36-17-15</inkml:trace>
  <inkml:trace contextRef="#ctx0" brushRef="#br0">7003 14852 0,'0'0'0,"0"35"31,0-17-31,0 17 16,0 18-16,70 106 31,-52-124-16,-36-70 48,18-18-63,0 0 16,-17 18-1,17-1-15,0-17 16,0 1-1,35 34 1,0 18 0,-17 0-1,-1 0 1,1 0 0,-18 53 15,-18 17-16,-35 1 1,36-53-16</inkml:trace>
  <inkml:trace contextRef="#ctx0" brushRef="#br0">7285 14799 0,'0'0'0,"17"0"47,-17 35-31,0 18-16,36 0 15,-36 0-15,17-18 16,-17-17-1,18-18 1,17-18 47,-35 1-63,0-19 15,18 36 1,-18-17-16,18 17 31,17 35-15,-35 18-1,18-53 1,-1 53 0</inkml:trace>
  <inkml:trace contextRef="#ctx0" brushRef="#br0">7673 14852 0,'0'35'16,"18"18"-1,-18 0-15,0 0 16,35 35 0,-35-70-16,17-18 15,-17 17 1,0-34 31,0-1-47,-35-70 15,35 35 1,0-35 0,0 35-1,18 35 1,-1 18 0,19-35-1,-1 35 1,-17 0-1,-18 106 17,-124 53-17</inkml:trace>
  <inkml:trace contextRef="#ctx0" brushRef="#br0">6897 15963 0,'0'-17'32,"0"34"30,0 36-46,0-35 15</inkml:trace>
  <inkml:trace contextRef="#ctx0" brushRef="#br0">7214 15540 0,'0'35'15,"-17"124"-15,17-36 32,0-52-17,35-71 17,-35-18-17</inkml:trace>
  <inkml:trace contextRef="#ctx0" brushRef="#br0">7302 15752 0,'18'-18'16,"-36"36"-16,54-36 31,-1 18-31,-35 35 16,53 53 0,-35-70-1,-1 17 1,19-35-1</inkml:trace>
  <inkml:trace contextRef="#ctx0" brushRef="#br0">7691 15593 0,'0'35'16,"0"0"0,0 18-16,0 0 15,0 35 1,35-17 0,-35-53-1,53-18 1,-18 0-1</inkml:trace>
  <inkml:trace contextRef="#ctx0" brushRef="#br0">7691 15822 0,'0'-18'31,"35"18"-15,-18-35-16,19 35 15</inkml:trace>
  <inkml:trace contextRef="#ctx0" brushRef="#br0">7849 15734 0,'0'0'0,"0"-18"0,18 18 16,17 18 15,-35 0-15,18 52-1,-18-35 1,35-35 31,-17-123-16,17 88-31,-17-18 16,17 35 15,-17 18-31,-1 35 31,-17 18-15,0-35-1,0 17 1,0-70 31,36 0-47,-36 17 15,17 0 1,1-17 0,17 35-1,-35 18 1,0 52 0,18 1-1,-18-36 1,0-17-1,35-1 1</inkml:trace>
  <inkml:trace contextRef="#ctx0" brushRef="#br0">8520 15275 0,'0'0'0,"17"18"16,18 17-1,-35 36 1,18-36 0,-18 141 15,-70-123-31</inkml:trace>
  <inkml:trace contextRef="#ctx0" brushRef="#br0">6914 16633 0,'0'36'78,"18"-36"-62,-18 17 0</inkml:trace>
  <inkml:trace contextRef="#ctx0" brushRef="#br0">7338 16351 0,'0'18'32,"0"0"-17,0 34-15,35-16 16,0 70 0,-17-18-1,-18 0 1,35-53-1,-35 0 1,-17-35 15,-54 0-15,36-52 0</inkml:trace>
  <inkml:trace contextRef="#ctx0" brushRef="#br0">7232 16316 0,'0'0'0,"18"0"31,17 0-31,0 0 15</inkml:trace>
  <inkml:trace contextRef="#ctx0" brushRef="#br0">7708 16281 0,'0'0'0,"-17"35"32,17 0-17,-36 18-15,36-35 16,0-1 0,0 1-1,18 17-15,0-35 16,17 18-1,0-18 1,18 0 0,-53 18-1,0 35 1,-53 105 15,35-105-31,-34-18 0</inkml:trace>
  <inkml:trace contextRef="#ctx0" brushRef="#br0">7056 17498 0,'0'0'15,"0"-18"1,0 53 62,35-35-47,0 0-31,-17-35 16</inkml:trace>
  <inkml:trace contextRef="#ctx0" brushRef="#br0">7426 17304 0,'0'17'32,"0"1"-32,0 17 15,0 18 1,18 53 15,-18-53-31,35 0 16,-35-35 15,0-36 0,0-88-15,0 35 0,0 1-16,0-54 15,0 1 1,18 123-1,-1-35 1,36 35 0,-35 0-1,-1 17 1,19 19 15,-36 34-15,-71 1 15,71-54-15</inkml:trace>
  <inkml:trace contextRef="#ctx0" brushRef="#br0">7761 17163 0,'0'17'15,"0"19"-15,0-1 16,0 0-16,0-17 16,0 52 15,0-87 16,0-1-47,35-17 31,-17-1-15,0 1-1,17 35 1,-17 0-1,-1 0 1,-17 18 0,53 52-1,-35-34 1,17 17 0,18-36-1</inkml:trace>
  <inkml:trace contextRef="#ctx0" brushRef="#br0">8326 17216 0,'-53'0'16,"17"17"-1,19 18 1,17 18 0,0-35-1,17-18 32,-17-18-31,36-17-16,-36 0 15,17-18 17,-17 88 30,18-35-46,-18 53-1,0-18-15,0 18 32,0-17-17,0-1 1,0-18 0,0 1 15</inkml:trace>
  <inkml:trace contextRef="#ctx0" brushRef="#br0">8625 17268 0,'0'0'16,"0"-70"0</inkml:trace>
  <inkml:trace contextRef="#ctx0" brushRef="#br0">8326 17233 0,'17'0'31,"-17"18"1,35-1-32,-35 54 15,18 17 1,17-17-1,-35 17 17,-17-35-17,-36-53 1</inkml:trace>
  <inkml:trace contextRef="#ctx0" brushRef="#br0">8431 6491 0,'-17'0'172,"-36"0"-156,53 18-1,-35 17-15,-36 71 32,36 88-1,70-141-15,124 0 15,-18-53-16,-53 0 1,-70 0 0</inkml:trace>
  <inkml:trace contextRef="#ctx0" brushRef="#br0">8696 6579 0,'0'0'0,"18"0"31,-18 36 1,0 16-32,0 1 15,0 106 1,0-88-1,35-54 1,35 19 0</inkml:trace>
  <inkml:trace contextRef="#ctx0" brushRef="#br0">9031 6826 0,'0'18'47,"0"17"-47,0-17 31</inkml:trace>
  <inkml:trace contextRef="#ctx0" brushRef="#br0">9013 6544 0,'0'-35'15,"0"70"-15,18-70 16,0 35-1,-1 0 1,19 0-16</inkml:trace>
  <inkml:trace contextRef="#ctx0" brushRef="#br0">9278 6791 0,'35'0'31,"-17"0"1,0 0-17,17 0 1,-35-18 0,0 1-1,0-19 1,-35 36-1,17 0 1,0 36 0,-17 52-1,35-18 1,0-34 0,35-1-1,36-35 1,-18-35-1,0-36 1,-36 1 0,19 34-16,-1 1 15,-35 17 1,0 36 31,18 35-32,-18 35 1,0-70 0,0-36 31,35-35-32,-35 18-15,53 0 16,-18 17-1,-17 18 17,17 0-17,-35 18 1,35-1-16,-17 36 31,-18-35-31,17 17 16,36-35-1,0 0 1</inkml:trace>
  <inkml:trace contextRef="#ctx0" brushRef="#br0">10125 6509 0,'0'0'0,"0"17"31,-18 72-15,0 69 0,18-34-1,0-89 1,0-17 0,18 17-1,0-35 16,-18-18-31</inkml:trace>
  <inkml:trace contextRef="#ctx0" brushRef="#br0">10037 6809 0,'0'0'0,"35"-18"31,88-35-15,-17 53-1,-53 0-15</inkml:trace>
  <inkml:trace contextRef="#ctx0" brushRef="#br0">10724 6879 0,'18'-17'31,"17"17"-15,1 0-16,17-18 15,-1 18-15,37 0 16,34 0 31</inkml:trace>
  <inkml:trace contextRef="#ctx0" brushRef="#br0">11042 6720 0,'0'0'15,"0"-17"1,18 17 15,-1 0-15,36 0-1,-18 0 1,-17 53 0,17-18 15,-35 18-31,0-35 16,-53 52 15,53-52-31,-35-18 15</inkml:trace>
  <inkml:trace contextRef="#ctx0" brushRef="#br0">11448 6473 0,'0'0'0,"0"36"47,0 105-31,-36 265 15,36-371-31,0-18 47,0-87-16,0 17-15,53 0 0,0 18-1,18 0 1,-36 35-1,0 0 1,1 35 0,-1-18 15,-53 36-15,1-35-16,-89 17 31,88 1-31</inkml:trace>
  <inkml:trace contextRef="#ctx0" brushRef="#br0">11871 6809 0,'0'0'0,"0"17"31,0 19-31,18 69 16,-18-34 15,17-71-31,-17 35 16,0-70 46,0-53-46,0 70-1,0-17 1,36 0-16,-1 35 16,53-18-1,-35 18 1</inkml:trace>
  <inkml:trace contextRef="#ctx0" brushRef="#br0">12224 6844 0,'-18'0'31,"-35"18"-15,0 34-1,18 19 16,35-36-15,18 18 0,17-53-1,0 0-15,-17 0 16,35-35 0,0-18-1,-18 53 1,-17-88-1,17 88-15</inkml:trace>
  <inkml:trace contextRef="#ctx0" brushRef="#br0">12506 6791 0,'0'0'0,"0"35"46,-18 1-46,18-1 16,0 18 0,0-18-1,18-35 1,0 0 0,-1 0-1,36-53 1,0 0 15,-53 71-15,0 88 15,18-71-31,17-17 16,0-18 15,1 0-31,-19 0 15,36-53 1,-35-18 0,-18 36-16</inkml:trace>
  <inkml:trace contextRef="#ctx0" brushRef="#br0">13194 6756 0,'0'0'0,"-53"0"31,18 0-15,-1 17-16,1 72 16,35-54 15,0 0-31,0-17 31,88-1-15,-35-17-1,-35 36 1,17-36 0,-35 17-1,-70 71 1,52-35-1</inkml:trace>
  <inkml:trace contextRef="#ctx0" brushRef="#br0">13300 7056 0,'0'0'0,"35"-36"31,-17 19-16,17-19 1,0-17 0</inkml:trace>
  <inkml:trace contextRef="#ctx0" brushRef="#br0">13423 6862 0,'-53'35'47,"53"-18"-47,-70 89 15,70-88 1,0 35 0,35-18 15,-17-35-31,87-18 16,-69 1-16</inkml:trace>
  <inkml:trace contextRef="#ctx0" brushRef="#br0">13670 6897 0,'0'17'32,"0"19"-32,0-1 15,0 0 1,0-17-1,0-36 48,0-17-63,35-53 31,-17 70-15,17 18-1,-35-35 1,71 35 0,-18 0-1,0 0 1</inkml:trace>
  <inkml:trace contextRef="#ctx0" brushRef="#br0">14129 7038 0,'0'-18'62,"35"18"-46,0 0-1,-17 0 1,0 0-16,17 18 47,-35 70-16,-18 18-15,1-18-1,17 0 1,0-52 0,0 17-1,0-18 1</inkml:trace>
  <inkml:trace contextRef="#ctx0" brushRef="#br0">14235 7338 0,'-36'0'15,"36"17"1,-17 36 0,17 0-1,0-35 1,0 0 0,70-18-1,-52 0-15,-1 0 16,54 0-1,-53-36 1</inkml:trace>
  <inkml:trace contextRef="#ctx0" brushRef="#br0">12435 7743 0,'0'0'0,"0"18"31,0 0-15,0 140-1,0-52 1,36-17 15,-36-125 16,35 19-31,-17-54-1,-18 36-15,53 17 16,17-35 0,-52 53-1,17 35 17,-35-17-32,0 53 15,0-18 16,0-18-31,18-35 16</inkml:trace>
  <inkml:trace contextRef="#ctx0" brushRef="#br0">12982 7796 0,'0'0'0,"0"36"31,0-19-31,0 19 16,0-1-1,0 18-15,-35-18 16,35 0 0,0 18-1,18-35 1</inkml:trace>
  <inkml:trace contextRef="#ctx0" brushRef="#br0">12894 8008 0,'0'0'0,"18"0"31,70 0-15,-35-18 0</inkml:trace>
  <inkml:trace contextRef="#ctx0" brushRef="#br0">13176 7885 0,'0'17'32,"0"18"-17,0 1-15,0 52 16,0-35 15,53-18-15,-35 0-1,-1-35 1,19 0 0</inkml:trace>
  <inkml:trace contextRef="#ctx0" brushRef="#br0">13141 8079 0,'0'0'0,"53"0"16,0-36 0,0 36-16,17-17 15,-17 17 1</inkml:trace>
  <inkml:trace contextRef="#ctx0" brushRef="#br0">13511 7973 0,'-17'0'15,"34"0"-15,-17 17 16,0 1 0,-35 70-1,35-17 1,18-1 0,-18-34-1,0-19-15,0-52 47,0 0-31,0-1-16,0-34 15,0 35 1,17-54 0,19 36-1,17 18 1,-36 18-1,18 17 17,-17 0-17,-18 17 1,0 36 0,0-35-16,-18 17 15,18-17 1,36-18-1</inkml:trace>
  <inkml:trace contextRef="#ctx0" brushRef="#br0">13864 7849 0,'-35'0'31,"0"0"-16,17 53 1,0-35 0,18-1-1,0 19 1,36-19 0,34 1-1,-35-18 1,-35 35-1,0-17 1,-35 17 0,18 1-1,-1-1 17</inkml:trace>
  <inkml:trace contextRef="#ctx0" brushRef="#br0">14093 7920 0,'0'0'16,"18"0"15</inkml:trace>
  <inkml:trace contextRef="#ctx0" brushRef="#br0">14111 8114 0,'0'0'0,"0"-18"15,0 36 1</inkml:trace>
  <inkml:trace contextRef="#ctx0" brushRef="#br0">14587 7743 0,'0'18'16,"-17"0"0,-71 105-1,35-88 1,17 1-16,19 17 16,-19-18-1,54-35 1,17 0-1</inkml:trace>
  <inkml:trace contextRef="#ctx0" brushRef="#br0">14746 7867 0,'0'0'0,"-18"35"46,-34 89-30,34-54 0,18 1-1,0-54-15</inkml:trace>
  <inkml:trace contextRef="#ctx0" brushRef="#br0">15117 7937 0,'0'0'0,"-18"-17"16,0 17 15,-17 0-16,0 0-15,17 17 16,-17 36 15,35-17-15,106-54 15,-71-17-15,-17-1-1,-18 54 48,0 17-63,0 1 16,0 52-1,0-18 1,0-52-1,-18 17 17,-35 1-17,0-1 1,0-35 0,53-18-1</inkml:trace>
  <inkml:trace contextRef="#ctx0" brushRef="#br0">15575 7832 0,'0'0'0,"-18"0"0,1 0 16,-54 35-1,1 18 1,17 0 0,18 35-1,35-53 1,17-35 0,18 0-1,1-17 1,-19-1-16,36-53 15</inkml:trace>
  <inkml:trace contextRef="#ctx0" brushRef="#br0">15681 7955 0,'0'0'0,"0"-18"15,-35 18 17,17 0-32,0 0 15,-52 71 1,35-36 0,35 1-1,0-1 1,35-35-1,18-18 1,0-35 0,-36 18-1,-17 17-15</inkml:trace>
  <inkml:trace contextRef="#ctx0" brushRef="#br0">15910 7973 0,'-17'0'32,"-19"0"-17,-17 17-15,36 1 16,-1 17-1,18-17 1,18-18 15,70-18-15,-35-88 0,-18 106-1,-35-17-15,0 34 47,0 19-47,0 17 16,-17-18-16,17 36 15,17-1 1,-17-35 0,0-17-1,-17 17 16,-19-35 1,1 0-17,35-35 1,0 0-16</inkml:trace>
  <inkml:trace contextRef="#ctx0" brushRef="#br0">16281 7620 0,'0'18'31,"-36"17"-31,36 0 15,-17 36-15,17 52 16,-36-88 0,36 36-1,18 0 1,17-54 0,1-17-16</inkml:trace>
  <inkml:trace contextRef="#ctx0" brushRef="#br0">16404 8008 0,'0'0'16,"0"-18"15,53-17-15,0 17-1,0-34 1,-18-1-1,-35 35 17,-53 18-17,18 0 1,-18 53 0,18 0-1,17-18 1,18 0-1,0 1 1,18-36-16,-1 35 16,72-35-1,-72 0 1</inkml:trace>
  <inkml:trace contextRef="#ctx0" brushRef="#br0">16863 8096 0</inkml:trace>
  <inkml:trace contextRef="#ctx0" brushRef="#br0">17357 7814 0,'-18'0'32,"0"0"-32,1 0 15,-36 53 1,18-18 0,35 0-16,-36-17 15,36 17 1,0 1 15,71-1-15,17-17-1,-35-18-15</inkml:trace>
  <inkml:trace contextRef="#ctx0" brushRef="#br0">17657 7973 0,'-18'-18'32,"-17"18"-17,17 18 1,18 35 0,0-18-1,0-17 1,35-18 31,1 0-32,-1-36 1,-35-34 0,17 34-1,1 36 1</inkml:trace>
  <inkml:trace contextRef="#ctx0" brushRef="#br0">17921 7796 0,'0'0'0,"0"18"62,-35 35-62,35-18 0,0 0 16,0-17-1,-18 17 1,18-88 46,53-17-46,-53 35-16,53-1 16,0 19-1,-35 17 1,-1 0 0,-17 17 15,35 36-16,-35-35 1,0 0 0,36-54 46,-19 1-62,36 0 16,-17 35-16,-19-18 15,19 18 17,-36 18-17,0 105 1,17-35 0,-17-35 15,0-17-31</inkml:trace>
  <inkml:trace contextRef="#ctx0" brushRef="#br0">14076 8502 0,'0'-35'31,"-18"35"16,18-18 15,0 71 94,0 35-124,35-53-32,-35 1 15,0 17 1,0-36 0,0 36-16,0 53 31,0-71-31,-17 53 15,17-17 17,0-18-17,0 35 1,0-35 0,0 18-1,0-1 1,0-17-1,0-35 17,17-18 15,-17 17-32,18-17 32</inkml:trace>
  <inkml:trace contextRef="#ctx0" brushRef="#br0">14076 8431 0,'0'36'140,"-18"-36"-140,18 70 32,0-52-32,-17 123 31,17 18 0,-36 211 0,36-193 16,-35-72-31,-53 19-1,88-89 1,-106 124 0,35-36-1,36-87 1,17-19-16,-70 71 16,-106 106 15,124-141-31,-54 53 15,-70 0 17,141-88-17,0 35 1,-17 0 0,35-1-1,-1-16 1,19-36-1</inkml:trace>
  <inkml:trace contextRef="#ctx0" brushRef="#br0">13053 10601 0,'-18'0'16,"0"18"-1,-17-18 1,35 17 0,-106 54 15,89-71-31,-19 35 15,19 0-15,-18-17 16,-36 53 0,-17 52 31,-18-17-16,53-53-16,-70 35 1,87-53 0,1 18-16,-71 35 15,-123 142 1,158-142 0,-123 124-1,53-71 16,18 35-31,-1-35 16,-17 71 15,53-71-15,-36 35 0,-70-17-1,159-106 1,-88 70-1,52-70 1,1 0 0,-1-35-1,0 17 1,19 0 0,34-35-1,-17 18 16,17 17-31,-17-17 32,17-18-17,0 0 17,-52 53-17,17-18 1,35-35-1,-17 0-15,17 0 32,1 18-17,-19-18 1,-52 70 15,71-70-31,-54 53 16,1-35 15,52 17-15,-88-17-1,36-18 1,17 35 0,35-35-1,-70 18 1,52-18-1,19 35 1,-18-35 0,17 0 15</inkml:trace>
  <inkml:trace contextRef="#ctx0" brushRef="#br0">9296 13564 0,'0'0'0,"-18"0"31,-17 0-15,35 36 0,-18 16-1,-17-34-15,17 17 16,18 1 0,0-19 15,0 1-16,0 0 1,35-18 0,1 0-1,-1 0 1,0 35 0,54-35-1,-72 0 1,18 0-16</inkml:trace>
  <inkml:trace contextRef="#ctx0" brushRef="#br0">12277 10583 0,'0'0'0,"0"18"47,0 17-31,0 36-16,0 17 0,0 459 31,35-212 16,0-247-32,-35-53-15,53 36 32,-53-142 30,0 1-62,-18-107 16,-17-122-1,35 69 1,-53 54 0,18 0 15,35 158-16,0 0 1,0-17 0,18 35-16,17-18 15,-17 18 1,52 0 0,36-35 15,-71 17-31,36-17 15,52-35 17,1 17-32,-54 0 15,-52 17 17,17 36-32,-17 18 46,17 35-30,0 35 0,36 106-1,-36-106-15,1 18 16,16 71 0,1 87-1,-17-123 1,-36-17-1,0-1 1,0-70 0,-36 0-1,-17 0 1,1-18 0,-37 1 15,1-1-16,-124 0 1,-17-35 0,35 0-1,71 0 1,87 0 0</inkml:trace>
  <inkml:trace contextRef="#ctx0" brushRef="#br0">12206 12506 0,'0'18'32,"0"17"-17,0 0-15,0 71 16,0-18 15,0-17-31,0-54 31,18-17-15,-18-17 0,0-19-1,0-52 1,0 35-16,0-17 16,-18-18-16,18-36 15,0 71 1,0 0-1,18 18 1,70 17 0,-53 18-1,18 36 1,-18 52 15,-35-18-15,0 72-1,-35-54 1,17 0 0,18-18-1,-35 1 1</inkml:trace>
  <inkml:trace contextRef="#ctx0" brushRef="#br0">12577 12859 0,'0'-71'15,"52"36"1,-34-71-1,35-35 1,-53-18 0,0 212 46,18 35-46,-18 1-16,88 34 15,-53-105 1,0-18 0,-17 0-1,0 0 1,17-71-16,0-52 31,-35 34-15,35 72-1</inkml:trace>
  <inkml:trace contextRef="#ctx0" brushRef="#br0">13370 12136 0,'-17'0'16,"-36"35"0,17 0-16,-34 71 15,35-36 1,35-17 15,0 18-15,0-53-16,88 17 15,-35 0 1,-18-35 0,-17 35-1,-18 36 1,-36 17 0,-34 89-1,-71-1 1</inkml:trace>
  <inkml:trace contextRef="#ctx0" brushRef="#br0">11395 13423 0,'0'53'32,"0"-18"-32,0 18 15,0 18 1,0 70-1,35-35 1,-35-89-16,0 1 16,0-71 31,0 0-47,0 0 15,0 0-15,0-52 16,0 16-1,35 1 17,-17 35-32,35 18 15,-18 35 17,-17 0-17,17 0 1,0 53-1,1 17 1,-36 1 0,0 35-1,-53 17 1,0-70 0,17 0-1,1 0 1</inkml:trace>
  <inkml:trace contextRef="#ctx0" brushRef="#br0">11889 13617 0,'0'0'0,"-18"35"15,18 18-15,0 0 16,0-35 0,0 17-1,53-35 1,-35-35 15,-18 17-31,52-52 16,-52-18 15,0 70-15</inkml:trace>
  <inkml:trace contextRef="#ctx0" brushRef="#br0">12153 13582 0,'18'18'31,"-18"34"-15,0-16-16,0-1 15,0 0-15,17 18 16,-17-17-1,0-54 32,36-70-31,-19 17 0,36 1-1,0 52 1,-35 18-1,17 18 1,-35 52 0,0-17-1,0-35 1,0-36 15,0-17-15,18-36-1,35 36 1,-18 35 0,-17 0-1,-1 70 17,-17-34-32,0 34 15,36-17 1,-1-53-16</inkml:trace>
  <inkml:trace contextRef="#ctx0" brushRef="#br0">12912 13494 0,'-18'0'31,"-17"0"-31,35 35 0,-36 0 16,19 1 0,17-19 15,35-17 0,-17-17-15,35-36-1,-18 35-15,-17-17 16,-18 70 31,0 0-47,0 1 16,0 34 15,0-52-31,17-18 15,36 0 1</inkml:trace>
  <inkml:trace contextRef="#ctx0" brushRef="#br0">13123 13529 0,'36'18'16,"-36"-1"-1,0 36 1,0-18 0,0 1-1,17-19 1</inkml:trace>
  <inkml:trace contextRef="#ctx0" brushRef="#br0">13176 13406 0,'0'0'15</inkml:trace>
  <inkml:trace contextRef="#ctx0" brushRef="#br0">13317 13423 0,'0'53'32,"0"-18"-32,0 1 0,36 52 15,-36-71 1,0 1-16,17 17 31,-17-88 0,36-17-15,-19-36 0,18 53-1,1 18 1,17 17-1,-18 18 1,-35 36 0,18 16-1,17 1 17,35 18-17</inkml:trace>
  <inkml:trace contextRef="#ctx0" brushRef="#br0">14164 13776 0,'18'0'31,"-18"-35"31,0-1-30,0 19-32,35-195 31,0-176 0,0 265 16,-35 193-16,36 265-15,34-194 0,1-105-1,-18-19 1,-36-52 15,19 17-31,-1-176 16,-35 106 15,0 71-31,18-1 16</inkml:trace>
  <inkml:trace contextRef="#ctx0" brushRef="#br0">14799 13388 0,'18'0'32,"-18"-18"-17,17 18 1,-17-17 0,36-19-1,-36-17 1,0 36-1,-18 17 1,0 0 0,-17 0-1,35 53 1,-18 0 0,-17 17-1,35-35 1,18 1-1,35 17 17,0-53-32,-18 0 15,-18 0-15,1 0 16</inkml:trace>
  <inkml:trace contextRef="#ctx0" brushRef="#br0">14905 13317 0,'0'0'0,"-18"0"16,18-35 0,-17 35 30,-19 0-14,19 0-17,-1 35 1,-17 18 0,-1 35-1,36-52 1,0 34-1,0-17 17,36-35-32,-19-18 15,1 0 17,0 0-32,35-35 31,-36-124-16,18 124 1,-35-1-16,18-17 16,-18 36-1,0 52 48,0 0-63,35 36 15,-17 17 17,-18-70-32,53 35 15,-53-36 1</inkml:trace>
  <inkml:trace contextRef="#ctx0" brushRef="#br0">15187 13282 0,'0'0'0,"0"35"78,18 1-78,-18 34 16,35 89 0,0-141-1,-35-36 63,0-35-78,0 18 16,18-53 0,-18 52-1,53 19-15,-18-19 16,18 19-1,-18-19 1,18 107 0,-18-36-1,18 142 1,-53-160 0,18 19-1,-18-72 48,35-52-48,-17 53-15,35 0 16,-53-1 0,53 36-1,-36 71 16,19 88-15,-36-142 0</inkml:trace>
  <inkml:trace contextRef="#ctx0" brushRef="#br0">16069 13494 0,'0'0'0,"0"-36"47,0 1 15,0 0-46,35 35-16,-17-18 31,0 1-15,-18-19-1,0 1 1,0 0 0,-18 35-1,-17 0 1,17 0-16,-17 35 15,-1 53 1,-16 36 0,52-71-1,0-18-15,0 18 16,123 0 15,53-53-31,-70-18 16</inkml:trace>
  <inkml:trace contextRef="#ctx0" brushRef="#br0">17039 13141 0,'0'0'0,"0"-18"0,-35 18 32,17 0-17,-35 18-15,-17 35 16,34-35-1,19-1 1,17 107 0,0-89-1,53 18 1,0-36 0,17 1-1,-70 17 1,0 18-1,-53 0 1,0 35 0,36-35-1,34-53 17</inkml:trace>
  <inkml:trace contextRef="#ctx0" brushRef="#br0">17145 13511 0,'0'-17'0,"0"34"0,0-70 15,0 18 1,0 18 15,-18 34 16,-17 18-47,17 54 16,-17-19-1,35-17 1,35-53 0,36 0-1,52-18 1,-70-34-1</inkml:trace>
  <inkml:trace contextRef="#ctx0" brushRef="#br0">17392 13406 0,'0'0'0,"0"17"31,0 36-15,18 18-1,17-1 1,-35-35 0,17-17-1,-17-53 32,0 0-47,0-36 16,0 53-1,36 18 1,17-35 0,35 0-1,-53 0-15</inkml:trace>
  <inkml:trace contextRef="#ctx0" brushRef="#br0">17851 13282 0,'-18'53'16,"18"-35"-1,0-1-15,0 19 16,18-36 15,17 0-15,0 0-16,0-36 31,18-17-15,0 18-1,-35 17-15,17 18 16</inkml:trace>
  <inkml:trace contextRef="#ctx0" brushRef="#br0">18239 13300 0,'17'0'47,"19"0"-32,-1 0-15,-18 0 16,-17-36-16,18 36 31,-18-17-15,-35 17-1,17 17 1,-35 19 0,53-19-1,-17 19-15,17-1 16,0-17-1,0-1 1,35-17 0,35 0-1,-34 0 1</inkml:trace>
  <inkml:trace contextRef="#ctx0" brushRef="#br0">18521 13282 0,'0'-18'16,"0"36"31,17 17-31,-17 18-1,0-35 1,18-18-1,-18 18 1,0-36 47,35-35-48,-35 35 1,18 1-1,17-36 1,1 35 0,-19 18-1,18 0 1,1 0 0</inkml:trace>
  <inkml:trace contextRef="#ctx0" brushRef="#br0">1058 12771 0,'0'52'31,"0"1"-31,53-17 16,-53 17-16,18 17 16,-18-35-16,53 71 31,-53-70-31,35-1 31</inkml:trace>
  <inkml:trace contextRef="#ctx0" brushRef="#br0">900 12788 0,'0'0'0,"-18"0"32,18-17-32,18 17 31,52-36-15,18 36 15,-17 0-31</inkml:trace>
  <inkml:trace contextRef="#ctx0" brushRef="#br0">1094 13353 0,'0'0'0,"-36"35"15,54-35 48,0 0-63,70 0 31,-35-53-31</inkml:trace>
  <inkml:trace contextRef="#ctx0" brushRef="#br0">1552 13000 0,'18'-18'31,"-18"36"1,0 35-17,17 17 1,-17-34-16,71 87 31,-36-52-15,1-54-1,-19-17 1,-17-17 15,-17-19-15,-36-105 0,17 106-1,-17-124 1,18 53-1,35 18 1,0 18 0,18 17-1,17 35-15,18-35 32,0 36-17,0 17 1,0 0-1,17 35 1,-52 0 15,-18 53 1,-35-70-32,-18 52 15,0-52 1,18 17-16,-18 18 15,0 18 1</inkml:trace>
  <inkml:trace contextRef="#ctx0" brushRef="#br0">1552 12735 0,'-17'0'141,"17"-17"-16,0-1-94,0 36 94,0 70-94,0-53-31,0 18 16,17 18 31,18-36-47,-35 35 31,0-34-16</inkml:trace>
  <inkml:trace contextRef="#ctx0" brushRef="#br0">1111 13423 0,'18'0'47,"17"0"-32</inkml:trace>
  <inkml:trace contextRef="#ctx0" brushRef="#br0">2522 12577 0,'0'0'0,"-17"0"47,17 35-32,0 18-15,0 35 16,0 35-16,-36 1 16,36-1-16,0 71 31,36-176 0,-36-53 0,-18-159 1,18 88-17,-35-53 1,52 89 0,54 17-1,17-36 16,-35 72-15,-18 17 0,-17 17-1,-18 1-15,0 17 16,0 71 0,-71 71-1,19-107 1,16-17-1</inkml:trace>
  <inkml:trace contextRef="#ctx0" brushRef="#br0">2805 12929 0,'0'0'0,"0"-17"0,0 34 31,0 36-15,0-35-1,0-1-15,17 19 16,1-36 0,17 0 15,0 0-16,-35-18-15,18-17 16,0 35 15,-18 53-15,0 17 15,35-17-31,-17-53 16</inkml:trace>
  <inkml:trace contextRef="#ctx0" brushRef="#br0">3246 12418 0,'0'0'0,"0"35"32,0 18-17,0 0-15,0 53 16,0-36 0,0 18-1,0-70 1,0 0-1,0 17 1,0-70 15,0-1-15,0 19-16,17-36 16,1 53-1,17 0 1,-17 18-1,-1 34 1,19 1 0,-36-17-1,0-19 17,0 19-32,-53-36 0,0 0 15,0 0 16,53-36 1</inkml:trace>
  <inkml:trace contextRef="#ctx0" brushRef="#br0">3669 12259 0,'0'35'16,"0"1"0,0 34-16,0 54 15,0-19 16,0-69-31,0 70 16,0-36 0,0 18-1</inkml:trace>
  <inkml:trace contextRef="#ctx0" brushRef="#br0">3845 12788 0,'0'0'0,"0"18"15,0-1-15,0 72 32,0-72-17</inkml:trace>
  <inkml:trace contextRef="#ctx0" brushRef="#br0">3845 12612 0,'0'0'0,"36"35"47</inkml:trace>
  <inkml:trace contextRef="#ctx0" brushRef="#br0">4233 12665 0,'-17'0'47,"-1"53"-47,-17-18 16,-18 53 0,53-53-1,0 18 1,0-17-1,53-1 1,-36-35 0,54 0-16,0 0 15</inkml:trace>
  <inkml:trace contextRef="#ctx0" brushRef="#br0">9543 13758 0,'0'18'31,"0"17"-15,-36-17-1,19-18 1,-1 35 0,-17-17-1,35-1-15,-35 19 47,-36-36-16,18 0-15,35 0 0,-17 0-1,17 0 1</inkml:trace>
  <inkml:trace contextRef="#ctx0" brushRef="#br0">9243 13564 0,'17'0'15,"-17"-35"1,0 106 265,-17-36-281,17 18 16,-36 0-16,36 0 16,-52-18-16,34 88 46,18-105-30,0 0 15,0-1-15,35-17 0,36 0-1,-18 36 1,-18-36-1,0 17 1,1-17 0,-36 35 390</inkml:trace>
  <inkml:trace contextRef="#ctx0" brushRef="#br0">9225 13511 0,'-35'36'31,"35"-19"-31,-18 36 16,-17 18 0,35-18-1,0-18-15,0-17 16,-18 87-1,18-87 1,0 17 0,18-17-1,0-18 1</inkml:trace>
  <inkml:trace contextRef="#ctx0" brushRef="#br0">9066 13264 0,'0'0'0,"0"-35"94,36 35-63,-36-35-31,35 35 0,71-53 47,17-18-16,-87 18-31,122-52 32,-17-1-1,-17 35-15,-1-17-1,-17 18 1,-35-19-1,35 1 1,-36 35 0,18 0 15,-17-17-15,35-18-1,17-36 1,-52 71-1,35-17 1,-71 70 0,212-142-1,0-16 17,-177 87-32,18-17 15,-35 17 1,-17 1-1,52 17 1,-35-35 0,53 0 15,17-18-15,-35 35-1,-17-17 1,17 0-1,18-53 1,-53 35 0,-36 35-1,19 18 1,-1 0 0,18-52-1,-35 87 1,-1-17-1</inkml:trace>
  <inkml:trace contextRef="#ctx0" brushRef="#br0">12506 10283 0,'18'0'32,"-18"-17"-32,0-1 15,17 18-15,19-35 31,-36-18-31,105-123 32,-69 123-32,87-247 31,-52 18 16,-36 123-32,-53 106 17,18 35-17</inkml:trace>
  <inkml:trace contextRef="#ctx0" brushRef="#br0">12594 9243 0,'0'0'0,"0"-36"0,0 19 31,18-1-16,17 18 17,18-35-32,-18 35 15,-17 0-15,52-18 32,-52 18-32,0 0 31,-18 53 0,0-35-31,0 52 16,-18-70-16</inkml:trace>
  <inkml:trace contextRef="#ctx0" brushRef="#br0">16245 6703 0,'0'0'0,"0"-18"0,0 36 47,53 105-15,-53-105-32,89 52 31,-37-70 0,-52-17-15</inkml:trace>
  <inkml:trace contextRef="#ctx0" brushRef="#br0">15769 7532 0,'0'0'0,"0"-18"32,0-70-17,0 35-15,53-70 32,18-1 14,-36 71-14,18 0-17,0 36 1,-53-1 0,35 18-1,-17 0 16,-1-35-31,19 35 16,-19-18 15</inkml:trace>
  <inkml:trace contextRef="#ctx0" brushRef="#br0">16087 6756 0,'0'-18'141,"17"18"-126,1 0 64,-18 35-64,35-35-15,18 89 31,-18-72-31,18 36 16,-17-35 0,17 17-1,-71-70 63,18 17-62,-53-17-16,35 17 16,-17 18-16,35-35 15,-35-18 1,17 18 0,18 17-1,0-17 1,0 17-1,18 18-15,-1-18 16,107 18 0,-71 0 15,-36 0-15,36 0-1,-53 53 1,0 0-1,0-35 1,0 53 0,-17-71-16</inkml:trace>
  <inkml:trace contextRef="#ctx0" brushRef="#br0">17057 5944 0,'0'0'0,"0"18"31,35 17-31,-35 18 15,106 176 17,-53-87-32,17-54 47,-70-53-47,0-53 46,0-35-30,-105 1 15,69 52-15,-17 35 0,18-18-1,35 1-15,-35 17 16,17 18-1,18-17 17,18-19-1,52 18-15,-17-35-1,53-35 1,0-35-1</inkml:trace>
  <inkml:trace contextRef="#ctx0" brushRef="#br0">17621 6332 0,'-35'0'31,"35"18"-16,-35 17-15,-1 71 16,36-18 0,0-70-1,0 0 1,18-18 15,-18-36-15,35 1-16,1-53 15,-36 35 1,35 35 0,0 18 15,-35-17-15,35 17-16,1-36 15,-1 36 1,18 36-1,-18 34 1,0 18 0,1-35 15,-19-17-15,-17-142 30,0 0-30,0 35 0,18 54-1,17 17 17,-35 17-32,18 54 15,17 35 1,-17-106-1,-18 17 17,0-34-17,0-19 1,17-34 0,19-1-1,-1 54 1,-17 17-1,17 0-15,0 0 16,1 17 0,-1 36-1,18 18 1,17 17 15,-52-88-31</inkml:trace>
  <inkml:trace contextRef="#ctx0" brushRef="#br0">18732 6244 0,'0'0'15,"-35"0"-15,0 0 16,-18 53-1,0 0 1,35-18 0,-17-35-16,35 36 15,18-36 17,-1 0-17,19-36 1,-36 19-16,35-36 31,18 35-15,-35 18-1,-18 18 17,17-1-32,-17 36 15,35 0 1,-17-18-1,35-35 1</inkml:trace>
  <inkml:trace contextRef="#ctx0" brushRef="#br0">18997 6191 0,'0'124'32,"0"-89"-32,0 0 15,18-17 1,-18 0 0,17-18-16,-17 35 15</inkml:trace>
  <inkml:trace contextRef="#ctx0" brushRef="#br0">18927 6103 0,'-18'0'16,"36"0"-16,-36-18 15,36 18 32</inkml:trace>
  <inkml:trace contextRef="#ctx0" brushRef="#br0">19103 6121 0,'0'0'15,"35"35"1,-17 18-1,-18-35-15,35 17 16,-17 71 0,17-18-1,0-53 1,-17 0 0,-18-70 30,0-53-14,0 53-32,0-1 15,0-17 1,0 18-16,35 0 16,-17 0-1,-1 35 1,19 0-1,17 17 1,-18 71 0,36-17-1,-36 0 1,-18-19 0,19-16 15,-36-19-31</inkml:trace>
  <inkml:trace contextRef="#ctx0" brushRef="#br0">16863 12312 0,'-18'-35'15,"0"35"17,-17 0-17,0 17 1,0 19-16,-54 52 15,-16 0 32,105-53-47,17-35 32,19 0-17,34 0 1,-17 18-1,35 17 1,-35 18 15,-18 0-31,-35-35 16,0 17 15,-17 0-31</inkml:trace>
  <inkml:trace contextRef="#ctx0" brushRef="#br0">16898 12559 0,'18'0'31,"17"18"-15,-17-18-16,17 35 15,88-35 1,-70 0 0,0-35-1</inkml:trace>
  <inkml:trace contextRef="#ctx0" brushRef="#br0">17251 12471 0,'0'35'32,"0"0"-32,-35 18 15,17 35 1,0 1-1</inkml:trace>
  <inkml:trace contextRef="#ctx0" brushRef="#br0">17480 12365 0,'0'0'0,"-35"35"63,0 0-63,17-17 16,18 17-1,0 1 1,0-19-1,35-17 1,18 18 15,-18-18-31,-17 35 16,0 18 15,-18-35-31,0 17 0,0 0 31</inkml:trace>
  <inkml:trace contextRef="#ctx0" brushRef="#br0">17780 12277 0,'0'0'15,"18"0"17,-18 70-17,0 1 1,35-1-16,-35 19 16,35-72-1,18 36 16,-18-53-15,1 0 0,-36-18-16</inkml:trace>
  <inkml:trace contextRef="#ctx0" brushRef="#br0">17815 12506 0,'0'0'0,"36"0"31,-19 0-15,18 0-16,71 0 31</inkml:trace>
  <inkml:trace contextRef="#ctx0" brushRef="#br0">18045 12506 0,'17'0'31,"-34"0"-31,69 0 16,-34 0-1,17 0 1,54-35 0,-54-1-1,-17 1 1,-18-35-1,0 52 1,-36 18 15,19 0-15,17 35-16,-36 18 16,1 35 15,35-70-31,0 0 15,0-1 1,71-17 0</inkml:trace>
  <inkml:trace contextRef="#ctx0" brushRef="#br0">18433 12277 0,'0'0'0,"17"0"16,1 17 0,-18 36-1,0-18-15,35 54 16,-35-72 15,18-17-31,17-35 47,-35-18-31,18-53-1,35 36 1,-18 70 15,-35 17-31,0 1 16,18 53-1,-18-54 1,0 18 0,17-35-1,18-35 17,18 18-32,-53-19 0,36-34 15,-1 70 16,-17-18-15,17 18 0,-17 53-1,17 18 1,-18-1 0</inkml:trace>
  <inkml:trace contextRef="#ctx0" brushRef="#br0">18150 12541 0,'18'0'78,"0"0"-62,17-53-16,-17 53 16,70-123-1,-88 105 16,0-17 1,0 53-17,-35-18 1,-1 70 0,-17-17-1,36 35 1,17-52-1,0 16 1,53-34 0,-36-18-1,54 0-15</inkml:trace>
  <inkml:trace contextRef="#ctx0" brushRef="#br0">16951 13723 0,'35'0'94,"1"-18"-94,-1 18 16,0-17-16,18 17 15,70-53 1,36 0-1,-88 53 1,35-35 0,123-36 15,-141 71-31,-17-35 16,52 17-1,-17 18 1,-35-35-1,-19 35 1,1-18 0,-35-17-1,-18 17 110</inkml:trace>
  <inkml:trace contextRef="#ctx0" brushRef="#br0">653 14305 0,'35'18'94,"-35"17"-78,0 18-16,0 0 15,0-18-15,0 0 16,18 71 15,-1-106-15</inkml:trace>
  <inkml:trace contextRef="#ctx0" brushRef="#br0">829 14393 0,'0'-17'31,"0"-19"-31,35 36 16,-35-17-1,18 17 1,0 0-16,-1 0 31,18 0-15,-35 53-1,0 35 1,-17 35 15,-1-123-31,18 18 16,0 0 0,0 17 15,53-35-16,71-71 1</inkml:trace>
  <inkml:trace contextRef="#ctx0" brushRef="#br0">1129 14305 0,'0'0'0,"18"0"31,-18-18-31,35 18 32,0 0-32,0 0 31,1 0-31,-36 36 15,17 17 1,-17 35 0,0 53-1,0-123 1,0 35 0,0-18-1</inkml:trace>
  <inkml:trace contextRef="#ctx0" brushRef="#br0">1182 14552 0,'0'-18'15,"17"18"1,1 0-16,35 0 16,-18 0-1,18 0 1,-35 0-16</inkml:trace>
  <inkml:trace contextRef="#ctx0" brushRef="#br0">1676 14605 0,'35'0'266,"-17"0"-235</inkml:trace>
  <inkml:trace contextRef="#ctx0" brushRef="#br0">2328 14235 0,'0'0'0,"-53"0"16,36 0-1,-1 0-15,0 0 16,-34 0 0,16 0-1,19 0 16,-19 35-31,19 53 16,17 53 15,0-123-15,70 17 0,-17-35-1,35-35 16,-70 17-31,17-52 16,-35 17 15,0 35-15,0 0 0</inkml:trace>
  <inkml:trace contextRef="#ctx0" brushRef="#br0">2681 14658 0,'0'0'0,"0"-18"15,0 1 1,0-19 15,0 54 1,0 0-17,18-18 1</inkml:trace>
  <inkml:trace contextRef="#ctx0" brushRef="#br0">3016 14305 0,'0'0'0,"-35"0"0,17 0 15,1 0 1,-19 0 0,36 18-1,-35 70 1,35-17 0,0-36-1,18 18 1,35-53-1,-36 0-15,19 0 16,17-53 15,-36 0-15,-17-35 0,0-18-1,-35 88 1</inkml:trace>
  <inkml:trace contextRef="#ctx0" brushRef="#br0">3492 14587 0,'0'-17'15,"0"-1"1,0 0-16,0 1 16,0 34 46,0 1-46,0 0-1</inkml:trace>
  <inkml:trace contextRef="#ctx0" brushRef="#br0">3845 14252 0,'0'18'47,"18"-18"-47,-18 53 15,0-36-15,35 19 16,-17 17 15,-18-18-31,0 0 16,0 0-1</inkml:trace>
  <inkml:trace contextRef="#ctx0" brushRef="#br0">847 15663 0,'0'53'31,"0"-17"-31,0-19 16,0 1-1,0-1-15,0 19 0,0-19 16,0 54 0,17-36 15</inkml:trace>
  <inkml:trace contextRef="#ctx0" brushRef="#br0">1076 15505 0,'0'-18'15,"0"53"1,0 0-16,0 18 15,-35 177 17,35-107-17,0-88 1,17-35 15,19 0-15,-36-17-16,17-36 15,-17 35 1,18 18 0,-18 18 46,-18 17-62,18-17 16,0-1-1</inkml:trace>
  <inkml:trace contextRef="#ctx0" brushRef="#br0">1252 15787 0,'0'0'15,"18"0"17,-18 17-32,35-17 15,-17 18 17,0 0-32,17-18 15,-18 0 16,-17-18 79,0-17-95,0 17 17,-35 18 15,0 71-16,35-54-31,-35 1 0,35 35 31,0-35-15,17-18-1,36 0 1,-18-36 0,1 19-16,-36-19 15,17 19 1,-34-1-1,-36-17 1,18 35 0,-18-18 15,35 1-31,18-19 16,0 1 15,35 17-16,1-52 1,16 70 0,-16 0-1,-19 17 1,1 19 0,35 70-1,-35-18 1,-1-88-16</inkml:trace>
  <inkml:trace contextRef="#ctx0" brushRef="#br0">1834 15928 0,'0'-18'31,"18"-17"16,0 35-31,17 18-1</inkml:trace>
  <inkml:trace contextRef="#ctx0" brushRef="#br0">2081 15593 0,'0'0'0,"0"17"32,0 1-32,0 17 15,36 1 1,-36-1-16,0 0 16,17 18-1,-17-18 1,18-35-16</inkml:trace>
  <inkml:trace contextRef="#ctx0" brushRef="#br0">2575 15540 0,'0'0'0,"-17"0"16,-1 0-1,-88 35 17,89-17-32,17-1 0,-36 19 15,54-19 16,70-17 1,-35-88-17,-53 53 1,0 17 0,0 1-1,0 34 16,35 36-15,-35 0 0,53 18-1,-53-36 17,0 0-32,0 0 15,0-17 1,-53 35-1,18-18 1,35-52 0</inkml:trace>
  <inkml:trace contextRef="#ctx0" brushRef="#br0">2875 15311 0,'-18'0'15,"-34"35"-15,52 0 16,-36 53 0,19-52-16,17 34 31,0-17-31,0-35 31,70 35-15,-17-53-1,-35 0 17,-18-18-17,-36 18 1,1 0-1,35 18 17</inkml:trace>
  <inkml:trace contextRef="#ctx0" brushRef="#br0">3104 15734 0,'0'35'15,"0"-17"1,18-18 0</inkml:trace>
  <inkml:trace contextRef="#ctx0" brushRef="#br0">3598 15505 0,'0'0'0,"-17"0"15,17-36 1,17 36 0,1-35-1,17 35 1,1 0-1,-1 0 1,18 88 15,-53-17-15,0-18-16,-53 105 16,53-122-1,-35 17 1,35-18-1,35-35 17,124-71-1</inkml:trace>
  <inkml:trace contextRef="#ctx0" brushRef="#br0">4127 15646 0,'-35'17'16,"0"72"15,35-54-31,0-18 16,35-17 15,0 0-16,-35-35 1,0-18 0,-88 18-1,0 35 1,18-18 15,34-17-31,-17 0 31,53-1-15,53 1 0,0 0-1,-35 0-15,-1 35 16,19 0 0,34 35-1,-52 0 1,17 36-1,-17 52 17,17-123-32</inkml:trace>
  <inkml:trace contextRef="#ctx0" brushRef="#br0">4374 15769 0</inkml:trace>
  <inkml:trace contextRef="#ctx0" brushRef="#br0">4498 15593 0,'-18'0'0,"-35"88"47,-17-53-47,52 18 16,18-18-1,0-17 17,53-18-17,-18-18 1,1-17 0,-36-18-1,0 0 1,-71 0-1,18 18 1,-35-18 15,53 18-15,35 0 15,17 17-31,19-17 31,17 35-15,-18 0 0,18 0-1,-36 17 1,1 19-16,-18-19 16,0 36-1,88 0 1</inkml:trace>
  <inkml:trace contextRef="#ctx0" brushRef="#br0">4780 15734 0,'0'0'16,"-18"0"-16,1 0 31,17-35-15,0 17-16</inkml:trace>
  <inkml:trace contextRef="#ctx0" brushRef="#br0">4921 15487 0,'0'-18'47,"18"18"-31,17 0-1,-17 0 1,-18 53 15,0-35-15,0 17-16,-71 159 47,54-159-32,17 1 1,53-36 15,70 0-15</inkml:trace>
  <inkml:trace contextRef="#ctx0" brushRef="#br0">5239 15646 0,'0'0'0,"-18"0"16,18 17 0,-35-17-16,0 36 15,35 17 17,17-18-17,18-35 1,1 0-1,-1-35 1,-17 17 0,-18-17-1,0 17-15,-53-35 16,0 18 0,0-18-1,18 0 1,35 35 15,0 1-15,35 17-1,0 0 1,-17 0 0,-1 70-1,-17-35 1,36 1-1,-36 34 1,35-70-16</inkml:trace>
  <inkml:trace contextRef="#ctx0" brushRef="#br0">5521 15540 0,'-35'-35'32,"35"52"-32,-18-17 15,-35 106 1,35-53 0,18-18-1,0 1 1,53-36-1,0-36 1,-17-17 0,-36 18-1,0 0-15,0-18 32,0 18-17,-89-1 1,72 19-1,-19-19-15,36 19 32,0-1-17,0-17 17,18 35-17,0-18 1,-1 18-1,1 0 1,17 0 0,-35 53 31,0 0-32,0-35 1,-17 17-16,17-17 0,-18-18 15</inkml:trace>
  <inkml:trace contextRef="#ctx0" brushRef="#br0">11977 7585 0,'0'-18'47,"0"53"31,0 142-47,17 17-31,-17 229 47,0-247-16,18-105 1,-18-36-32,53-35 31,-18 0-16,53-17 17,1-1-32,16 18 31,125-35-15,-107-1-1,18 36 1,89-35-1,-160 35 1,124-35 0,177 0-1,-124-1 1,0 36 0,123 0 15,-141 0-31,54-35 15,69 35 17,-246 0-32,141 0 31,-88 18-15,-106-18-1,105 0 1,-87 0-1,0 0 1,17 17 0,53-17 15,-18 0-15,-52 0-1,-1 0 16,-34 0-31,17 36 0,141-36 32,-124 0-17,36 0 1,35 0 0,-88 0-1,106 0 1</inkml:trace>
  <inkml:trace contextRef="#ctx0" brushRef="#br0">17462 8502 0,'18'0'46,"0"0"-14,-1 0-1,54 0-15,0 0-1,17 0 1,18 0-1,70-53 1,-70 35 0,0-17-1,-36 35 1,-17 0-16,0-35 16,70 17-1,-70 1 16,-17-36-15,-19 17 15,-17-17-15,0 1 0,0-37-1,0 36 1,0 0-16,-53-88 15,-35-53 1,53 124 0,17 17-1,-17-18 17,17 71 14,1 0-30,-19 0 0,1 36-1,18-36-15,-1 0 16,-70 17 0,-53-17-1,-1 0 1,-69 36-1,-213-36 1,89 35 0,35 0-1,-70 0 17,247-35-32,-142 0 15,-88 36 16,106-1-15,53 0 0,18-35-1,52 0 1,19 0 0,-37 35-1,107-35 1,-35 18-1,-54 17 1,54-35 0,-1 0-1,-52 0 1,52 0 0,-35 18-1,-35 17 16,53-35-15,-36 36 0,54-36-1,17 0 1,18 0 0,-71 0-1,88 0 1,-35-18-1,0 18 1,0 0 0,0 0-1,-35 0 1,18 0 0,-1 35-1,-52-17 16,52-18-31,36 0 32,-36 0-17,36 0 1,0 0 0,17 0-16,-35 0 15,18 0 1,-18 0-1,-18 0 1,54 0 0,-1 0-1,-17-18 17,0 18-17,17 0 16,-17-35-15,17 35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5-07T13:38: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13723 5380 0,'0'0'0,"-18"0"16,18 35 125,-35-35-126</inkml:trace>
  <inkml:trace contextRef="#ctx0" brushRef="#br0">13652 5503 0,'0'0'0,"36"0"78,-19 0-63,1 0 1,17-17 0,-17 17-1,0 0 17,-1 0-17,19 0 16,-19 0-15,1 0 0,17-18-1,-17 18 1,-1 0 0,19-18-1,-19 18 1,19-35-1,-1 35 1,53-18 0,-53 18-1,18-35 1,0 18 0,-18 17-1,1-36 1,-19 36-1,36-17 1,-17-1 0,-1 18-1,0 0-15,0 0 16,18 0 15,-17 0-15,-1 0-1,35 0 1,-17 0 0,-17 0-1,34 0 1,-17 0 0,-18 0-1,18 0 1,-35 0-1,52 0 1,-17 0 0,0 0-1,-17 0 17,-1 0-17,0 0 1,18 0-1,-18 0 1,18 0 0,0 0-1,18 0 1,-36 0 0,-17 0-1,52 0 1,-52 0-1,-1 0 17,19 0-17,-36 18 110,0 17-109</inkml:trace>
  <inkml:trace contextRef="#ctx0" brushRef="#br0">23125 3845 0,'0'0'16,"-18"0"-16,18-17 15,-18 17 17,1 0 77,17 17-93,-36 1-16,1 52 31,35-34-31,-35-1 16,-18 18-1,53-35 1,18-18 46,17 0-62,35 0 16,71 35 0,-88-35-1,-17 17 1,34-17-16</inkml:trace>
  <inkml:trace contextRef="#ctx0" brushRef="#br0">23354 3898 0,'0'0'16,"0"18"46,18 88-46,-18-53-16,17-1 15,18 19 1,1-53 0,-19-18-1,-17-18 32,0-17-31,-35-36 15,17 18-31,18 18 16,0 0 15,36-1-31,-19 19 31,19 17-31,-19 0 16,-17 53 31,0-36-32,0 36 1,-35 18 0,0-36-1,52-35 16</inkml:trace>
  <inkml:trace contextRef="#ctx0" brushRef="#br0">23671 3757 0,'0'0'0,"18"0"63,-18 53-48,35-18-15,-17-17 0,35 35 16,-18-18 0,18 18 15,-18-18-15,1 1-1,-36-19 1,0 18-1,-53 18 1,53-35 0,-18 17-1</inkml:trace>
  <inkml:trace contextRef="#ctx0" brushRef="#br0">24871 4110 0</inkml:trace>
  <inkml:trace contextRef="#ctx0" brushRef="#br0">25118 4022 0,'35'0'47,"-17"0"-47</inkml:trace>
  <inkml:trace contextRef="#ctx0" brushRef="#br0">25453 4075 0,'0'0'0,"-18"0"16,54 0-1</inkml:trace>
  <inkml:trace contextRef="#ctx0" brushRef="#br0">26035 3757 0,'0'0'15,"0"-18"-15,0 36 79,-35 53-79,-1-18 0,19-1 15,-36 72 1,18-124-1,35 53 1,17-53 47,36 0-48,-35 0 1,35 0-1,17 0 1,-52 0 0,0 0-16</inkml:trace>
  <inkml:trace contextRef="#ctx0" brushRef="#br0">26441 3704 0,'0'-17'0,"0"52"62,0 18-46,0 0-16,-36 35 16,19-53-1,17 0 1,-36 1-1,36-19 17,18-17-17</inkml:trace>
  <inkml:trace contextRef="#ctx0" brushRef="#br0">26652 3722 0,'0'0'0,"0"17"32,0 19-17,0 52 1,36 88 15,-19-88-31,-17-35 16,36 0 15,-36-88 31,0-141-46,0 123-16,0 17 16,0-34-1,0 35 1,17-36 15,1 53-31,-1 18 16,36-17 15,-35 17-15,17 0-1,-35 17 1,0 19 0,-35 17-1,-71 52 1,71-69-1,0-19 1,35 1 15</inkml:trace>
  <inkml:trace contextRef="#ctx0" brushRef="#br0">26952 3510 0,'35'0'47,"-17"0"-32,17 53 1,18 35 0,-17-52-16,-36-1 15,88 106 1,-88-106-1,35-17-15,0 35 16,1-18 15,-36-17-15,17-1 0,1-17-1,-18 18 32,0 35-31,0-36-16,-88 36 15,35 0 1,-18 18 0,36-1-1,0-17 1</inkml:trace>
  <inkml:trace contextRef="#ctx0" brushRef="#br0">23213 3775 0,'0'0'0,"0"-36"0,0 54 110,-18 35-95,-35-18 1,-70 142 15,70-124 1,53-36 14,0 18 1,0-17-31,35 0 15,-17 17-15,17-17-1,-17-18 1,-18 35 0,35 18-1,0-53-15,-17 18 32,17-1-32,-35 1 15,35 17 16,-35-17-15,36-18 0,-36 17-1</inkml:trace>
  <inkml:trace contextRef="#ctx0" brushRef="#br0">11271 8520 0,'-35'-18'62,"35"-17"95,18 35-142,-1-18 17,19 0-17,-1 18-15,-18 0 16,54-35-1,-36 17 1,1 18 0,34 0-1,-17 0 1,-18 0 0,36-35 15,-36 35-31,36-17 15,-36-1 1,18 18 0,-35 0-1,87-35 17,-87 35-32,53 0 31,-1 0-16,-52 0 1,70 0 0,-18 0-1,1 0 1,-18 0 0,0 0-1,17 0 1,36-18-1,-18-17 1,-35 35 0,18-18 15,-18 18-31,35-35 16,18 17 15,-53 18-16,17 0 1,19-35 0,-37 35-1,19 0 1,52 0 0,-52 0-1,-18 0 1,35 0-1,-53 0 1,54 0 0,-19 0 15,1 18-31,-36-1 31,53 71-15,-35-52-1,0-19 1,0 36 0,0-35-1,-18 17 1,0 18 0,1-35-1,-19-1 1,-17 36-1,18-53 1,-18 18 0,18 17 15,17-35-15</inkml:trace>
  <inkml:trace contextRef="#ctx0" brushRef="#br0">24430 4357 0,'0'35'0,"-18"-35"47,18-18-31,-35 18 15,35-17-15,-18 17-1,1 0 1,-1 0 15,-17 0-15,17 0-1,-35 0 1,53 53 0,-53-18-16,36-17 15,17-1 1,0 19 0,17-36 15,1 0-16,35 0 1,-36-18 0,-17 0-1,18 1 17,-18-19-17,0 1 1,18 35-1,-18-18 1,35 36 172,-17 53-157,17-36-31,-35-17 15,18-1 1,-18 54 0,17-71-1</inkml:trace>
  <inkml:trace contextRef="#ctx0" brushRef="#br0">24500 4163 0,'36'35'31,"-36"36"-16,17-18-15,-17-18 16,36 18-16,-36 53 16,17-36-1,-17-35 1,0-52 46,0-36-62,0-35 16,36 70 0,-19 0-1,1-17 17,-1 35-17,19 0 1,-19 18-1,-17-1 1,0 1 0,0 53-1,-35-19 1,35-16 0,0-1-1</inkml:trace>
  <inkml:trace contextRef="#ctx0" brushRef="#br0">25065 4269 0,'0'0'16,"0"-18"-1,0-17-15,-18 35 32,-35 53-17,36 0-15,-19 52 16,1-34 0,35-36-1,35-17 1,36-18-1,-36 0-15,53 0 32,-17-18-32,-36-35 15</inkml:trace>
  <inkml:trace contextRef="#ctx0" brushRef="#br0">17427 8872 0,'-17'0'16,"17"-17"-16,0-1 31,17-17-31,-17 0 16,35 35-1,-35-53-15,53 17 16,124-87 31,17-1-16,-71 71-15,-52 18-1,17 0 1,-53 35-16,1-35 15,69 17 1,-34-17 0,17 17-1,53-17 1,-70 35 0,35-18 15,-71-17-16,36 35 1,52-18 0,-105-17-16,105 35 31,-52-18-15,-18 18-1,70 0 1,-88 0-1,71 0 1,-71 0 0,54 0 15,-19 36-31,18-36 16,18 17 15,-71 19-31,36-19 31,-18 1-31,18 17 31,34-17-15,-52-18 0,-17 35-1,16 0 1,37 1-1,-54-1 1,71 0 0,-36 18 15,-52-35-15,17 35-16,18-1 31,35 37-16,-52-72 17,-19 1-17,1-18 1,17 0 0,-17 35-1,-1-35 16,19 0-15</inkml:trace>
  <inkml:trace contextRef="#ctx0" brushRef="#br0">14605 10442 0,'0'-17'16,"0"-19"15,0 19-15,35 17-1,-17 0 32,70 0 16,-88 35-63,176-17 47,-34 17-16,-37-18-16,-69-17 1,105 36 0,-53-36-1,35 0 17,-87 0-17,105 17 1,-35-17-1,-71 0 1,36 0 0,52 0-1,-35 0 1,0 0 0,18 0-1,0 0 1,0 0-1,0 0 17,-89 0-32,89-35 31,-35 17-15,-1 18-1,89-35 1,-106 18-1,70 17 1,-52-36 0,0 19-1,-1-19 1,18 19 15,-52-19 0,-19 36-31,-17-17 16,36 17-16</inkml:trace>
  <inkml:trace contextRef="#ctx0" brushRef="#br0">24906 7267 0,'35'0'0,"-35"18"16,18-18-1,17 53 17,18-18-1</inkml:trace>
  <inkml:trace contextRef="#ctx0" brushRef="#br0">25082 7355 0,'0'0'0,"-35"0"0,18 0 47,17-35 0,-36 35-16,19 0-15,-1 0-1,-17 0 17,17 0-1,0 0-15,1 0 15,-18 0-16,17 0 1,0 18 0,-17-1-1,17 54 1,1-53 0,-1-18-1,18 35 1,0-17-16,0-1 31,0 18-15,0 18-1,0 0 1,35 0 0,-35-35-1,18-18 1,0 35-1,35-17 1,-18-18 0,18 35-1,-18-35 1,18 0 0,0-18-1,-18 1 1,0-1-1,-35-17 17,18 0-17,0-18 1,17 0 0,-35 17-1,18-16 1,-18 16-1,0 1 1,0 17 0,-36 1-1,1 17 1,-36-36 0,19 36-1,-1 0 1,17 0 15,19 0-15,-36 0-1,53 36 17</inkml:trace>
  <inkml:trace contextRef="#ctx0" brushRef="#br0">24959 7832 0,'-18'0'16,"18"17"62,0 107-62,-35-71-1,35 247 1,0-89 15,0-87-31,18 52 16,-18-70-1,35-36 1,-35-34 0,18-19-1,-18 19 95,-36-1-95,1-17 1,-18 34-16,0 1 31,0-17-15,36-19-1,17 1-15,0 0 16</inkml:trace>
  <inkml:trace contextRef="#ctx0" brushRef="#br0">25082 9031 0,'0'0'0,"36"0"47,-36 35-32,17 36 1,19-36 0,-1 0-16,0 18 15,1 0 1,-19-17 0</inkml:trace>
  <inkml:trace contextRef="#ctx0" brushRef="#br0">24730 8431 0,'0'0'16,"53"-53"-16,-18 18 0,35 0 31,-70 17-31,36 18 31</inkml:trace>
  <inkml:trace contextRef="#ctx0" brushRef="#br0">24888 8290 0,'18'0'94,"0"0"-78,-1 0-1,19 0 1,-1 0-16,18 0 16,53 36-1,-18-36 1,0 17 0,-35-17-1</inkml:trace>
  <inkml:trace contextRef="#ctx0" brushRef="#br0">24677 8643 0,'-35'0'31,"35"-35"16,0 17-31,17 18-1,18-53 1,18 0 15,-53 18 0,0 0 48,0 17-64,0 0 16,18 18-15,-18-35 0,18 35 62,17 0-31</inkml:trace>
  <inkml:trace contextRef="#ctx0" brushRef="#br0">24871 8326 0,'35'0'31,"-17"0"32,-1 0-32,-17-18-16,36 18 1,-19 0 0,19 0-1,16 0 1,1 18 0,0-18-1,-17 0 1,17 0 15,-18 0-31,0 0 31,0 0-15,-17 0 0,0 0-1,17 0 32</inkml:trace>
  <inkml:trace contextRef="#ctx0" brushRef="#br0">26952 6862 0,'0'0'0,"0"17"31,0 36-31,53 159 31,0-124-31,-53 0 16,88 0 0,-52-52-1</inkml:trace>
  <inkml:trace contextRef="#ctx0" brushRef="#br0">27111 7302 0,'0'-35'16,"0"70"-16,35-70 15,53-18 1,-35 0 0,0 36-1</inkml:trace>
  <inkml:trace contextRef="#ctx0" brushRef="#br0">27287 7038 0,'0'0'0,"0"-18"16,0 54 0,18-1-1,0 53 1,-18-35-16,35-18 15,-17 18 1,17-35 0,0-18-1,18-18-15</inkml:trace>
  <inkml:trace contextRef="#ctx0" brushRef="#br0">27728 6950 0,'0'0'0,"0"17"31,36 19-31,-36-1 16,17 71 15,19-71-31,-36 0 31,17 36-15</inkml:trace>
  <inkml:trace contextRef="#ctx0" brushRef="#br0">27570 6967 0,'0'0'0,"0"-35"15,17 0 1,36 35-16,0-35 16,18 35-16,52 0 15</inkml:trace>
  <inkml:trace contextRef="#ctx0" brushRef="#br0">28205 7250 0,'0'0'0,"35"0"47,-35-53-31,17-88-1,-17 88 1,36-106 0,-19 106-1,-17 106 32,36 123-31,-36-123-16,35-18 15,0 1 1,18-19 0,-18-17-1,36-17 1,0-107 0,-1 18-1,-35 36 1,-35 52-1,0 1 17,0-19-1,18 36-15,-18-53 15,0 18-31,18 35 140,-18 18-108,0 35-32,0-36 0,0 1 15,0 17 1,35 1 0,-35-1-16,0 88 31,0-87-31,18 69 31,17-87-15,-18 0-1,1-18 1</inkml:trace>
  <inkml:trace contextRef="#ctx0" brushRef="#br0">29175 6579 0,'0'0'0,"0"18"31,0 17-16,0 53 1,-36 36 0,36 52-1,0-140 1,0 16-16,0-16 16,0-19-1,71-17 1,35 0-1,88-88 1</inkml:trace>
  <inkml:trace contextRef="#ctx0" brushRef="#br0">29774 7003 0,'0'0'0,"18"0"32,0 0-32,17 0 15,18 0 16,0 0-31,0 0 0,0 0 16</inkml:trace>
  <inkml:trace contextRef="#ctx0" brushRef="#br0">30392 6579 0,'0'0'0,"-18"0"15,18 36 1,0 16 0,0 19-16,0 105 31,0-52-16,18-71 1,-1 0 0,19-18-1,17-17 1,17-18 0,-52-18-1</inkml:trace>
  <inkml:trace contextRef="#ctx0" brushRef="#br0">30304 6914 0,'0'0'0,"-18"0"16,36-35-1,-1 35 1,54-17 0,17-19-1,-70 36-15</inkml:trace>
  <inkml:trace contextRef="#ctx0" brushRef="#br0">30586 6809 0,'0'35'31,"17"35"-15,19-52 0,-1 17-1,-17-35 1,-1 0 15,19 0-15,-19-53-1,-17 36 1,18 17 0,-1 35 15,-17-17-31,36-1 16,-1 19-1,-35-19-15,18-17 16,17 18-1,-35 0 1,18-18 0</inkml:trace>
  <inkml:trace contextRef="#ctx0" brushRef="#br0">31062 6368 0,'-18'35'15,"18"18"-15,-17 17 16,17 71 0,0-35-16,17 53 15,54-35 1,0-19-1,34-34 1</inkml:trace>
  <inkml:trace contextRef="#ctx0" brushRef="#br0">31538 7038 0,'0'0'0,"0"-35"32,-17 35-17,17 17 1,-53 36 0,17 0-1,36-35 1,18-18 46,35-18-46,-35 18 15,-18 35-15,0 18-1,35 18 1,-17-1 0,35-52-16</inkml:trace>
  <inkml:trace contextRef="#ctx0" brushRef="#br0">31785 7038 0,'-35'88'16,"35"-53"0,0-17-1,0 0 1,0-36 31,35-88-16,-35 89-31,36-1 16,-19 18-1,1 0 1,-1 0-1,19 18 1,-19-1-16,19 71 16,-19 18 15,36-35-31,-35 17 16</inkml:trace>
  <inkml:trace contextRef="#ctx0" brushRef="#br0">32314 7144 0,'0'0'0,"-17"-18"47,-18 18-31,35 18-1,-18-18 1,18 53-16,0-36 0,-18 19 31,36-36 32,35-53-48,-53 35 1,17 18 0,1 0 77,-18 53-77,35-35 0,-35 34-1,0-16 1,0 70-1,-17-71 1,-19 18-16,-16-18 0</inkml:trace>
  <inkml:trace contextRef="#ctx0" brushRef="#br0">27446 7761 0,'0'0'0,"-35"18"0,-18 52 0,0 18 16,0-17-16,35 17 15,-17-35 1,35-18-16,-17 71 47,69-70-31,142-36 15,-141-36-31</inkml:trace>
  <inkml:trace contextRef="#ctx0" brushRef="#br0">27817 7920 0,'0'0'0,"-18"0"0,-17 0 16,-1 53-1,-17 17 1,18-17 0,17-53-1,18 18 1,0 17 0,0 0-1,0-17 1,89-18-1,-19 0 1,-17 18 0,-18-18-1,-35 70 1,0-34 0,0-19-1</inkml:trace>
  <inkml:trace contextRef="#ctx0" brushRef="#br0">28205 7814 0,'0'0'0,"-53"0"16,17 35-16,-17 18 16,36-18-1,-18-35 1,35 18 0,17 0-1,36-18-15,-18 0 16,106 0-1,-52 0 1,-19 35 15,-34 18-15,-36 53 0,0-36-1,17 1 1,18-71-16</inkml:trace>
  <inkml:trace contextRef="#ctx0" brushRef="#br0">28840 8026 0,'70'0'31,"-17"0"-31,-18-18 0,18 18 31,0 0-31,18 0 16,-1 0 0,-34-18-16</inkml:trace>
  <inkml:trace contextRef="#ctx0" brushRef="#br0">29316 7796 0,'0'0'0,"0"36"32,0-1-17,0 35-15,17 89 16,-17-106-1,18-18-15,17-17 32,-35-36-1,-17-34-15,17-54-1,-18 0 1,18 35-1,0 54 1,35 17 0,1 0-1,-1 0 1,18 35 0,-18-35-1,-35 18-15,18 17 16,-18 35-1,-53 1 17,18-36-32</inkml:trace>
  <inkml:trace contextRef="#ctx0" brushRef="#br0">29792 7691 0,'0'0'0,"0"-18"16,53 71 62,-53 0-78,106 264 31,-36-158-15,-70-141 31,-17-54-16,17-17-15,-71-70-1,18-18 1,36 53-1,17 52-15,0 1 16,0 0 0,35 17-1,0-17 1,18 35 0,35 18 15,-35 52-16,-35-35 1,17 54 0,-35 52-1,0 0 1,0-35 0,-35-1-1,35-34 1</inkml:trace>
  <inkml:trace contextRef="#ctx0" brushRef="#br0">30568 7990 0,'0'-35'16,"-35"35"15,17 18-31,-52 52 16,52-34-16,-17-1 16,35-17-1,-18 17 16,53-35-15,54-71 15,-72 36-15,19 17 0,-36 36 15,0 17-31,0 36 31,52-18-15,1-53-1</inkml:trace>
  <inkml:trace contextRef="#ctx0" brushRef="#br0">30921 7973 0,'0'0'0,"-18"0"32,-17 0-32,-36 35 31,1 36-15,70-36-1,18-35 1,17 0-1,-18 0 1,19-53 0,-1-18-1,-35 54 1,0 34 31,0 1-32,0 17 1,0-17-16,35 35 16,-17 17 15,-18-17-31,0-35 31,-18 35-15,-35-35-1,36 17 1,-19-35 0</inkml:trace>
  <inkml:trace contextRef="#ctx0" brushRef="#br0">31027 7920 0,'0'0'0,"35"88"31,-35-35-15,0 53-1</inkml:trace>
  <inkml:trace contextRef="#ctx0" brushRef="#br0">31062 7814 0,'0'0'0,"35"18"31</inkml:trace>
  <inkml:trace contextRef="#ctx0" brushRef="#br0">31327 7867 0,'0'0'15,"0"70"1,0-34 0,0-1-16,0 18 15,17-53 1,19-35 31,-36-1-32,17-34 1,18 52-16,-17-17 16,53 35 15,-54 0-15,-17 53-1,18 0 1,-18-18-16,35 0 15,1-17 1,-19 17 0</inkml:trace>
  <inkml:trace contextRef="#ctx0" brushRef="#br0">31856 7867 0,'0'0'0,"-35"0"16,17 0-16,-53 53 31,71 0-15,-17-18 0,52-35 30,-35-18-30,18 18-16,-18-35 16,17 17-1,-17 36 79,18-18-78,-18 35-1,0 1-15,0 17 32,0 70-17,0-88 1,-53 106-1,-35-17 1,53-71-16</inkml:trace>
  <inkml:trace contextRef="#ctx0" brushRef="#br0">29757 8872 0,'0'0'0,"-18"0"16,18 18-16,0 35 15,18-35 1,-1 17 0,1-35-16,53-35 31,17-107 16,-88 125-47,53 105 62,-18-17-62,18-19 16,17-52 15,-52-35-15,0-35 15,17 34-15</inkml:trace>
  <inkml:trace contextRef="#ctx0" brushRef="#br0">30462 8784 0,'0'0'0,"-35"0"16,17 0-16,-70 53 31,53 0-15,35-35 15,18-18 0,-1-18-15,19 0-16,-1-35 16,0 18 15,-35 70-15,0-17-1,0 53 1,0-36-1,18 0-15,17-17 16,18-1 0</inkml:trace>
  <inkml:trace contextRef="#ctx0" brushRef="#br0">30674 8749 0,'0'0'0,"0"18"16,0-1 0,0 18-16,0 18 31,0-17-31,0-19 16,0-34 46,0-19-62,0 19 16,0-19-1,35-16 1,36 34 0</inkml:trace>
  <inkml:trace contextRef="#ctx0" brushRef="#br0">30956 8749 0,'0'53'15,"18"-36"1,-18 36 0,35-35-16,-35 0 15,0-36 48,18-17-48,-18 17-15,0 0 16,35-17 0,-35 18-16,18 17 31,-1 0-16,1 35 17,-18 35-32,35 19 15,-17-19 17,35-70-17,-18 0 1,36-53-1,-71 36-15,53-19 16,-18-34 0,-18-36-1,-52 106 32,0 18-31,17 34-16,-35-16 15,53-1 17,18-53 15,0 18-32,-1 0 16,-17 18-15,53 0-16,-18 35 16,18-1 15</inkml:trace>
  <inkml:trace contextRef="#ctx0" brushRef="#br0">31821 8361 0,'0'35'15,"0"18"-15,0 0 16,0 0-16,0 53 16,35 70-1,-35-141 1,17 54 0,-17-125 62,0 1-78,0-18 0,0-35 15,0 17 17,36 54-32,-36-1 15,17-17 1,72 17-1,-72-17 1,36 35 0,-35 0-1</inkml:trace>
  <inkml:trace contextRef="#ctx0" brushRef="#br0">31926 8749 0,'0'0'0,"-35"0"0,35 35 16,35-35-1,-35 18 1,53-18 0,0 0-1,0-18 1,-18-17-16</inkml:trace>
  <inkml:trace contextRef="#ctx0" brushRef="#br0">32191 8661 0,'0'0'0,"0"17"47,18 1-47,-18 17 15,53 18 16,-36-53-31,18 0 32,-17-35-17,-18 0-15,53-1 16,-35-34 0,-18 87 30,0 19-30,0-1 0,17 0-1,19 53 1,-36-70 0,0 0-16,17 17 15</inkml:trace>
  <inkml:trace contextRef="#ctx0" brushRef="#br0">32597 8237 0,'0'18'15,"0"17"1,0 18-1,0 0-15,0 18 0,35 34 16,-35 1 15,18 0-15,17 18 0,-18-107-1,1 19 1,17-54-1</inkml:trace>
  <inkml:trace contextRef="#ctx0" brushRef="#br0">32897 8767 0,'-18'-18'31,"18"36"1,0 17-17,0-18 1,18-17 0</inkml:trace>
  <inkml:trace contextRef="#ctx0" brushRef="#br0">32949 8414 0,'0'0'0,"-17"0"16,17-18 0,17 36-1</inkml:trace>
  <inkml:trace contextRef="#ctx0" brushRef="#br0">33179 8308 0,'0'-35'31,"0"70"-16,0-17 1,17 70 0,-17-53-1,53 124 1,-35-53 0,17-18-1,-35-71 1,18 19 15</inkml:trace>
  <inkml:trace contextRef="#ctx0" brushRef="#br0">33214 8537 0,'0'0'0,"-18"0"0,36 0 31,17-35-15,-17 35 0,-18 18-1</inkml:trace>
  <inkml:trace contextRef="#ctx0" brushRef="#br0">27340 9772 0,'-17'0'0,"17"35"16,0 18-16,17-35 15,19 35 1,-1-36-16,-35 1 16,35 53-1,0-36-15,1 35 31,-36 1-15,-53-1 15,17-52-15,-16-18-16,34-18 16</inkml:trace>
  <inkml:trace contextRef="#ctx0" brushRef="#br0">27182 9842 0,'0'0'0,"0"-17"16,0-36-1,70-18 1,-17 1-1,-35 52 1,35 18 0</inkml:trace>
  <inkml:trace contextRef="#ctx0" brushRef="#br0">28011 9543 0,'-53'0'15,"35"0"-15,-17 17 16,17-17-1,18 18 1,0 17 0,0 18-1,88 0 1,-35-35 0,-18 17-16,18 0 15,0-35 1,-17 18 15,-36-1-15,0 89 15,-18-35-15,18-18-1,0-36 1</inkml:trace>
  <inkml:trace contextRef="#ctx0" brushRef="#br0">28452 9931 0,'0'0'0,"35"0"16,0-36-1,71 36 1,-18 0 0,-17 0-1,17 0 1,-53 0-16</inkml:trace>
  <inkml:trace contextRef="#ctx0" brushRef="#br0">28857 9631 0,'0'0'0,"18"53"32,17 0-17,-35 17-15,53 18 16,-18 36-1,1-54 1,-36-52 0,0-36 15,-18-17-15,0-88-1,-17 17 1,35 88-1,18 1 1,17-19 0,0 36-1,18 0 1,18 36 0,-54-1-1,19 0 16,-36-17-31,0 17 16,-36 53 0,1 18-1</inkml:trace>
  <inkml:trace contextRef="#ctx0" brushRef="#br0">29810 9737 0,'0'0'0,"0"-18"16,0 0-1,0 1 32,0-19-47,-18 36 16,0 0-1,-52 36 1,17 34 0,-18 89-1,71-71 1,0-52 0,0-19 15,36-17-16,70-35 1,-71-18 0,0 0-1,0 0 1,-35 18 0,0 17-1</inkml:trace>
  <inkml:trace contextRef="#ctx0" brushRef="#br0">30110 9507 0,'0'0'0,"0"36"15,0-1 1,0 35 0,0 72-1,0-90-15,0 37 16,17-36 0,1-18-1,17-35 1,-17 0-1</inkml:trace>
  <inkml:trace contextRef="#ctx0" brushRef="#br0">30092 9966 0,'0'-18'16,"18"1"0,17 17-1,0 0 1,-17 0 0</inkml:trace>
  <inkml:trace contextRef="#ctx0" brushRef="#br0">30198 9525 0,'-18'-35'15,"0"35"17,18-18-17,-35 18 48,35 53 93,18 159-125,17-159-15,18 52 0,-35-52-16,17 18 15,18 52 1,17-17-1,-52-71 17,17-35-17,-17 0 17,0 0-17,-18-35-15,35 18 16,-35-36-1,18 35-15,-18-35 16</inkml:trace>
  <inkml:trace contextRef="#ctx0" brushRef="#br0">30180 10178 0,'-18'0'0,"18"-18"32,0-17-1,0 17-16,18 18 1,17-18 0,-17-34 15,53 34-15,-36-17-1,18-1 1</inkml:trace>
  <inkml:trace contextRef="#ctx0" brushRef="#br0">30974 9737 0,'0'-18'31,"0"0"32,-35 18-32,-18 0-15,35 0-16,0 0 15,-35 36 1,1 17-1,34 17 1,18 36 0,0-53-1,53-35 1,17 17 0,-52-35-1,35-18 1,-18-35-1,1-70 17,-36 87-32,0 19 15,0-18 17,52 35-17,-34 0-15</inkml:trace>
  <inkml:trace contextRef="#ctx0" brushRef="#br0">31309 9596 0,'0'0'0,"35"35"47,-35 18-47,0 0 0,18 17 16,-18 54-1,35-18 1,-35-71 0,35 35-16,1-34 15,-19-36 17</inkml:trace>
  <inkml:trace contextRef="#ctx0" brushRef="#br0">31327 9895 0,'0'0'0,"35"-17"31,35-19-31,1 36 16,17-17-1,-52 17-15,-36 17 16</inkml:trace>
  <inkml:trace contextRef="#ctx0" brushRef="#br0">29616 10830 0,'-36'0'15,"19"0"-15,-1 18 16,-35 17-1,18 0-15,35 1 16,0-1 0,0-17-1,35 17 17,53 18-1,-88-36-31,36 19 15,-1 17 1,-35-18 0,0 18-1,-18 0 1,-17-18 0,-18-35-1,35 0 1,18-18 15,106-52-15</inkml:trace>
  <inkml:trace contextRef="#ctx0" brushRef="#br0">29986 10989 0,'0'0'0,"35"-35"16,-35-1-1,-17 36 1,-19 0 0,-16 36-1,-1 34 1,35 1 0,18-54-1,35-17 16,18-35 1,-35 0-32,17 17 0,18-17 31,-18 70 0,-35 1-15,0 34-1,18 18 1,35-70 0,0 17-1,-53-52-15</inkml:trace>
  <inkml:trace contextRef="#ctx0" brushRef="#br0">30286 10989 0,'0'0'0,"0"-35"0,0 52 15,0 19 1,18-1 0,-18 0-16,0-17 15,17-18 1,-34 0 31,17-35-47,0-18 15,0 0 1,35 35 0,0-17-1,18 0 1,35 35-1,-35 35 1</inkml:trace>
  <inkml:trace contextRef="#ctx0" brushRef="#br0">30780 10918 0,'0'-35'15,"-18"35"1,-17 53 0,-18 18-1,18 17 1,35-53 0,0-17-1,35-18 1,0 0-1,1-18 1,-19-17 0,54-18 15,-71 71 16,0 52-32,35 36 1,-17-71-16</inkml:trace>
  <inkml:trace contextRef="#ctx0" brushRef="#br0">31168 10936 0,'0'35'31,"0"18"-31,0 0 16,0 0-1,18 71 1,-18-71-1,0-18 1,17 0 0,-17-53 31</inkml:trace>
  <inkml:trace contextRef="#ctx0" brushRef="#br0">31133 10954 0,'0'0'0,"0"-18"16,17-35-1,19 53 1,16-17 0,-16 17-1,-19 0 1,1 35 0</inkml:trace>
  <inkml:trace contextRef="#ctx0" brushRef="#br0">31186 11095 0,'0'0'0,"17"0"31,18 0-15,18-18-1,-35 18 1,17-17-16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5-07T13:44: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13212 8343 0,'0'0'0,"176"-176"15,53 35-15,-35 35 16,18 53-16</inkml:trace>
  <inkml:trace contextRef="#ctx0" brushRef="#br0">24871 17657 0,'0'-18'0,"0"0"63,35 18 15,-17 0-62,17 18-1,0-18 1,1 0 0,-19 18-16,54-18 15,-18 17 1,53-17-1,70 0 17,-123 0-32,0 0 15,53-35-15,52 17 32,-105 18-17,53 0 1,53 0-1,-36 0 1,18-35 0,-35 35-1,-70 0 1,-1 0-16,53 0 16,18 0-1,-18 0 1,-35 0-1,17 0 17,-17 0-32,36 0 31,-1-35-15,-71 35-1,19 0 1</inkml:trace>
  <inkml:trace contextRef="#ctx0" brushRef="#br0">18591 17498 0,'18'0'63,"17"-18"-48,36 18 1,70 0 15,-70 0-15,-19 0-16,54 0 16,-18 0-1,1 0 1,52 0-1,-106 18 1,53-18 0,36 17 15,-107-17-31,107 18 16,-54 0 15,1-18-16,-36 0 1,53 17 0,1-17-1,52 0 1,-18 0 0,36-17-1,17-1 1,-52 0-1,-18 18 1,17 0 0,1 0-1,123 18 1,-142-18 15,-52 0-31,18 0 31,-36 0-15,-17 0 0,-1 0-1,19 0 1,17-18 0,-18 1-1,18-1 1,-18 0-1,-17 18 17,-18-17-17</inkml:trace>
  <inkml:trace contextRef="#ctx0" brushRef="#br0">11889 14517 0,'0'0'0,"17"0"31,19 0-15,-19 35-1,71-17 1,-52-18-16,-1 35 15,0-35-15,0 0 16,1 0-16,-1 18 31,-35-1-31</inkml:trace>
  <inkml:trace contextRef="#ctx0" brushRef="#br0">12012 14887 0,'0'-17'62,"0"-1"-62,0 0 16,88-105 0,18-106 15,-53 105-15,-53 89-16,35 17 15,-35 0 1,18-17-1,0 35 1</inkml:trace>
  <inkml:trace contextRef="#ctx0" brushRef="#br0">11818 14517 0,'35'0'32,"-17"0"-17,0-18 1,-1 18 0,36 0-1,88 53 32,18 71-16,17-19 1,-158-87-17,53 0 16</inkml:trace>
  <inkml:trace contextRef="#ctx0" brushRef="#br0">12859 14870 0,'0'-71'15,"0"18"1,0-17 0,0 34-16,0-17 15,-36 53-15,36-70 32,0 52-17,18 1 1,-18-36-1,18 53 1,-18 17 0,53 54-1,-53-54 1,70 36 0,-35-35-1,1 17 1,-1-35 15,0-70-15,-35-1 15,0 54-15,0-36-1,0 0 1,0 17-16,0 1 31,18 17-15,0 18 31,-18 18-32,35 17-15,-35 1 16,18 105 15,-18-106-31,0-17 0,35 35 16,18 17 15,-18-70-31,-17 35 16</inkml:trace>
  <inkml:trace contextRef="#ctx0" brushRef="#br0">13617 14199 0,'0'18'32,"-17"17"-17,17 18-15,0 0 16,-36 35-16,36-17 16,0 17-1,0 0 1,0-70-1,18 52 1,35-52 0,17-18-1,1 0 1,52 0 0,-52 0-1,-53 0-15</inkml:trace>
  <inkml:trace contextRef="#ctx0" brushRef="#br0">16316 14270 0,'0'0'0,"0"-35"0,18 70 94,-18 53-79,0 18 1,0 17 15,53-87 0,-36-36-15,212-71 15,-123 18-15,-35 53-1,-54 0-15</inkml:trace>
  <inkml:trace contextRef="#ctx0" brushRef="#br0">16916 14358 0,'0'53'16,"35"-18"-1,-35 1-15,0-19 16,18-17-16,-1 71 31,-17-36-15</inkml:trace>
  <inkml:trace contextRef="#ctx0" brushRef="#br0">16933 14217 0,'0'0'0,"36"0"31</inkml:trace>
  <inkml:trace contextRef="#ctx0" brushRef="#br0">17127 14252 0,'18'35'15,"-18"-17"1,0 17-16,35 54 15,-35-54 17,0-17-32,0 17 15,18-35 17,-18-18-17,0-35 1,0 0-1,0 0 1,0 18 0,53 35-1,-36 0 1,19 18 0,-36-1-1,106 72 1,-71-72-1,0 19 1</inkml:trace>
  <inkml:trace contextRef="#ctx0" brushRef="#br0">17551 14146 0,'17'89'15,"-17"-37"-15,36 19 16,-19 17 0,-17-17-1,36-54 1,-36 36-1,0-35 1,0-36 31,0-17-47,0-18 16,0 36-1,17-19 16,18 19-15,36-1 0,-36 18-1</inkml:trace>
  <inkml:trace contextRef="#ctx0" brushRef="#br0">17621 14552 0,'0'0'0,"18"0"15,0 0 1,17 0-16,71 0 16,35-18 15,-124 18-31,19-17 31,-19 17-15,-17-18 15,0-17-15,0 0-1,36-1 1,34-17-1,-70 18 1,-53 53 31,36-1-31,-1 19-16,-17 17 31,35-18-31,0 0 31,70-17-15,-35-18-1,71 0 1,-70-53-16</inkml:trace>
  <inkml:trace contextRef="#ctx0" brushRef="#br0">18397 14058 0,'0'0'15,"18"0"1,0 0 15,-18 18-15,35 35-16,-35 17 15,53 18-15,-18 36 16,-17-36 0,-1-53 15,-17 1-31,0-54 47,0 0-32,-70-34 1,17 34 0,35 18-16,-17 0 15,17 0 1,-17 35 0,53-17 15,123-18-16,-71 0 1,1-35-16,-18 17 16</inkml:trace>
  <inkml:trace contextRef="#ctx0" brushRef="#br0">20126 14076 0,'0'0'0,"0"17"32,0 19-32,18 17 15,-18 0 1,0 17-16,105 212 31,-105-229-31,36 53 31,-19-106-31,-34-106 63,-71-141-32,70 194-31,18-17 16,35-54 15,-17 107-31,70-36 16,-17 18 15,-36 35-31,0 35 31,18 35-15,0 1-1,-53-18 1,-35 53 0,-18-53-1,-18 17 1,-35 18-1,71-52 1,35-1 0</inkml:trace>
  <inkml:trace contextRef="#ctx0" brushRef="#br0">20814 14411 0,'0'-35'31,"-35"35"0,17 0-31,-17 53 16,17-36-16,0 19 15,-17 16 1,35-34 0,53-18 15,18-18 0,-54-17-31,19 18 0,-1-36 31,-18 35-15,-17 36 15,0-1-15,18 36 0,-18-35-16,35-18 15,36 53 1,-53-53-1</inkml:trace>
  <inkml:trace contextRef="#ctx0" brushRef="#br0">21184 14252 0,'0'0'0,"0"18"31,0-1-15,0 72-1,0 17 1,0-54-16,0-34 16,18 35-1,35-18 1,-36-17-1,1-18 1,17-35 0</inkml:trace>
  <inkml:trace contextRef="#ctx0" brushRef="#br0">21131 14429 0,'0'0'0,"-35"0"16,35-36-1,18 36 1,35 0 0,0 0-1,-1 0-15,1 0 16,-17 0-16</inkml:trace>
  <inkml:trace contextRef="#ctx0" brushRef="#br0">21837 14340 0,'0'0'15,"0"-35"16,-18 35-15,-17 0 0,-53 71-1,35-18 1,35 0 0,18-36-1,53-17 16,18 0-15,-54 0 0,19-35-16,-1-18 15,-35 18 17,18-1-32,-18 54 78,35 53-63,-35-36 1,0 0 0,0 36-1</inkml:trace>
  <inkml:trace contextRef="#ctx0" brushRef="#br0">19491 13406 0,'0'0'16</inkml:trace>
  <inkml:trace contextRef="#ctx0" brushRef="#br0">15981 14058 0,'0'0'0,"0"-17"16,0-1 140,0 0-125,0 36 94,0 70-94,0-53-15,0 36 0,0-18-16,35 106 15,-35-106 1,0 17-1,18 18 1,-18-52 0,0 16-1,35-34 1,-35 17 0,18-35 15,-1 0 16,-17 18-32,36-18 1,-1 18 0,-18-18-1,19 0 1,-19 0 15,-17 17-15,53-17-1,-17 0 1,34 0 0,1 0 15,-54 0-31,19 36 15,-1-36 17,0 0-32,-17 0 31,88 0-15,-89 0-1,1 0-15,35 0 16,17 0-1,36 0 1,-70 0 0,105 17-1,35-17 17,-123 0-32,106 0 31,-53 0-16,52 0 1,-105 0 0,53 0-1,35 35 1,18-35 0,-106 0-1,17 0 1,71 0 15,-88 0-31,0 0 0,35 18 16,18-18 15,-70 0-31,87 35 16,-17-35 15,0 18-31,-36-18 31,54 35-15,-71-35-1,53 0 1,-54 0 0,72 0-1,-36 36 1,0-36-1,36 0 1,70 53 0,-141-53-1,88 35 1,70-35 15,-69 0-31,-37 0 16</inkml:trace>
  <inkml:trace contextRef="#ctx0" brushRef="#br0">20743 15134 0,'18'0'78,"0"0"-78,17 0 15,53 0 17,-53 0-32,195 0 31,-107 0-15,89-35 15,-36 0-16,-17-1 1,-18 36 0,88-35-1,-158 35 1,105-18 0,-105-17-1,-18 35 1,-18 0-1,-35-35 48,0 17-47,0-70-1,0 53-15,0-18 16,-18-71-1,-17-193 1,35 246 0,0-105-1,-18 105 1,18 54 0,-35 17-1,18 0 1,-1 0 15,-17 0-15,17 0-1,-17 0 1,-18 0 0,-35 0-1,-18 0 16,35 0-15,18 0-16,-53 0 16,-17 0-1,-124 0 1,159 0 0,-247 0-1,158 0 1,19 0-1,-1 0 1,-88-36 0,106 36-1,0 0 1,17 0 15,71 0-31,0 0 0,-88 0 31,71 0-15,-1 0 0,1 0-1,-54 0 1,54-17 0,-19 17-1,-16-35 1,16 35-1,-16 0 1,34 0 0,-17 0-1,17 0 1,-35 0 15,18 17-15,53 1-1,-53-18 1,17 17 0,-35-17-1,53 36 1,-17-36 0,-36 0-1,-35 0 1,35 0-1,-17 35 1,-89-35 15,124 18-31,-106-18 16,88 0 15,35 0-15,18 0-1,-17 35 1,17-35 0,18 18-1,-1-18 1,-17 35 0,18-35-1,0 0 1,0 0-1,17 0 1,-53 0 0,36 0-1,-18 0 17,18 17-17,17-17 1,-17 0-1,17 0 1,1 0 0,-1 0-1,-17 0 1,17 0 0,1 0-1,-19 0 16,19-35-15,-1 35 15,-17 0-15,-1 0 15,19 0-15,-1 0-1,-17 18 1</inkml:trace>
  <inkml:trace contextRef="#ctx0" brushRef="#br0">14640 14623 0,'0'-18'94,"0"0"-78,36 18-16,-1-35 15,18 0 1,176-71 15,-123 106 1,35 0-1,18 0-16,-124 0 1,71-35 0,-36 35-1</inkml:trace>
  <inkml:trace contextRef="#ctx0" brushRef="#br0">15557 14182 0,'0'0'0,"0"17"31,0 19-16,18 16 1,17 1 0,18-17-16,-53-19 15,36 36 1,-36-70 46,0-1-62,0 0 16,0-35 0,-18-17-1,-17 35 1,35 17 15,17 18 0,1 0-15,0 0 0,17 0-1,0 0 1,-17 35-16,-18-17 31,0 17 0,0-17-31,-53 105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5-07T13:51: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8114 7091 0,'18'0'265,"17"-18"-249,0 18-1,0-35 1,1 35 0,-36-18-16,70 18 31,-52-17-15,-53 17 77,17 0-93,18 17 16,-53-17-16,35 0 16,54 0 46,-1 0-46,0 0-1,-17 0 1,-18-17 62,-18 17 156,-17 35-218,17-17 0,-17-18 15,53 0 78,-36 0-15,0 17-63,71-17 32,-17-70-32,-54 70 47,-17 35-47,52-35 63,1 0 31</inkml:trace>
  <inkml:trace contextRef="#ctx0" brushRef="#br0">10495 3916 0,'0'-18'31,"0"-17"63,-18 35 0,18 18 0,-70 70-63,35-53-31,35-17 15,-36 17-15,36-17 16,-35 34 0,17-52-16,36 0 62,35 0-46,18 0 15,-36 0-31,-18 0 16,19 0-16,-1 0 15,0 0-15,-17 0 16</inkml:trace>
  <inkml:trace contextRef="#ctx0" brushRef="#br0">8096 6862 0,'0'-36'31,"0"19"-15,0 34 140,71 36-125,-71-18-31,35-17 16,-17-18-1,17 0-15,-17 0 63,52-141-32,-70 106-31,53-1 0,-18-17 16,18 18-16,-17 0 15,-1 0-15,0-1 16,36 19 0,-54 17 187,-17 35-188,36 0 1</inkml:trace>
  <inkml:trace contextRef="#ctx0" brushRef="#br0">8555 12382 0,'0'0'0,"0"-17"47,0-1-16,0-17 16,0 17-32,0 1 1,0-1 31,17 36 47,-17 35-63,18-36-31,-18 18 0,35-17 0,-17 35 31,-18-35-31,18 35 16,17-53-1,-35 17-15,18-17 16,17-35 46,0-53-46,-35 52-16,35 1 16,-35 0-16,36-18 15,-1 18-15,18-36 32,-18 71-32,-17 0 15</inkml:trace>
  <inkml:trace contextRef="#ctx0" brushRef="#br0">8414 9313 0</inkml:trace>
  <inkml:trace contextRef="#ctx0" brushRef="#br0">10901 6332 0,'0'-35'62,"0"17"-31,0-17 94,0 0-109,17 0 0,-17 17-16,18 0 0,-18-17 15,35 0 1,36-18-16,-53 35 16,17-35-1,0 18-15,-35 17 16,35 1-16,-17-19 15,-18 1 1,35 0-16,-35 0 16,18 35-1,-18-36-15</inkml:trace>
  <inkml:trace contextRef="#ctx0" brushRef="#br0">11201 5592 0,'-18'-18'31,"18"0"94,-18 18-109,18-17-16,-17 17 31,17-36-31,-36 36 47,54 0 47,0 18-63,-18 0-31,17-18 0,-17 17 16,36-17-16,-36 18 15,35-18-15,36 53 32,-54-53-17,-17 35 1,0-17 15,0 17 0,0 18-31,0 0 32,0-36-32,0 19 15,0-19 1,0 19 15</inkml:trace>
  <inkml:trace contextRef="#ctx0" brushRef="#br0">11695 5133 0,'0'0'0,"0"-18"31,0 36 32,52 123-32,-52-123-15,18-18-16</inkml:trace>
  <inkml:trace contextRef="#ctx0" brushRef="#br0">11624 5027 0,'0'0'0,"18"0"47,17 0-47,-17 0 16</inkml:trace>
  <inkml:trace contextRef="#ctx0" brushRef="#br0">11836 5045 0,'53'17'31,"-53"36"-31,35 35 15,18-52-15,-18 34 32,-17-52-17,-18-36 17,0 1-17,0-1-15,0-17 16,0-1-16,0 19 15,0-1-15,0-17 32,0 53-1,70 52 0,-52-35-31,-18-17 0,35-18 16,0 18-1,1-18-15</inkml:trace>
  <inkml:trace contextRef="#ctx0" brushRef="#br0">12365 5062 0,'0'0'0,"17"18"31,-17 0-31,0 17 16,0 18-16,36 106 31,-19-107-31,-17 1 0,53-17 16,-53-19-16,18-17 15,-18-17 32</inkml:trace>
  <inkml:trace contextRef="#ctx0" brushRef="#br0">12347 5168 0,'0'0'0,"-35"-35"31,35 17-31,0 1 16,106-19 15,-71 36-31,0 0 0,-17 0 16,17 0 0</inkml:trace>
  <inkml:trace contextRef="#ctx0" brushRef="#br0">12400 5274 0,'0'0'0,"18"0"31,-1 0-15,19 0-16,70-35 31,-54 35-31,-16-36 0,-1 1 15,0 18-15,1-19 16,-36 19 0,-18 17 15,-35 0-15,35 0-16,1 0 15,-36 53 1,53 17 15,0-35-31,0-17 0,88-18 31,-35-35-15,0-1-16,-18-16 31,-35 34-31,35 0 0</inkml:trace>
  <inkml:trace contextRef="#ctx0" brushRef="#br0">13600 4780 0,'0'18'16,"0"35"-16,0 17 15,0 18-15,0 1 16,0-19 0,0 18-1,35-52 1,-18-72 15,-17 1-15,89-71-1,-89 71 1,35 35-16,-35-18 16,18 18-16,17 0 31,-35 53-15,18 0-1,-18-35 1,-36 17 15</inkml:trace>
  <inkml:trace contextRef="#ctx0" brushRef="#br0">13952 5062 0,'0'36'15,"0"-1"1,36 18-16,-36-18 16,0 0-16,17 1 15,19-19 1,-19-17-1,-17-35 32,0-18-31,0 35-16,0-34 31,18 52-15,17-18-1,89 18 1,-89 0 0,0 0-16</inkml:trace>
  <inkml:trace contextRef="#ctx0" brushRef="#br0">14464 5133 0,'-35'0'31,"-1"18"-15,19 17-16,-19-18 16,36 1-16,-17 17 15,17-17-15,0 0 16,0 35 0,35-71 15,18-35-16,-18 18 1,-35 17-16,36 18 16,-19-35-1</inkml:trace>
  <inkml:trace contextRef="#ctx0" brushRef="#br0">14623 5009 0,'0'18'32,"0"0"-32,0 17 0,0 0 31,35-35-31,-17 0 31,-1 0-15,18 0-1,-35-17 1,18-19-16,-18 19 16,18 17 30,-18 53-30,35 0 0,-35-18-16,18 0 15,17-17-15,18-18 16,-36 0 15,-17-18-31,0-17 16,0 17-1,18 1 1</inkml:trace>
  <inkml:trace contextRef="#ctx0" brushRef="#br0">15275 4974 0,'-35'0'32,"-36"35"-17,54-35 1,17 36-16,0 17 16,0-36-1,53-17 16,17 18-15,-52-18 0,17 0-1,-35 35-15,18-17 16,-18-1 0,0 1-1,0 70 1,0-52-1</inkml:trace>
  <inkml:trace contextRef="#ctx0" brushRef="#br0">15505 5239 0,'0'0'0,"0"-18"32,17-17-17,-17 17 1,35 18 0,-17-17-1,0 17 1,-18-36-1,0 19 17,-36 34 15,1 36-47,35-18 15,0 1 1,0-1-1,0-17 1,53-18 0,0 0-1</inkml:trace>
  <inkml:trace contextRef="#ctx0" brushRef="#br0">15840 5080 0,'0'-35'16,"0"70"-1,0 0-15,0 1 16,0-1-16,0 0 16,0 0-1,0-17-15,0 17 0,17-17 16,-17-71 46,36 18-46,-36 17-16,0 0 0,17 1 16,19-18-1,-1 35 1,35 0-1,-52 0 1,17 0 0</inkml:trace>
  <inkml:trace contextRef="#ctx0" brushRef="#br0">16775 4992 0,'0'-18'16,"17"53"31,-17 54-31,35-19-16,-35 107 15,36-54 1,-36-105-1</inkml:trace>
  <inkml:trace contextRef="#ctx0" brushRef="#br0">16863 5362 0,'0'0'0,"17"-35"16,54 17-1,-36-17 1,-17 35 0,17-18-1,0-17 1,-35 0 0,0 0-1,0 52 48,0 18-63,0 1 15,18 52 1,17-70 0,-35 17-16,18-18 0,0 36 15</inkml:trace>
  <inkml:trace contextRef="#ctx0" brushRef="#br0">17339 5133 0,'0'0'0,"0"18"32,0-1-17,0 36-15,0 35 16,0-35 0,0 0-16,35 0 0,-35 0 31,18-18-16,0-35 1</inkml:trace>
  <inkml:trace contextRef="#ctx0" brushRef="#br0">17251 5256 0,'-18'-35'16,"18"17"0,35 1-1,-17 17-15,17 0 16,-17 0-16,0 0 16,17-35-16</inkml:trace>
  <inkml:trace contextRef="#ctx0" brushRef="#br0">17674 5468 0,'0'-18'15,"0"-17"1,0 0-16,0 0 16,0-18-16,0 0 15,0 0-15,0 0 16,0 0-16,0 18 16,0 17-16,0 53 62,35 124-46,-17-124-1,-18-17-15,35-18 0,-35 35 16,36-35-16,-19 0 31,19-17-15,-19-1-16,18-17 0,18-1 31,-35 54 16,-18 17-31,0 1-16,35 34 15,1-35 1,-36 1-16,35-36 15,-35 17-15,17-17 16</inkml:trace>
  <inkml:trace contextRef="#ctx0" brushRef="#br0">18274 5027 0,'0'0'0,"0"35"31,-18 1-31,18 105 32,0-88-32,0 17 15,0 1-15,0-18 16,0 0-16,0-18 15,0-17-15,18-18 16,-18 35-16,35-35 16,-17 0-16,123-53 31,-88 0-31,17 18 16,-34-18-16</inkml:trace>
  <inkml:trace contextRef="#ctx0" brushRef="#br0">10883 3951 0,'0'53'109,"0"-35"-109,0 17 16,0-17-16,18 17 31,-18 0-31,35-35 0,-35 35 16,0 1-1,18-36-15,-18-18 79,-18-17-64,18 17-15,0 0 16,0-70-1,0 71-15,0-1 16,0-17-16,0 17 16,0 0-16,0 1 15,0-18 1,0-1 0,18 36-1,-1-17 1,1 17-1,17 0 1,-17 0 0,0 0-1,17 0 1,-35 35 0,0 0-1,0 0 1,-18 1-1,-17-19 1,0 19-16,-1-36 16,1 17-1,17-17 1</inkml:trace>
  <inkml:trace contextRef="#ctx0" brushRef="#br0">11236 3687 0,'0'0'0,"0"35"78,18-18-62,-18 1-16,70 53 31,-52-36-31,52 35 32,-34-70-32,-36 36 15,35-36-15,-35 35 16,18-17-1,-18-1 1,0 1 0,0 17-1,0-17 1,0-1-16,-53 36 16,53-17-1,-18-36 1</inkml:trace>
  <inkml:trace contextRef="#ctx0" brushRef="#br0">12382 4110 0,'0'0'0,"36"0"16,-19 0 0</inkml:trace>
  <inkml:trace contextRef="#ctx0" brushRef="#br0">12735 4110 0,'-17'-18'16,"-1"36"-1</inkml:trace>
  <inkml:trace contextRef="#ctx0" brushRef="#br0">12859 4110 0,'0'0'0,"17"0"31</inkml:trace>
  <inkml:trace contextRef="#ctx0" brushRef="#br0">13670 3845 0,'35'0'0,"-17"0"16,-18-17 0,0 34 46,-18 19-46,1-19-16,-71 89 31,52-71-31,1-17 0,17 0 16,18 17-16,-35-35 31,53 0-15,-1 0-1,1 0-15,70 0 31,-35 0-31,0 0 0,0 0 16,-18 0-16,36 0 31,-36 0-31</inkml:trace>
  <inkml:trace contextRef="#ctx0" brushRef="#br0">14182 3845 0,'0'0'0,"0"-17"16,-18 34 46,-35 71-46,53-35-16,-35-17 0,35-19 16,-18 19-16,18-19 15,-35 36 1,35-35 15</inkml:trace>
  <inkml:trace contextRef="#ctx0" brushRef="#br0">14623 3810 0,'0'0'0,"0"35"63,0-17-63,0 17 15,0 18-15,0 0 16,0 53 0,0-71-16,0 18 15,17-18-15,-17-17 16,0 0-1,0-36 48,0-70-47,0 35-16,0 18 15,0-71 1,53 70-1,-35 19-15,-1 17 16,19-71 0,-1 71-1,0-17 1,1 17 0,-19 0-1,18 0 1,-17 0-1,-18 17 1,0 19-16,-18-19 16,-17-17-1,18 35-15,-19-35 16,1 18-16,0-18 16,-18 35-1,18-17 1</inkml:trace>
  <inkml:trace contextRef="#ctx0" brushRef="#br0">15046 3616 0,'35'18'47,"-35"17"-32,18 18 1,0-18-16,-18 0 16,52 1-16,-34 17 15,35 17 1,-18-70-1,-35 35-15,36-35 16,-36 18 0,17-18-16,-17 18 15,0 17 1,-17-17 0,-72 34-1,89-16-15,-35-36 16,17 70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5-07T13:56: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7920 6174 0,'-35'0'31,"17"0"32,0 0-32,-17-18-15,17 18 15,1 18-16,-36 70 1,18-53 0,35 0-16,-36-17 15,-17 70 17,18-35-32,35-35 15,-35 70 1,35-53-16,0 36 31,0-36-31,0-17 0,0 17 16,0-17-16,35 52 31,-35-52-31,35 17 16,1 0-1,-1-35 1,-17 0-16,17 0 15,0 0-15,0 0 0,1 0 16,-19 0-16,19 0 16,-19 0-16,1 18 15,17-18 1,0 0-16,1 0 16,17 0-16,17 35 31,-35-35-31,1 0 0,-1 0 15,0 0-15,53-17 16,-52 17 0,-19-18-16,19 18 15,-19-35-15,1 35 16,17-36-16,18 1 16,-18 18-1,1-36 1,-36 35-1,35 0-15,-35-17 0,0-36 32,0 54-32,0-1 15,-18-17 1,-17-18 0,0 0-1,35 35-15,-18-17 16,18 18-16,-88-54 31,53 36-31,17 17 16,-17 0-16,17-17 0,-52 0 31,34 0-31,-34 17 31,70 0-31,-88-17 31,52 35-31,19-18 16,-19 18-16,1 0 16,-53 0-1,70 0-15,1 18 0,-36 17 32,35-35-32,18 36 0,-35-36 15,35 53-15,-36-53 16,36 17-16</inkml:trace>
  <inkml:trace contextRef="#ctx0" brushRef="#br0">13335 5997 0,'0'0'0,"-35"0"16,35-35 0,-36 35-1,1 0 1,0 0 0,-18 18-1,0 17 1,35-18-16,-52 72 31,35-72-15,-1 19-1,19-19 1,-19 1 0,1 70-1,0-53 1,35-17-16,-53 0 15,53 17-15,-18 0 16,18 0 0,0-17-1,0 0 1,0 17 0,36 0-1,-1 18 1,-35-35-16,35 17 15,-35-17-15,53-1 16,-18 36 0,18 0-1,0-17 1,-35-36-16,17 35 16,18 0-1,-35 0-15,-1-17 16,36-18-16,-35 35 0,88-35 31,-53 0-31,52 0 31,-69 0-31,-1 0 16,18-35-16,53-53 31,-53 70-31,-36-17 16,1 0-1,17 35-15,-35-53 16,0 17-16,0 1 16,0-124-1,-17 106 1,17 1-16,-36-54 16,-17 35-16,53 36 15,-35 0-15,35 17 16,-71-17-1,71 17-15,-35 18 16,18-18-16,-1 18 16,-17 0-16,17 0 15,0 0-15,-35 18 16</inkml:trace>
  <inkml:trace contextRef="#ctx0" brushRef="#br0">6615 11448 0,'0'0'0,"0"-18"0,0 0 31,-36 18 1,1 0-1,17 36-31,-17 17 16,0 35-16,0 0 15,17-35-15,-17 0 16,17-18-16,18 18 15,-53 18 1,53-54-16,-18 18 0,18 18 16,0-17-16,0-1 15,0 18 1,0 0-16,53 0 0,-17 17 16,-19-35-16,54 36 31,-36-53-31,0 17 0,1-35 15,17 35 1,-18-35-16,0 18 0,0-18 16,1 0-16,17 0 15,17 35-15,-17-35 0,35 0 32,-35 0-32,35-17 0,-17 17 15,-18 0-15,35-18 31,-35 18-31,0 0 0,17 0 32,-17-35-32,-17 35 0,52-18 15,-53 18 1,18-35-16,0 35 16,17-36-1,-34-17-15,-1 53 16,36-52-16,-18 16 15,35-17 1,-53 53-16,-17-35 0,17 0 16,18-36 15,-18 54-31,-35-19 0,35-17 16,1 18-16,-1-71 31,-35 89-31,0-1 15,0-35 1,0 35-16,-18 1 16,-35-71-1,18 52-15,17 1 16,-17 17-16,35 1 0,-53-18 16,36 17-16,-19-17 15,1 17 1,0-17-16,-142-18 31,124 18-31,1 35 0,-19-36 16,-176 1 15,141 35-31,18 0 0,0 0 16,-141 0-1,87 18-15,19-18 0,35 53 16,-53-18-1,52-35-15,1 53 0,18-53 16,-71 70 15,105-70-31</inkml:trace>
  <inkml:trace contextRef="#ctx0" brushRef="#br0">19791 6032 0,'0'-35'0,"-18"35"46,-35 18-30,36-18 0,17 35-1,-89 53 1,72-35-16,-18 35 0,-36 230 31,18-212-31,53-18 16,0-17-16,0-19 15,0-16-15,0-1 16,0 0 0,53 1-16,-35-36 15,-1 35-15,36-35 16,0 53-16,159-36 31,-106-17-31,-18 0 16,35 36-16,1-36 0,-36 0 15,18 0-15,-18 0 16,18 0-16,0-36 16,123-17 15,-159 1-31,1 52 0,17-53 16,-17 53-16,17-53 15,-35 17-15,53-16 31,-89 34-31,19-17 16,-36-1-16,-18-52 31,18 53-31,-123-71 16,70 71 0,-36-1-16,19-16 15,-1 16 1,1 19-16,-18-19 15,17 1-15,-176-71 16,176 106 0,1-17-16,-36 17 15,-176 0 1,176 17 0,35-17-16,-17 18 0,18-18 15,17 53 1,-53-18-1,53-35-15,-17 18 0,34-18 16,1 35-16,0-35 16,-1 18-16</inkml:trace>
  <inkml:trace contextRef="#ctx0" brushRef="#br0">19562 2646 0,'0'35'16,"35"36"-16,-35 17 16,0 35-16,106 160 31,-71-248-31,-17 18 16,17-36-16,-35 19 15,35 17-15,-35 17 16,53 36-16,-53 0 15,35 53-15,-35-1 16,53 54 0,0-124-16,-53-17 15,35-1-15,-35-17 16,18-18-16,-18 1 0,53 34 31,-53-34-31,0-1 16,35 18-16,-35-36 15,18 36 1,-18-35-16,0 0 16,0 17-16,0 0 15,0 0 1,0 18-16,0-17 0,0-19 16,18 19-1,-18-1 1,0-18 15,0 19-31,0-1 16,0 0-1,0 1 1,35-19-16,-35 1 16,0 17-1,17 18 1,-17 0-1,36-35-15,-36-1 16,0 1-16,0 35 16,17-53-1,-17 17-15</inkml:trace>
  <inkml:trace contextRef="#ctx0" brushRef="#br0">20197 5380 0,'-18'0'15,"18"17"17,0 54-1,18-53-15,-18 17-16,35 0 0,-18 18 31,19-35-31,-1-18 15,-17 0 1,17 0 0,-35-18-1,70-52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06B4B-2707-4553-A8F9-CBA9CC56E6E0}" type="datetimeFigureOut">
              <a:rPr lang="en-ID" smtClean="0"/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B074E-D151-4A26-AC4B-1DBD25B140A1}" type="slidenum">
              <a:rPr lang="en-ID" smtClean="0"/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Contoh</a:t>
            </a:r>
            <a:r>
              <a:rPr lang="en-US" dirty="0"/>
              <a:t> Kode HTML, </a:t>
            </a:r>
            <a:r>
              <a:rPr lang="en-US" dirty="0" err="1"/>
              <a:t>lihat</a:t>
            </a:r>
            <a:r>
              <a:rPr lang="en-US" dirty="0"/>
              <a:t> di inspect element dan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kodingan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 http://info.cern.ch/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Jelasin</a:t>
            </a:r>
            <a:r>
              <a:rPr lang="en-US" dirty="0"/>
              <a:t> </a:t>
            </a:r>
            <a:r>
              <a:rPr lang="en-US" dirty="0" err="1"/>
              <a:t>kalo</a:t>
            </a:r>
            <a:r>
              <a:rPr lang="en-US" dirty="0"/>
              <a:t> HTML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Cuma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fitu</a:t>
            </a:r>
            <a:r>
              <a:rPr lang="en-US" dirty="0"/>
              <a:t> </a:t>
            </a:r>
            <a:r>
              <a:rPr lang="en-US" dirty="0" err="1"/>
              <a:t>Pendaftaran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formnya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pakai</a:t>
            </a:r>
            <a:r>
              <a:rPr lang="en-US" dirty="0"/>
              <a:t> HTML, </a:t>
            </a:r>
            <a:r>
              <a:rPr lang="en-US" dirty="0" err="1"/>
              <a:t>lalu</a:t>
            </a:r>
            <a:r>
              <a:rPr lang="en-US" dirty="0"/>
              <a:t> agar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dihias</a:t>
            </a:r>
            <a:r>
              <a:rPr lang="en-US" dirty="0"/>
              <a:t> </a:t>
            </a:r>
            <a:r>
              <a:rPr lang="en-US" dirty="0" err="1"/>
              <a:t>pakai</a:t>
            </a:r>
            <a:r>
              <a:rPr lang="en-US" dirty="0"/>
              <a:t> Bahasa CSS, </a:t>
            </a:r>
            <a:r>
              <a:rPr lang="en-US" dirty="0" err="1"/>
              <a:t>lalu</a:t>
            </a:r>
            <a:r>
              <a:rPr lang="en-US" dirty="0"/>
              <a:t> agar </a:t>
            </a:r>
            <a:r>
              <a:rPr lang="en-US" dirty="0" err="1"/>
              <a:t>interaktif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mendaftar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pakai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algn="l"/>
            <a:r>
              <a:rPr lang="en-US" sz="1800" b="1" i="0" u="none" strike="noStrike" baseline="0" dirty="0">
                <a:latin typeface="Lora-Bold"/>
              </a:rPr>
              <a:t>Web browser </a:t>
            </a:r>
            <a:r>
              <a:rPr lang="en-US" sz="1800" b="0" i="0" u="none" strike="noStrike" baseline="0" dirty="0" err="1">
                <a:latin typeface="Lora-Regular"/>
              </a:rPr>
              <a:t>adalah</a:t>
            </a:r>
            <a:r>
              <a:rPr lang="en-US" sz="1800" b="0" i="0" u="none" strike="noStrike" baseline="0" dirty="0">
                <a:latin typeface="Lora-Regular"/>
              </a:rPr>
              <a:t> program yang </a:t>
            </a:r>
            <a:r>
              <a:rPr lang="en-ID" sz="1800" b="0" i="0" u="none" strike="noStrike" baseline="0" dirty="0" err="1">
                <a:latin typeface="Lora-Regular"/>
              </a:rPr>
              <a:t>menerjemahkan</a:t>
            </a:r>
            <a:r>
              <a:rPr lang="en-ID" sz="1800" b="0" i="0" u="none" strike="noStrike" baseline="0" dirty="0">
                <a:latin typeface="Lora-Regular"/>
              </a:rPr>
              <a:t> </a:t>
            </a:r>
            <a:r>
              <a:rPr lang="en-ID" sz="1800" b="0" i="0" u="none" strike="noStrike" baseline="0" dirty="0" err="1">
                <a:latin typeface="Lora-Regular"/>
              </a:rPr>
              <a:t>kode-kode</a:t>
            </a:r>
            <a:r>
              <a:rPr lang="en-ID" sz="1800" b="0" i="0" u="none" strike="noStrike" baseline="0" dirty="0">
                <a:latin typeface="Lora-Regular"/>
              </a:rPr>
              <a:t> HTML dan </a:t>
            </a:r>
            <a:r>
              <a:rPr lang="en-ID" sz="1800" b="0" i="0" u="none" strike="noStrike" baseline="0" dirty="0" err="1">
                <a:latin typeface="Lora-Regular"/>
              </a:rPr>
              <a:t>menampilkannya</a:t>
            </a:r>
            <a:r>
              <a:rPr lang="en-ID" sz="1800" b="0" i="0" u="none" strike="noStrike" baseline="0" dirty="0">
                <a:latin typeface="Lora-Regular"/>
              </a:rPr>
              <a:t> </a:t>
            </a:r>
            <a:r>
              <a:rPr lang="en-ID" sz="1800" b="0" i="0" u="none" strike="noStrike" baseline="0" dirty="0" err="1">
                <a:latin typeface="Lora-Regular"/>
              </a:rPr>
              <a:t>menjadi</a:t>
            </a:r>
            <a:r>
              <a:rPr lang="en-ID" sz="1800" b="0" i="0" u="none" strike="noStrike" baseline="0" dirty="0">
                <a:latin typeface="Lora-Regular"/>
              </a:rPr>
              <a:t> </a:t>
            </a:r>
            <a:r>
              <a:rPr lang="en-ID" sz="1800" b="0" i="0" u="none" strike="noStrike" baseline="0" dirty="0" err="1">
                <a:latin typeface="Lora-Regular"/>
              </a:rPr>
              <a:t>halaman</a:t>
            </a:r>
            <a:r>
              <a:rPr lang="en-ID" sz="1800" b="0" i="0" u="none" strike="noStrike" baseline="0" dirty="0">
                <a:latin typeface="Lora-Regular"/>
              </a:rPr>
              <a:t> website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2557D-75E5-4186-A52B-DFE258203272}" type="slidenum">
              <a:rPr lang="en-ID" smtClean="0"/>
            </a:fld>
            <a:endParaRPr lang="en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Bikin</a:t>
            </a:r>
            <a:r>
              <a:rPr lang="en-US" dirty="0"/>
              <a:t> Folder </a:t>
            </a:r>
            <a:r>
              <a:rPr lang="en-US" dirty="0" err="1"/>
              <a:t>khusus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Buka Sublime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  Save </a:t>
            </a:r>
            <a:r>
              <a:rPr lang="en-US" dirty="0" err="1"/>
              <a:t>ke</a:t>
            </a:r>
            <a:r>
              <a:rPr lang="en-US" dirty="0"/>
              <a:t> .html</a:t>
            </a:r>
            <a:endParaRPr lang="en-US" dirty="0"/>
          </a:p>
          <a:p>
            <a:pPr marL="228600" indent="-228600">
              <a:buAutoNum type="arabicPeriod" startAt="4"/>
            </a:pPr>
            <a:r>
              <a:rPr lang="en-US" dirty="0"/>
              <a:t>Lalu </a:t>
            </a:r>
            <a:r>
              <a:rPr lang="en-US" dirty="0" err="1"/>
              <a:t>klik</a:t>
            </a:r>
            <a:r>
              <a:rPr lang="en-US" dirty="0"/>
              <a:t> file html</a:t>
            </a:r>
            <a:endParaRPr lang="en-US" dirty="0"/>
          </a:p>
          <a:p>
            <a:pPr marL="228600" indent="-228600">
              <a:buAutoNum type="arabicPeriod" startAt="4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Coba</a:t>
            </a:r>
            <a:r>
              <a:rPr lang="en-US" dirty="0"/>
              <a:t> juga </a:t>
            </a:r>
            <a:r>
              <a:rPr lang="en-US" dirty="0" err="1"/>
              <a:t>ke</a:t>
            </a:r>
            <a:r>
              <a:rPr lang="en-US" dirty="0"/>
              <a:t> 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ID" dirty="0"/>
              <a:t>https://html-online.com/editor/</a:t>
            </a:r>
            <a:endParaRPr lang="en-ID" dirty="0"/>
          </a:p>
          <a:p>
            <a:pPr marL="171450" indent="-171450">
              <a:buFontTx/>
              <a:buChar char="-"/>
            </a:pPr>
            <a:endParaRPr lang="en-ID" dirty="0"/>
          </a:p>
          <a:p>
            <a:pPr marL="171450" indent="-171450">
              <a:buFontTx/>
              <a:buChar char="-"/>
            </a:pPr>
            <a:r>
              <a:rPr lang="en-ID" dirty="0"/>
              <a:t>- Jadi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offline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online (</a:t>
            </a:r>
            <a:r>
              <a:rPr lang="en-ID" dirty="0" err="1"/>
              <a:t>berbasis</a:t>
            </a:r>
            <a:r>
              <a:rPr lang="en-ID" dirty="0"/>
              <a:t> server)</a:t>
            </a:r>
            <a:endParaRPr lang="en-US" dirty="0"/>
          </a:p>
          <a:p>
            <a:pPr marL="228600" indent="-228600">
              <a:buAutoNum type="arabicPeriod" startAt="4"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2557D-75E5-4186-A52B-DFE258203272}" type="slidenum">
              <a:rPr lang="en-ID" smtClean="0"/>
            </a:fld>
            <a:endParaRPr lang="en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Bikin</a:t>
            </a:r>
            <a:r>
              <a:rPr lang="en-US" dirty="0"/>
              <a:t> Folder </a:t>
            </a:r>
            <a:r>
              <a:rPr lang="en-US" dirty="0" err="1"/>
              <a:t>khusus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Buka Sublime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  Save </a:t>
            </a:r>
            <a:r>
              <a:rPr lang="en-US" dirty="0" err="1"/>
              <a:t>ke</a:t>
            </a:r>
            <a:r>
              <a:rPr lang="en-US" dirty="0"/>
              <a:t> .html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  Lalu </a:t>
            </a:r>
            <a:r>
              <a:rPr lang="en-US" dirty="0" err="1"/>
              <a:t>klik</a:t>
            </a:r>
            <a:r>
              <a:rPr lang="en-US" dirty="0"/>
              <a:t> file html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2557D-75E5-4186-A52B-DFE258203272}" type="slidenum">
              <a:rPr lang="en-ID" smtClean="0"/>
            </a:fld>
            <a:endParaRPr lang="en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4" Type="http://schemas.microsoft.com/office/2007/relationships/hdphoto" Target="../media/image6.wdp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-1" y="0"/>
            <a:ext cx="10203255" cy="6858000"/>
          </a:xfrm>
          <a:custGeom>
            <a:avLst/>
            <a:gdLst>
              <a:gd name="connsiteX0" fmla="*/ 0 w 8908610"/>
              <a:gd name="connsiteY0" fmla="*/ 0 h 6858000"/>
              <a:gd name="connsiteX1" fmla="*/ 8908610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-1" fmla="*/ 0 w 8908610"/>
              <a:gd name="connsiteY0-2" fmla="*/ 0 h 6858000"/>
              <a:gd name="connsiteX1-3" fmla="*/ 4725909 w 8908610"/>
              <a:gd name="connsiteY1-4" fmla="*/ 0 h 6858000"/>
              <a:gd name="connsiteX2-5" fmla="*/ 8908610 w 8908610"/>
              <a:gd name="connsiteY2-6" fmla="*/ 6858000 h 6858000"/>
              <a:gd name="connsiteX3-7" fmla="*/ 0 w 8908610"/>
              <a:gd name="connsiteY3-8" fmla="*/ 6858000 h 6858000"/>
              <a:gd name="connsiteX4-9" fmla="*/ 0 w 8908610"/>
              <a:gd name="connsiteY4-10" fmla="*/ 0 h 6858000"/>
              <a:gd name="connsiteX0-11" fmla="*/ 0 w 8908610"/>
              <a:gd name="connsiteY0-12" fmla="*/ 0 h 6858000"/>
              <a:gd name="connsiteX1-13" fmla="*/ 4330673 w 8908610"/>
              <a:gd name="connsiteY1-14" fmla="*/ 0 h 6858000"/>
              <a:gd name="connsiteX2-15" fmla="*/ 8908610 w 8908610"/>
              <a:gd name="connsiteY2-16" fmla="*/ 6858000 h 6858000"/>
              <a:gd name="connsiteX3-17" fmla="*/ 0 w 8908610"/>
              <a:gd name="connsiteY3-18" fmla="*/ 6858000 h 6858000"/>
              <a:gd name="connsiteX4-19" fmla="*/ 0 w 8908610"/>
              <a:gd name="connsiteY4-2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908610" h="6858000">
                <a:moveTo>
                  <a:pt x="0" y="0"/>
                </a:moveTo>
                <a:lnTo>
                  <a:pt x="4330673" y="0"/>
                </a:lnTo>
                <a:lnTo>
                  <a:pt x="890861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  <a:endParaRPr lang="en-US" altLang="ko-K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62336" y="315931"/>
            <a:ext cx="3113070" cy="6226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/>
          <p:cNvSpPr>
            <a:spLocks noGrp="1"/>
          </p:cNvSpPr>
          <p:nvPr>
            <p:ph type="pic" sz="quarter" idx="41" hasCustomPrompt="1"/>
          </p:nvPr>
        </p:nvSpPr>
        <p:spPr>
          <a:xfrm>
            <a:off x="682645" y="553565"/>
            <a:ext cx="2672453" cy="2405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0903"/>
            <a:ext cx="11600704" cy="1140891"/>
          </a:xfrm>
          <a:prstGeom prst="rect">
            <a:avLst/>
          </a:prstGeom>
        </p:spPr>
      </p:pic>
      <p:pic>
        <p:nvPicPr>
          <p:cNvPr id="3" name="Picture 3" descr="E:\002-KIMS BUSINESS\007-02-MaxPPT-Contents\150902-com-Global-Laptop\mo900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>
            <a:fillRect/>
          </a:stretch>
        </p:blipFill>
        <p:spPr bwMode="auto">
          <a:xfrm flipH="1">
            <a:off x="8509450" y="2348880"/>
            <a:ext cx="3683812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8898129" y="2735416"/>
            <a:ext cx="1672517" cy="2613110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-1" fmla="*/ 0 w 1436677"/>
              <a:gd name="connsiteY0-2" fmla="*/ 0 h 2745513"/>
              <a:gd name="connsiteX1-3" fmla="*/ 1436677 w 1436677"/>
              <a:gd name="connsiteY1-4" fmla="*/ 45513 h 2745513"/>
              <a:gd name="connsiteX2-5" fmla="*/ 1436677 w 1436677"/>
              <a:gd name="connsiteY2-6" fmla="*/ 2745513 h 2745513"/>
              <a:gd name="connsiteX3-7" fmla="*/ 140677 w 1436677"/>
              <a:gd name="connsiteY3-8" fmla="*/ 2745513 h 2745513"/>
              <a:gd name="connsiteX4-9" fmla="*/ 0 w 1436677"/>
              <a:gd name="connsiteY4-10" fmla="*/ 0 h 2745513"/>
              <a:gd name="connsiteX0-11" fmla="*/ 0 w 1453227"/>
              <a:gd name="connsiteY0-12" fmla="*/ 0 h 2745513"/>
              <a:gd name="connsiteX1-13" fmla="*/ 1453227 w 1453227"/>
              <a:gd name="connsiteY1-14" fmla="*/ 45513 h 2745513"/>
              <a:gd name="connsiteX2-15" fmla="*/ 1453227 w 1453227"/>
              <a:gd name="connsiteY2-16" fmla="*/ 2745513 h 2745513"/>
              <a:gd name="connsiteX3-17" fmla="*/ 157227 w 1453227"/>
              <a:gd name="connsiteY3-18" fmla="*/ 2745513 h 2745513"/>
              <a:gd name="connsiteX4-19" fmla="*/ 0 w 1453227"/>
              <a:gd name="connsiteY4-20" fmla="*/ 0 h 2745513"/>
              <a:gd name="connsiteX0-21" fmla="*/ 0 w 1523565"/>
              <a:gd name="connsiteY0-22" fmla="*/ 0 h 2745513"/>
              <a:gd name="connsiteX1-23" fmla="*/ 1523565 w 1523565"/>
              <a:gd name="connsiteY1-24" fmla="*/ 16550 h 2745513"/>
              <a:gd name="connsiteX2-25" fmla="*/ 1453227 w 1523565"/>
              <a:gd name="connsiteY2-26" fmla="*/ 2745513 h 2745513"/>
              <a:gd name="connsiteX3-27" fmla="*/ 157227 w 1523565"/>
              <a:gd name="connsiteY3-28" fmla="*/ 2745513 h 2745513"/>
              <a:gd name="connsiteX4-29" fmla="*/ 0 w 1523565"/>
              <a:gd name="connsiteY4-30" fmla="*/ 0 h 2745513"/>
              <a:gd name="connsiteX0-31" fmla="*/ 0 w 1672517"/>
              <a:gd name="connsiteY0-32" fmla="*/ 0 h 2745513"/>
              <a:gd name="connsiteX1-33" fmla="*/ 1523565 w 1672517"/>
              <a:gd name="connsiteY1-34" fmla="*/ 16550 h 2745513"/>
              <a:gd name="connsiteX2-35" fmla="*/ 1672517 w 1672517"/>
              <a:gd name="connsiteY2-36" fmla="*/ 2580011 h 2745513"/>
              <a:gd name="connsiteX3-37" fmla="*/ 157227 w 1672517"/>
              <a:gd name="connsiteY3-38" fmla="*/ 2745513 h 2745513"/>
              <a:gd name="connsiteX4-39" fmla="*/ 0 w 1672517"/>
              <a:gd name="connsiteY4-40" fmla="*/ 0 h 2745513"/>
              <a:gd name="connsiteX0-41" fmla="*/ 0 w 1672517"/>
              <a:gd name="connsiteY0-42" fmla="*/ 0 h 2580011"/>
              <a:gd name="connsiteX1-43" fmla="*/ 1523565 w 1672517"/>
              <a:gd name="connsiteY1-44" fmla="*/ 16550 h 2580011"/>
              <a:gd name="connsiteX2-45" fmla="*/ 1672517 w 1672517"/>
              <a:gd name="connsiteY2-46" fmla="*/ 2580011 h 2580011"/>
              <a:gd name="connsiteX3-47" fmla="*/ 165502 w 1672517"/>
              <a:gd name="connsiteY3-48" fmla="*/ 2563460 h 2580011"/>
              <a:gd name="connsiteX4-49" fmla="*/ 0 w 1672517"/>
              <a:gd name="connsiteY4-50" fmla="*/ 0 h 2580011"/>
              <a:gd name="connsiteX0-51" fmla="*/ 0 w 1672517"/>
              <a:gd name="connsiteY0-52" fmla="*/ 0 h 2604835"/>
              <a:gd name="connsiteX1-53" fmla="*/ 1523565 w 1672517"/>
              <a:gd name="connsiteY1-54" fmla="*/ 16550 h 2604835"/>
              <a:gd name="connsiteX2-55" fmla="*/ 1672517 w 1672517"/>
              <a:gd name="connsiteY2-56" fmla="*/ 2580011 h 2604835"/>
              <a:gd name="connsiteX3-57" fmla="*/ 161364 w 1672517"/>
              <a:gd name="connsiteY3-58" fmla="*/ 2604835 h 2604835"/>
              <a:gd name="connsiteX4-59" fmla="*/ 0 w 1672517"/>
              <a:gd name="connsiteY4-60" fmla="*/ 0 h 2604835"/>
              <a:gd name="connsiteX0-61" fmla="*/ 0 w 1672517"/>
              <a:gd name="connsiteY0-62" fmla="*/ 0 h 2613110"/>
              <a:gd name="connsiteX1-63" fmla="*/ 1523565 w 1672517"/>
              <a:gd name="connsiteY1-64" fmla="*/ 16550 h 2613110"/>
              <a:gd name="connsiteX2-65" fmla="*/ 1672517 w 1672517"/>
              <a:gd name="connsiteY2-66" fmla="*/ 2580011 h 2613110"/>
              <a:gd name="connsiteX3-67" fmla="*/ 161364 w 1672517"/>
              <a:gd name="connsiteY3-68" fmla="*/ 2613110 h 2613110"/>
              <a:gd name="connsiteX4-69" fmla="*/ 0 w 1672517"/>
              <a:gd name="connsiteY4-70" fmla="*/ 0 h 26131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672517" h="2613110">
                <a:moveTo>
                  <a:pt x="0" y="0"/>
                </a:moveTo>
                <a:lnTo>
                  <a:pt x="1523565" y="16550"/>
                </a:lnTo>
                <a:lnTo>
                  <a:pt x="1672517" y="2580011"/>
                </a:lnTo>
                <a:lnTo>
                  <a:pt x="161364" y="26131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0.png"/><Relationship Id="rId3" Type="http://schemas.openxmlformats.org/officeDocument/2006/relationships/customXml" Target="../ink/ink7.xml"/><Relationship Id="rId2" Type="http://schemas.openxmlformats.org/officeDocument/2006/relationships/image" Target="../media/image19.png"/><Relationship Id="rId1" Type="http://schemas.openxmlformats.org/officeDocument/2006/relationships/customXml" Target="../ink/ink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customXml" Target="../ink/ink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customXml" Target="../ink/ink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1" Type="http://schemas.openxmlformats.org/officeDocument/2006/relationships/customXml" Target="../ink/ink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61286" y="3071749"/>
            <a:ext cx="5096276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 algn="r"/>
            <a:r>
              <a:rPr lang="en-US" sz="5400" dirty="0">
                <a:solidFill>
                  <a:schemeClr val="accent1"/>
                </a:solidFill>
                <a:latin typeface="+mj-lt"/>
              </a:rPr>
              <a:t>BOOTCAMP</a:t>
            </a:r>
            <a:endParaRPr lang="en-US" sz="5400" dirty="0">
              <a:solidFill>
                <a:schemeClr val="accent1"/>
              </a:solidFill>
              <a:latin typeface="+mj-lt"/>
            </a:endParaRPr>
          </a:p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Web Programming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061087" y="2454342"/>
            <a:ext cx="4777152" cy="1949316"/>
            <a:chOff x="6800888" y="2051054"/>
            <a:chExt cx="4777152" cy="1949316"/>
          </a:xfrm>
        </p:grpSpPr>
        <p:sp>
          <p:nvSpPr>
            <p:cNvPr id="8" name="TextBox 7"/>
            <p:cNvSpPr txBox="1"/>
            <p:nvPr/>
          </p:nvSpPr>
          <p:spPr>
            <a:xfrm>
              <a:off x="6800888" y="2051054"/>
              <a:ext cx="4777152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 err="1">
                  <a:solidFill>
                    <a:schemeClr val="accent1"/>
                  </a:solidFill>
                  <a:latin typeface="+mj-lt"/>
                  <a:cs typeface="Arial" panose="020B0604020202020204" pitchFamily="34" charset="0"/>
                </a:rPr>
                <a:t>Mengenal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</a:t>
              </a:r>
              <a:br>
                <a:rPr lang="en-US" altLang="ko-KR" sz="48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</a:b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HTML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00944" y="3620714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865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Mengenal</a:t>
            </a:r>
            <a:r>
              <a:rPr lang="en-US" dirty="0"/>
              <a:t> HTML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3183" y="1497496"/>
            <a:ext cx="9458564" cy="877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HTML </a:t>
            </a:r>
            <a:r>
              <a:rPr lang="en-US" dirty="0"/>
              <a:t>: </a:t>
            </a:r>
            <a:r>
              <a:rPr lang="en-ID" sz="1800" b="0" i="0" u="none" strike="noStrike" baseline="0" dirty="0" err="1">
                <a:latin typeface="Lora-Regular"/>
              </a:rPr>
              <a:t>singkatan</a:t>
            </a:r>
            <a:r>
              <a:rPr lang="en-ID" sz="1800" b="0" i="0" u="none" strike="noStrike" baseline="0" dirty="0">
                <a:latin typeface="Lora-Regular"/>
              </a:rPr>
              <a:t> </a:t>
            </a:r>
            <a:r>
              <a:rPr lang="en-ID" sz="1800" b="0" i="0" u="none" strike="noStrike" baseline="0" dirty="0" err="1">
                <a:latin typeface="Lora-Regular"/>
              </a:rPr>
              <a:t>dari</a:t>
            </a:r>
            <a:r>
              <a:rPr lang="en-ID" sz="1800" b="0" i="0" u="none" strike="noStrike" baseline="0" dirty="0">
                <a:latin typeface="Lora-Regular"/>
              </a:rPr>
              <a:t> </a:t>
            </a:r>
            <a:r>
              <a:rPr lang="en-ID" sz="1800" b="1" i="0" u="none" strike="noStrike" baseline="0" dirty="0">
                <a:latin typeface="Lora-Bold"/>
              </a:rPr>
              <a:t>Hypertext Markup Language</a:t>
            </a:r>
            <a:r>
              <a:rPr lang="en-ID" sz="1800" b="0" i="0" u="none" strike="noStrike" baseline="0" dirty="0">
                <a:latin typeface="Lora-Regular"/>
              </a:rPr>
              <a:t>. </a:t>
            </a:r>
            <a:endParaRPr lang="en-ID" sz="1800" b="0" i="0" u="none" strike="noStrike" baseline="0" dirty="0">
              <a:latin typeface="Lora-Regular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 err="1">
                <a:latin typeface="Lora-Regular"/>
              </a:rPr>
              <a:t>Fungsi</a:t>
            </a:r>
            <a:r>
              <a:rPr lang="en-ID" dirty="0">
                <a:latin typeface="Lora-Regular"/>
              </a:rPr>
              <a:t> </a:t>
            </a:r>
            <a:r>
              <a:rPr lang="en-ID" dirty="0" err="1">
                <a:latin typeface="Lora-Regular"/>
              </a:rPr>
              <a:t>utama</a:t>
            </a:r>
            <a:r>
              <a:rPr lang="en-ID" dirty="0">
                <a:latin typeface="Lora-Regular"/>
              </a:rPr>
              <a:t> HTML : </a:t>
            </a:r>
            <a:r>
              <a:rPr lang="en-ID" sz="1800" i="0" u="none" strike="noStrike" baseline="0" dirty="0" err="1">
                <a:latin typeface="Lora-Bold"/>
              </a:rPr>
              <a:t>membuat</a:t>
            </a:r>
            <a:r>
              <a:rPr lang="en-ID" sz="1800" i="0" u="none" strike="noStrike" baseline="0" dirty="0">
                <a:latin typeface="Lora-Bold"/>
              </a:rPr>
              <a:t> </a:t>
            </a:r>
            <a:r>
              <a:rPr lang="en-ID" sz="1800" i="0" u="none" strike="noStrike" baseline="0" dirty="0" err="1">
                <a:latin typeface="Lora-Bold"/>
              </a:rPr>
              <a:t>struktur</a:t>
            </a:r>
            <a:r>
              <a:rPr lang="en-ID" sz="1800" i="0" u="none" strike="noStrike" baseline="0" dirty="0">
                <a:latin typeface="Lora-Bold"/>
              </a:rPr>
              <a:t> </a:t>
            </a:r>
            <a:r>
              <a:rPr lang="en-ID" sz="1800" i="0" u="none" strike="noStrike" baseline="0" dirty="0" err="1">
                <a:latin typeface="Lora-Bold"/>
              </a:rPr>
              <a:t>dari</a:t>
            </a:r>
            <a:r>
              <a:rPr lang="en-ID" sz="1800" i="0" u="none" strike="noStrike" baseline="0" dirty="0">
                <a:latin typeface="Lora-Bold"/>
              </a:rPr>
              <a:t> </a:t>
            </a:r>
            <a:r>
              <a:rPr lang="en-ID" sz="1800" i="0" u="none" strike="noStrike" baseline="0" dirty="0" err="1">
                <a:latin typeface="Lora-Bold"/>
              </a:rPr>
              <a:t>sebuah</a:t>
            </a:r>
            <a:r>
              <a:rPr lang="en-ID" sz="1800" i="0" u="none" strike="noStrike" baseline="0" dirty="0">
                <a:latin typeface="Lora-Bold"/>
              </a:rPr>
              <a:t> website</a:t>
            </a:r>
            <a:endParaRPr lang="en-ID" dirty="0"/>
          </a:p>
        </p:txBody>
      </p:sp>
      <p:sp>
        <p:nvSpPr>
          <p:cNvPr id="6" name="TextBox 5"/>
          <p:cNvSpPr txBox="1"/>
          <p:nvPr/>
        </p:nvSpPr>
        <p:spPr>
          <a:xfrm>
            <a:off x="3061252" y="3105834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1" u="none" strike="noStrike" baseline="0" dirty="0">
                <a:latin typeface="Lora-Italic"/>
              </a:rPr>
              <a:t>“HTML for content, CSS for presentation and JavaScript for behavior</a:t>
            </a:r>
            <a:r>
              <a:rPr lang="en-US" dirty="0">
                <a:latin typeface="Lora-Regular"/>
              </a:rPr>
              <a:t>”</a:t>
            </a:r>
            <a:endParaRPr lang="en-ID" dirty="0"/>
          </a:p>
        </p:txBody>
      </p:sp>
      <p:sp>
        <p:nvSpPr>
          <p:cNvPr id="36" name="TextBox 35"/>
          <p:cNvSpPr txBox="1"/>
          <p:nvPr/>
        </p:nvSpPr>
        <p:spPr>
          <a:xfrm>
            <a:off x="1113183" y="4168507"/>
            <a:ext cx="9458564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Perkembangan</a:t>
            </a:r>
            <a:r>
              <a:rPr lang="en-US" b="1" dirty="0"/>
              <a:t> HTML </a:t>
            </a:r>
            <a:r>
              <a:rPr lang="en-US" dirty="0"/>
              <a:t>: </a:t>
            </a:r>
            <a:r>
              <a:rPr lang="en-ID" sz="1800" b="1" i="0" u="none" strike="noStrike" baseline="0" dirty="0">
                <a:latin typeface="Lora-Regular"/>
              </a:rPr>
              <a:t>HTML 1.0 , HTML 2.0 , HTML 3.0 , HTML 3.2 , HTML 4.0 , HTML 4.1 , XHTML 1.0 , XHTML 1.1 , XHTML 2.0 , HTML 5.0, HTML 5.1 , HTML 5.2 , HTML 5.3</a:t>
            </a:r>
            <a:endParaRPr lang="en-ID" sz="1800" b="1" i="0" u="none" strike="noStrike" baseline="0" dirty="0">
              <a:latin typeface="Lora-Regular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>
                <a:latin typeface="Lora-Regular"/>
              </a:rPr>
              <a:t>Web Browser </a:t>
            </a:r>
            <a:r>
              <a:rPr lang="en-ID" dirty="0" err="1">
                <a:latin typeface="Lora-Regular"/>
              </a:rPr>
              <a:t>untuk</a:t>
            </a:r>
            <a:r>
              <a:rPr lang="en-ID" dirty="0">
                <a:latin typeface="Lora-Regular"/>
              </a:rPr>
              <a:t> Running Kode HTML : </a:t>
            </a:r>
            <a:r>
              <a:rPr lang="en-ID" sz="1800" i="0" u="none" strike="noStrike" baseline="0" dirty="0">
                <a:latin typeface="Lora-Bold"/>
              </a:rPr>
              <a:t>Google Chrome, Mozilla, Netscape, IE, </a:t>
            </a:r>
            <a:r>
              <a:rPr lang="en-ID" sz="1800" i="0" u="none" strike="noStrike" baseline="0" dirty="0" err="1">
                <a:latin typeface="Lora-Bold"/>
              </a:rPr>
              <a:t>dll</a:t>
            </a:r>
            <a:endParaRPr lang="en-ID" sz="1800" i="0" u="none" strike="noStrike" baseline="0" dirty="0">
              <a:latin typeface="Lora-Bold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>
                <a:latin typeface="Lora-Bold"/>
              </a:rPr>
              <a:t>Text Editor </a:t>
            </a:r>
            <a:r>
              <a:rPr lang="en-ID" dirty="0" err="1">
                <a:latin typeface="Lora-Bold"/>
              </a:rPr>
              <a:t>untuk</a:t>
            </a:r>
            <a:r>
              <a:rPr lang="en-ID" dirty="0">
                <a:latin typeface="Lora-Bold"/>
              </a:rPr>
              <a:t> </a:t>
            </a:r>
            <a:r>
              <a:rPr lang="en-ID" dirty="0" err="1">
                <a:latin typeface="Lora-Bold"/>
              </a:rPr>
              <a:t>membuat</a:t>
            </a:r>
            <a:r>
              <a:rPr lang="en-ID" dirty="0">
                <a:latin typeface="Lora-Bold"/>
              </a:rPr>
              <a:t> Kode HTML : Sublime, Visual Studio , ATOM, Notepad++</a:t>
            </a:r>
            <a:endParaRPr lang="en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Ink 3"/>
              <p14:cNvContentPartPr/>
              <p14:nvPr/>
            </p14:nvContentPartPr>
            <p14:xfrm>
              <a:off x="4044960" y="1263600"/>
              <a:ext cx="7950600" cy="2832480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4044960" y="1263600"/>
                <a:ext cx="7950600" cy="2832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7" name="Ink 6"/>
              <p14:cNvContentPartPr/>
              <p14:nvPr/>
            </p14:nvContentPartPr>
            <p14:xfrm>
              <a:off x="4254480" y="2832120"/>
              <a:ext cx="5563080" cy="3530880"/>
            </p14:xfrm>
          </p:contentPart>
        </mc:Choice>
        <mc:Fallback xmlns="">
          <p:pic>
            <p:nvPicPr>
              <p:cNvPr id="7" name="Ink 6"/>
            </p:nvPicPr>
            <p:blipFill>
              <a:blip r:embed="rId4"/>
            </p:blipFill>
            <p:spPr>
              <a:xfrm>
                <a:off x="4254480" y="2832120"/>
                <a:ext cx="5563080" cy="35308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061087" y="2454342"/>
            <a:ext cx="4777152" cy="1949316"/>
            <a:chOff x="6800888" y="2051054"/>
            <a:chExt cx="4777152" cy="1949316"/>
          </a:xfrm>
        </p:grpSpPr>
        <p:sp>
          <p:nvSpPr>
            <p:cNvPr id="8" name="TextBox 7"/>
            <p:cNvSpPr txBox="1"/>
            <p:nvPr/>
          </p:nvSpPr>
          <p:spPr>
            <a:xfrm>
              <a:off x="6800888" y="2051054"/>
              <a:ext cx="4777152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accent1"/>
                  </a:solidFill>
                  <a:latin typeface="+mj-lt"/>
                  <a:cs typeface="Arial" panose="020B0604020202020204" pitchFamily="34" charset="0"/>
                </a:rPr>
                <a:t>Latihan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</a:t>
              </a:r>
              <a:br>
                <a:rPr lang="en-US" altLang="ko-KR" sz="48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</a:b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HTML Dasar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00944" y="3620714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865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1343517"/>
          </a:xfrm>
        </p:spPr>
        <p:txBody>
          <a:bodyPr/>
          <a:lstStyle/>
          <a:p>
            <a:r>
              <a:rPr lang="en-US" sz="4800" dirty="0" err="1"/>
              <a:t>Membuat</a:t>
            </a:r>
            <a:r>
              <a:rPr lang="en-US" sz="4800" dirty="0"/>
              <a:t> “Halo </a:t>
            </a:r>
            <a:r>
              <a:rPr lang="en-US" sz="4800" dirty="0" err="1"/>
              <a:t>Semua</a:t>
            </a:r>
            <a:r>
              <a:rPr lang="en-US" sz="4800" dirty="0"/>
              <a:t> !”</a:t>
            </a:r>
            <a:endParaRPr lang="en-US" sz="4800" dirty="0"/>
          </a:p>
        </p:txBody>
      </p:sp>
      <p:sp>
        <p:nvSpPr>
          <p:cNvPr id="10" name="Rectangle 9"/>
          <p:cNvSpPr/>
          <p:nvPr/>
        </p:nvSpPr>
        <p:spPr>
          <a:xfrm>
            <a:off x="1748589" y="1683026"/>
            <a:ext cx="8614611" cy="335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D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1&lt;!DOCTYPE html&gt;</a:t>
            </a:r>
            <a:endParaRPr lang="en-ID" sz="1800" b="0" i="0" u="none" strike="noStrike" baseline="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2 &lt;html&gt;</a:t>
            </a:r>
            <a:endParaRPr lang="en-ID" sz="1800" b="0" i="0" u="none" strike="noStrike" baseline="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3 &lt;head&gt;</a:t>
            </a:r>
            <a:endParaRPr lang="en-ID" sz="1800" b="0" i="0" u="none" strike="noStrike" baseline="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4 &lt;title&gt;Latihan HTML Dasar&lt;/title&gt;</a:t>
            </a:r>
            <a:endParaRPr lang="en-ID" sz="1800" b="0" i="0" u="none" strike="noStrike" baseline="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5 &lt;/head&gt;</a:t>
            </a:r>
            <a:endParaRPr lang="en-ID" sz="1800" b="0" i="0" u="none" strike="noStrike" baseline="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6 &lt;body&gt;</a:t>
            </a:r>
            <a:endParaRPr lang="en-ID" sz="1800" b="0" i="0" u="none" strike="noStrike" baseline="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7 &lt;p&gt;Halo </a:t>
            </a:r>
            <a:r>
              <a:rPr lang="en-US" sz="1800" b="0" i="0" u="none" strike="noStrike" baseline="0" dirty="0" err="1">
                <a:solidFill>
                  <a:schemeClr val="bg1"/>
                </a:solidFill>
                <a:latin typeface="Consolas" panose="020B0609020204030204" pitchFamily="49" charset="0"/>
              </a:rPr>
              <a:t>Semua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 !&lt;/p&gt;</a:t>
            </a:r>
            <a:endParaRPr lang="en-US" sz="1800" b="0" i="0" u="none" strike="noStrike" baseline="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8 &lt;/body&gt;</a:t>
            </a:r>
            <a:endParaRPr lang="en-ID" sz="1800" b="0" i="0" u="none" strike="noStrike" baseline="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9 &lt;/html&gt;</a:t>
            </a:r>
            <a:endParaRPr lang="en-ID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Ink 2"/>
              <p14:cNvContentPartPr/>
              <p14:nvPr/>
            </p14:nvContentPartPr>
            <p14:xfrm>
              <a:off x="2914560" y="1301760"/>
              <a:ext cx="3791520" cy="3213360"/>
            </p14:xfrm>
          </p:contentPart>
        </mc:Choice>
        <mc:Fallback xmlns="">
          <p:pic>
            <p:nvPicPr>
              <p:cNvPr id="3" name="Ink 2"/>
            </p:nvPicPr>
            <p:blipFill>
              <a:blip r:embed="rId2"/>
            </p:blipFill>
            <p:spPr>
              <a:xfrm>
                <a:off x="2914560" y="1301760"/>
                <a:ext cx="3791520" cy="3213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1343517"/>
          </a:xfrm>
        </p:spPr>
        <p:txBody>
          <a:bodyPr/>
          <a:lstStyle/>
          <a:p>
            <a:r>
              <a:rPr lang="en-US" sz="4800" dirty="0" err="1"/>
              <a:t>Membuat</a:t>
            </a:r>
            <a:r>
              <a:rPr lang="en-US" sz="4800" dirty="0"/>
              <a:t> Form </a:t>
            </a:r>
            <a:r>
              <a:rPr lang="en-US" sz="4800" dirty="0" err="1"/>
              <a:t>Pendaftaran</a:t>
            </a:r>
            <a:endParaRPr lang="en-US" sz="4800" dirty="0"/>
          </a:p>
        </p:txBody>
      </p:sp>
      <p:sp>
        <p:nvSpPr>
          <p:cNvPr id="10" name="Rectangle 9"/>
          <p:cNvSpPr/>
          <p:nvPr/>
        </p:nvSpPr>
        <p:spPr>
          <a:xfrm>
            <a:off x="1748589" y="1683026"/>
            <a:ext cx="8614611" cy="4717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D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&lt;form&gt;</a:t>
            </a:r>
            <a:endParaRPr lang="en-ID" sz="1800" b="0" i="0" u="none" strike="noStrike" baseline="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    &lt;</a:t>
            </a:r>
            <a:r>
              <a:rPr lang="en-ID" sz="1800" b="0" i="0" u="none" strike="noStrike" baseline="0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ID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ID" sz="1800" b="0" i="0" u="none" strike="noStrike" baseline="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	&lt;input type="email" placeholder="Email" /&gt;</a:t>
            </a:r>
            <a:endParaRPr lang="en-ID" sz="1800" b="0" i="0" u="none" strike="noStrike" baseline="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        &lt;input type="password" placeholder="Password" /&gt;</a:t>
            </a:r>
            <a:endParaRPr lang="en-ID" sz="1800" b="0" i="0" u="none" strike="noStrike" baseline="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        &lt;label for="default-remember"&gt;</a:t>
            </a:r>
            <a:endParaRPr lang="en-ID" sz="1800" b="0" i="0" u="none" strike="noStrike" baseline="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            &lt;input type="checkbox" id="default-remember" /&gt; 			Remember me</a:t>
            </a:r>
            <a:endParaRPr lang="en-ID" sz="1800" b="0" i="0" u="none" strike="noStrike" baseline="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        &lt;/label&gt;</a:t>
            </a:r>
            <a:endParaRPr lang="en-ID" sz="1800" b="0" i="0" u="none" strike="noStrike" baseline="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        &lt;button type="submit" class="pure-button pure-button-primary"&gt;Sign in&lt;/button&gt;</a:t>
            </a:r>
            <a:endParaRPr lang="en-ID" sz="1800" b="0" i="0" u="none" strike="noStrike" baseline="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    &lt;/</a:t>
            </a:r>
            <a:r>
              <a:rPr lang="en-ID" sz="1800" b="0" i="0" u="none" strike="noStrike" baseline="0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ID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ID" sz="1800" b="0" i="0" u="none" strike="noStrike" baseline="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&lt;/form&gt;</a:t>
            </a:r>
            <a:endParaRPr lang="en-ID" sz="1800" b="0" i="0" u="none" strike="noStrike" baseline="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endParaRPr lang="en-ID" sz="1800" b="0" i="0" u="none" strike="noStrike" baseline="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061087" y="2454342"/>
            <a:ext cx="4777152" cy="1949316"/>
            <a:chOff x="6800888" y="2051054"/>
            <a:chExt cx="4777152" cy="1949316"/>
          </a:xfrm>
        </p:grpSpPr>
        <p:sp>
          <p:nvSpPr>
            <p:cNvPr id="8" name="TextBox 7"/>
            <p:cNvSpPr txBox="1"/>
            <p:nvPr/>
          </p:nvSpPr>
          <p:spPr>
            <a:xfrm>
              <a:off x="6800888" y="2051054"/>
              <a:ext cx="4777152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 err="1">
                  <a:solidFill>
                    <a:schemeClr val="accent1"/>
                  </a:solidFill>
                  <a:latin typeface="+mj-lt"/>
                  <a:cs typeface="Arial" panose="020B0604020202020204" pitchFamily="34" charset="0"/>
                </a:rPr>
                <a:t>Struktur</a:t>
              </a:r>
              <a:r>
                <a:rPr lang="en-US" altLang="ko-KR" sz="4800" b="1" dirty="0">
                  <a:solidFill>
                    <a:schemeClr val="accent1"/>
                  </a:solidFill>
                  <a:latin typeface="+mj-lt"/>
                  <a:cs typeface="Arial" panose="020B0604020202020204" pitchFamily="34" charset="0"/>
                </a:rPr>
                <a:t> Dasar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</a:t>
              </a:r>
              <a:br>
                <a:rPr lang="en-US" altLang="ko-KR" sz="48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</a:b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HTML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00944" y="3620714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865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TAG</a:t>
            </a:r>
            <a:endParaRPr lang="en-ID" dirty="0"/>
          </a:p>
        </p:txBody>
      </p:sp>
      <p:sp>
        <p:nvSpPr>
          <p:cNvPr id="8" name="Rectangle 7"/>
          <p:cNvSpPr/>
          <p:nvPr/>
        </p:nvSpPr>
        <p:spPr>
          <a:xfrm>
            <a:off x="1973178" y="1684421"/>
            <a:ext cx="3785937" cy="13154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&lt;p&gt; Halo Dunia ! &lt;/p&gt;</a:t>
            </a:r>
            <a:endParaRPr lang="en-ID" dirty="0"/>
          </a:p>
        </p:txBody>
      </p:sp>
      <p:sp>
        <p:nvSpPr>
          <p:cNvPr id="67" name="Rectangle 66"/>
          <p:cNvSpPr/>
          <p:nvPr/>
        </p:nvSpPr>
        <p:spPr>
          <a:xfrm>
            <a:off x="6432887" y="1676400"/>
            <a:ext cx="3785937" cy="13154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&lt;h1&gt; Halo Dunia ! &lt;/h1&gt;</a:t>
            </a:r>
            <a:endParaRPr lang="en-ID" dirty="0"/>
          </a:p>
        </p:txBody>
      </p:sp>
      <p:sp>
        <p:nvSpPr>
          <p:cNvPr id="68" name="Rectangle 67"/>
          <p:cNvSpPr/>
          <p:nvPr/>
        </p:nvSpPr>
        <p:spPr>
          <a:xfrm>
            <a:off x="1973177" y="3604497"/>
            <a:ext cx="3785937" cy="13154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&lt;head&gt; </a:t>
            </a:r>
            <a:r>
              <a:rPr lang="en-US" dirty="0" err="1"/>
              <a:t>Belajar</a:t>
            </a:r>
            <a:r>
              <a:rPr lang="en-US" dirty="0"/>
              <a:t> HTML &lt;/head&gt;</a:t>
            </a:r>
            <a:endParaRPr lang="en-ID" dirty="0"/>
          </a:p>
        </p:txBody>
      </p:sp>
      <p:sp>
        <p:nvSpPr>
          <p:cNvPr id="69" name="Rectangle 68"/>
          <p:cNvSpPr/>
          <p:nvPr/>
        </p:nvSpPr>
        <p:spPr>
          <a:xfrm>
            <a:off x="6424862" y="3647647"/>
            <a:ext cx="3785937" cy="13154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&lt;body&gt; </a:t>
            </a:r>
            <a:endParaRPr lang="en-US" dirty="0"/>
          </a:p>
          <a:p>
            <a:pPr algn="ctr"/>
            <a:r>
              <a:rPr lang="en-US" dirty="0"/>
              <a:t>	…..</a:t>
            </a:r>
            <a:endParaRPr lang="en-US" dirty="0"/>
          </a:p>
          <a:p>
            <a:pPr algn="ctr"/>
            <a:r>
              <a:rPr lang="en-US" dirty="0"/>
              <a:t>&lt;/body&gt;</a:t>
            </a:r>
            <a:endParaRPr lang="en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Ink 2"/>
              <p14:cNvContentPartPr/>
              <p14:nvPr/>
            </p14:nvContentPartPr>
            <p14:xfrm>
              <a:off x="2209680" y="952560"/>
              <a:ext cx="5569560" cy="3581640"/>
            </p14:xfrm>
          </p:contentPart>
        </mc:Choice>
        <mc:Fallback xmlns="">
          <p:pic>
            <p:nvPicPr>
              <p:cNvPr id="3" name="Ink 2"/>
            </p:nvPicPr>
            <p:blipFill>
              <a:blip r:embed="rId2"/>
            </p:blipFill>
            <p:spPr>
              <a:xfrm>
                <a:off x="2209680" y="952560"/>
                <a:ext cx="5569560" cy="358164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ATTRIBUTE</a:t>
            </a:r>
            <a:endParaRPr lang="en-ID" dirty="0"/>
          </a:p>
        </p:txBody>
      </p:sp>
      <p:sp>
        <p:nvSpPr>
          <p:cNvPr id="8" name="Rectangle 7"/>
          <p:cNvSpPr/>
          <p:nvPr/>
        </p:nvSpPr>
        <p:spPr>
          <a:xfrm>
            <a:off x="2500653" y="1588169"/>
            <a:ext cx="7218948" cy="13154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&lt;p class=“tulisan </a:t>
            </a:r>
            <a:r>
              <a:rPr lang="en-US" dirty="0" err="1"/>
              <a:t>kuning</a:t>
            </a:r>
            <a:r>
              <a:rPr lang="en-US" dirty="0"/>
              <a:t>”&gt; Halo Dunia ! &lt;/p&gt;</a:t>
            </a:r>
            <a:endParaRPr lang="en-ID" dirty="0"/>
          </a:p>
        </p:txBody>
      </p:sp>
      <p:sp>
        <p:nvSpPr>
          <p:cNvPr id="9" name="Rectangle 8"/>
          <p:cNvSpPr/>
          <p:nvPr/>
        </p:nvSpPr>
        <p:spPr>
          <a:xfrm>
            <a:off x="2500653" y="3428035"/>
            <a:ext cx="7218948" cy="13154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&lt;p class=“tulisan </a:t>
            </a:r>
            <a:r>
              <a:rPr lang="en-US" dirty="0" err="1"/>
              <a:t>tebal</a:t>
            </a:r>
            <a:r>
              <a:rPr lang="en-US" dirty="0"/>
              <a:t>”&gt; Halo Dunia ! &lt;/p&gt;</a:t>
            </a:r>
            <a:endParaRPr lang="en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Ink 2"/>
              <p14:cNvContentPartPr/>
              <p14:nvPr/>
            </p14:nvContentPartPr>
            <p14:xfrm>
              <a:off x="3149640" y="1638360"/>
              <a:ext cx="4559760" cy="1327320"/>
            </p14:xfrm>
          </p:contentPart>
        </mc:Choice>
        <mc:Fallback xmlns="">
          <p:pic>
            <p:nvPicPr>
              <p:cNvPr id="3" name="Ink 2"/>
            </p:nvPicPr>
            <p:blipFill>
              <a:blip r:embed="rId2"/>
            </p:blipFill>
            <p:spPr>
              <a:xfrm>
                <a:off x="3149640" y="1638360"/>
                <a:ext cx="4559760" cy="132732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48" y="4904201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 err="1">
                <a:solidFill>
                  <a:schemeClr val="bg1"/>
                </a:solidFill>
                <a:cs typeface="Arial" panose="020B0604020202020204" pitchFamily="34" charset="0"/>
              </a:rPr>
              <a:t>Terima</a:t>
            </a:r>
            <a:r>
              <a:rPr lang="en-US" altLang="ko-KR" sz="6000" dirty="0">
                <a:solidFill>
                  <a:schemeClr val="bg1"/>
                </a:solidFill>
                <a:cs typeface="Arial" panose="020B0604020202020204" pitchFamily="34" charset="0"/>
              </a:rPr>
              <a:t> Kasih</a:t>
            </a:r>
            <a:endParaRPr lang="ko-KR" altLang="en-US" sz="6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828755"/>
            <a:ext cx="3894993" cy="1166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96859" y="4828755"/>
            <a:ext cx="3894993" cy="1166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061087" y="2454342"/>
            <a:ext cx="477715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Fundamental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Programming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Goals </a:t>
            </a:r>
            <a:r>
              <a:rPr lang="en-US" dirty="0" err="1"/>
              <a:t>dari</a:t>
            </a:r>
            <a:r>
              <a:rPr lang="en-US" dirty="0"/>
              <a:t> Bootcamp </a:t>
            </a:r>
            <a:r>
              <a:rPr lang="en-US" dirty="0" err="1"/>
              <a:t>ini</a:t>
            </a:r>
            <a:r>
              <a:rPr lang="en-US" dirty="0"/>
              <a:t> ?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68085" y="2077401"/>
            <a:ext cx="4701308" cy="3689499"/>
            <a:chOff x="668085" y="2077401"/>
            <a:chExt cx="4701308" cy="3689499"/>
          </a:xfrm>
        </p:grpSpPr>
        <p:sp>
          <p:nvSpPr>
            <p:cNvPr id="94" name="Freeform: Shape 93"/>
            <p:cNvSpPr/>
            <p:nvPr/>
          </p:nvSpPr>
          <p:spPr>
            <a:xfrm>
              <a:off x="1359982" y="2656301"/>
              <a:ext cx="2595962" cy="1801149"/>
            </a:xfrm>
            <a:custGeom>
              <a:avLst/>
              <a:gdLst>
                <a:gd name="connsiteX0" fmla="*/ 3863340 w 3857625"/>
                <a:gd name="connsiteY0" fmla="*/ 153352 h 2676525"/>
                <a:gd name="connsiteX1" fmla="*/ 3707130 w 3857625"/>
                <a:gd name="connsiteY1" fmla="*/ 0 h 2676525"/>
                <a:gd name="connsiteX2" fmla="*/ 1952625 w 3857625"/>
                <a:gd name="connsiteY2" fmla="*/ 952 h 2676525"/>
                <a:gd name="connsiteX3" fmla="*/ 156210 w 3857625"/>
                <a:gd name="connsiteY3" fmla="*/ 0 h 2676525"/>
                <a:gd name="connsiteX4" fmla="*/ 0 w 3857625"/>
                <a:gd name="connsiteY4" fmla="*/ 153352 h 2676525"/>
                <a:gd name="connsiteX5" fmla="*/ 0 w 3857625"/>
                <a:gd name="connsiteY5" fmla="*/ 2525078 h 2676525"/>
                <a:gd name="connsiteX6" fmla="*/ 156210 w 3857625"/>
                <a:gd name="connsiteY6" fmla="*/ 2680335 h 2676525"/>
                <a:gd name="connsiteX7" fmla="*/ 2029778 w 3857625"/>
                <a:gd name="connsiteY7" fmla="*/ 2680335 h 2676525"/>
                <a:gd name="connsiteX8" fmla="*/ 2029778 w 3857625"/>
                <a:gd name="connsiteY8" fmla="*/ 2680335 h 2676525"/>
                <a:gd name="connsiteX9" fmla="*/ 3708083 w 3857625"/>
                <a:gd name="connsiteY9" fmla="*/ 2680335 h 2676525"/>
                <a:gd name="connsiteX10" fmla="*/ 3864293 w 3857625"/>
                <a:gd name="connsiteY10" fmla="*/ 2525078 h 2676525"/>
                <a:gd name="connsiteX11" fmla="*/ 3863340 w 3857625"/>
                <a:gd name="connsiteY11" fmla="*/ 153352 h 2676525"/>
                <a:gd name="connsiteX12" fmla="*/ 3618548 w 3857625"/>
                <a:gd name="connsiteY12" fmla="*/ 2458403 h 2676525"/>
                <a:gd name="connsiteX13" fmla="*/ 2455545 w 3857625"/>
                <a:gd name="connsiteY13" fmla="*/ 2458403 h 2676525"/>
                <a:gd name="connsiteX14" fmla="*/ 2455545 w 3857625"/>
                <a:gd name="connsiteY14" fmla="*/ 2458403 h 2676525"/>
                <a:gd name="connsiteX15" fmla="*/ 244792 w 3857625"/>
                <a:gd name="connsiteY15" fmla="*/ 2458403 h 2676525"/>
                <a:gd name="connsiteX16" fmla="*/ 143827 w 3857625"/>
                <a:gd name="connsiteY16" fmla="*/ 2355533 h 2676525"/>
                <a:gd name="connsiteX17" fmla="*/ 143827 w 3857625"/>
                <a:gd name="connsiteY17" fmla="*/ 345757 h 2676525"/>
                <a:gd name="connsiteX18" fmla="*/ 237172 w 3857625"/>
                <a:gd name="connsiteY18" fmla="*/ 249555 h 2676525"/>
                <a:gd name="connsiteX19" fmla="*/ 1890713 w 3857625"/>
                <a:gd name="connsiteY19" fmla="*/ 249555 h 2676525"/>
                <a:gd name="connsiteX20" fmla="*/ 1890713 w 3857625"/>
                <a:gd name="connsiteY20" fmla="*/ 249555 h 2676525"/>
                <a:gd name="connsiteX21" fmla="*/ 3626168 w 3857625"/>
                <a:gd name="connsiteY21" fmla="*/ 249555 h 2676525"/>
                <a:gd name="connsiteX22" fmla="*/ 3719513 w 3857625"/>
                <a:gd name="connsiteY22" fmla="*/ 345757 h 2676525"/>
                <a:gd name="connsiteX23" fmla="*/ 3719513 w 3857625"/>
                <a:gd name="connsiteY23" fmla="*/ 2355533 h 2676525"/>
                <a:gd name="connsiteX24" fmla="*/ 3618548 w 3857625"/>
                <a:gd name="connsiteY24" fmla="*/ 2458403 h 267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57625" h="2676525">
                  <a:moveTo>
                    <a:pt x="3863340" y="153352"/>
                  </a:moveTo>
                  <a:cubicBezTo>
                    <a:pt x="3863340" y="49530"/>
                    <a:pt x="3811905" y="0"/>
                    <a:pt x="3707130" y="0"/>
                  </a:cubicBezTo>
                  <a:cubicBezTo>
                    <a:pt x="3122295" y="0"/>
                    <a:pt x="2537460" y="0"/>
                    <a:pt x="1952625" y="952"/>
                  </a:cubicBezTo>
                  <a:cubicBezTo>
                    <a:pt x="1353503" y="0"/>
                    <a:pt x="755333" y="0"/>
                    <a:pt x="156210" y="0"/>
                  </a:cubicBezTo>
                  <a:cubicBezTo>
                    <a:pt x="51435" y="0"/>
                    <a:pt x="0" y="49530"/>
                    <a:pt x="0" y="153352"/>
                  </a:cubicBezTo>
                  <a:cubicBezTo>
                    <a:pt x="0" y="943927"/>
                    <a:pt x="0" y="1734502"/>
                    <a:pt x="0" y="2525078"/>
                  </a:cubicBezTo>
                  <a:cubicBezTo>
                    <a:pt x="0" y="2627948"/>
                    <a:pt x="53340" y="2680335"/>
                    <a:pt x="156210" y="2680335"/>
                  </a:cubicBezTo>
                  <a:cubicBezTo>
                    <a:pt x="781050" y="2680335"/>
                    <a:pt x="1404938" y="2680335"/>
                    <a:pt x="2029778" y="2680335"/>
                  </a:cubicBezTo>
                  <a:cubicBezTo>
                    <a:pt x="2029778" y="2680335"/>
                    <a:pt x="2029778" y="2680335"/>
                    <a:pt x="2029778" y="2680335"/>
                  </a:cubicBezTo>
                  <a:cubicBezTo>
                    <a:pt x="2588895" y="2680335"/>
                    <a:pt x="3148965" y="2680335"/>
                    <a:pt x="3708083" y="2680335"/>
                  </a:cubicBezTo>
                  <a:cubicBezTo>
                    <a:pt x="3810953" y="2680335"/>
                    <a:pt x="3864293" y="2627948"/>
                    <a:pt x="3864293" y="2525078"/>
                  </a:cubicBezTo>
                  <a:cubicBezTo>
                    <a:pt x="3864293" y="1733550"/>
                    <a:pt x="3864293" y="943927"/>
                    <a:pt x="3863340" y="153352"/>
                  </a:cubicBezTo>
                  <a:close/>
                  <a:moveTo>
                    <a:pt x="3618548" y="2458403"/>
                  </a:moveTo>
                  <a:cubicBezTo>
                    <a:pt x="3230880" y="2458403"/>
                    <a:pt x="2843213" y="2458403"/>
                    <a:pt x="2455545" y="2458403"/>
                  </a:cubicBezTo>
                  <a:lnTo>
                    <a:pt x="2455545" y="2458403"/>
                  </a:lnTo>
                  <a:cubicBezTo>
                    <a:pt x="1718310" y="2458403"/>
                    <a:pt x="982028" y="2458403"/>
                    <a:pt x="244792" y="2458403"/>
                  </a:cubicBezTo>
                  <a:cubicBezTo>
                    <a:pt x="158115" y="2458403"/>
                    <a:pt x="143827" y="2444115"/>
                    <a:pt x="143827" y="2355533"/>
                  </a:cubicBezTo>
                  <a:cubicBezTo>
                    <a:pt x="143827" y="1685925"/>
                    <a:pt x="143827" y="1016318"/>
                    <a:pt x="143827" y="345757"/>
                  </a:cubicBezTo>
                  <a:cubicBezTo>
                    <a:pt x="143827" y="265747"/>
                    <a:pt x="159067" y="249555"/>
                    <a:pt x="237172" y="249555"/>
                  </a:cubicBezTo>
                  <a:cubicBezTo>
                    <a:pt x="788670" y="249555"/>
                    <a:pt x="1339215" y="249555"/>
                    <a:pt x="1890713" y="249555"/>
                  </a:cubicBezTo>
                  <a:cubicBezTo>
                    <a:pt x="1890713" y="249555"/>
                    <a:pt x="1890713" y="249555"/>
                    <a:pt x="1890713" y="249555"/>
                  </a:cubicBezTo>
                  <a:cubicBezTo>
                    <a:pt x="2468880" y="249555"/>
                    <a:pt x="3047048" y="249555"/>
                    <a:pt x="3626168" y="249555"/>
                  </a:cubicBezTo>
                  <a:cubicBezTo>
                    <a:pt x="3704273" y="249555"/>
                    <a:pt x="3719513" y="265747"/>
                    <a:pt x="3719513" y="345757"/>
                  </a:cubicBezTo>
                  <a:cubicBezTo>
                    <a:pt x="3719513" y="1015365"/>
                    <a:pt x="3719513" y="1684973"/>
                    <a:pt x="3719513" y="2355533"/>
                  </a:cubicBezTo>
                  <a:cubicBezTo>
                    <a:pt x="3719513" y="2444115"/>
                    <a:pt x="3705225" y="2458403"/>
                    <a:pt x="3618548" y="245840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042984" y="2974608"/>
              <a:ext cx="1275678" cy="1121578"/>
              <a:chOff x="3983887" y="4061275"/>
              <a:chExt cx="2122406" cy="1866023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3983887" y="5358975"/>
                <a:ext cx="2049157" cy="568323"/>
                <a:chOff x="3622676" y="3492499"/>
                <a:chExt cx="2575763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6" name="Freeform 15"/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-1" fmla="*/ 190500 w 2559050"/>
                    <a:gd name="connsiteY0-2" fmla="*/ 0 h 698500"/>
                    <a:gd name="connsiteX1-3" fmla="*/ 0 w 2559050"/>
                    <a:gd name="connsiteY1-4" fmla="*/ 152400 h 698500"/>
                    <a:gd name="connsiteX2-5" fmla="*/ 19050 w 2559050"/>
                    <a:gd name="connsiteY2-6" fmla="*/ 241300 h 698500"/>
                    <a:gd name="connsiteX3-7" fmla="*/ 2501900 w 2559050"/>
                    <a:gd name="connsiteY3-8" fmla="*/ 241300 h 698500"/>
                    <a:gd name="connsiteX4-9" fmla="*/ 2470150 w 2559050"/>
                    <a:gd name="connsiteY4-10" fmla="*/ 552450 h 698500"/>
                    <a:gd name="connsiteX5-11" fmla="*/ 76200 w 2559050"/>
                    <a:gd name="connsiteY5-12" fmla="*/ 565150 h 698500"/>
                    <a:gd name="connsiteX6-13" fmla="*/ 101600 w 2559050"/>
                    <a:gd name="connsiteY6-14" fmla="*/ 520700 h 698500"/>
                    <a:gd name="connsiteX7-15" fmla="*/ 6350 w 2559050"/>
                    <a:gd name="connsiteY7-16" fmla="*/ 577850 h 698500"/>
                    <a:gd name="connsiteX8-17" fmla="*/ 44450 w 2559050"/>
                    <a:gd name="connsiteY8-18" fmla="*/ 666750 h 698500"/>
                    <a:gd name="connsiteX9-19" fmla="*/ 2400300 w 2559050"/>
                    <a:gd name="connsiteY9-20" fmla="*/ 692150 h 698500"/>
                    <a:gd name="connsiteX10-21" fmla="*/ 2432050 w 2559050"/>
                    <a:gd name="connsiteY10-22" fmla="*/ 666750 h 698500"/>
                    <a:gd name="connsiteX11-23" fmla="*/ 2501900 w 2559050"/>
                    <a:gd name="connsiteY11-24" fmla="*/ 698500 h 698500"/>
                    <a:gd name="connsiteX12-25" fmla="*/ 2552700 w 2559050"/>
                    <a:gd name="connsiteY12-26" fmla="*/ 685800 h 698500"/>
                    <a:gd name="connsiteX13-27" fmla="*/ 2559050 w 2559050"/>
                    <a:gd name="connsiteY13-28" fmla="*/ 158750 h 698500"/>
                    <a:gd name="connsiteX14-29" fmla="*/ 2476500 w 2559050"/>
                    <a:gd name="connsiteY14-30" fmla="*/ 95250 h 698500"/>
                    <a:gd name="connsiteX15-31" fmla="*/ 520700 w 2559050"/>
                    <a:gd name="connsiteY15-32" fmla="*/ 184150 h 698500"/>
                    <a:gd name="connsiteX16-33" fmla="*/ 190500 w 2559050"/>
                    <a:gd name="connsiteY16-34" fmla="*/ 0 h 698500"/>
                    <a:gd name="connsiteX0-35" fmla="*/ 184150 w 2552700"/>
                    <a:gd name="connsiteY0-36" fmla="*/ 0 h 698500"/>
                    <a:gd name="connsiteX1-37" fmla="*/ 9525 w 2552700"/>
                    <a:gd name="connsiteY1-38" fmla="*/ 152400 h 698500"/>
                    <a:gd name="connsiteX2-39" fmla="*/ 12700 w 2552700"/>
                    <a:gd name="connsiteY2-40" fmla="*/ 241300 h 698500"/>
                    <a:gd name="connsiteX3-41" fmla="*/ 2495550 w 2552700"/>
                    <a:gd name="connsiteY3-42" fmla="*/ 241300 h 698500"/>
                    <a:gd name="connsiteX4-43" fmla="*/ 2463800 w 2552700"/>
                    <a:gd name="connsiteY4-44" fmla="*/ 552450 h 698500"/>
                    <a:gd name="connsiteX5-45" fmla="*/ 69850 w 2552700"/>
                    <a:gd name="connsiteY5-46" fmla="*/ 565150 h 698500"/>
                    <a:gd name="connsiteX6-47" fmla="*/ 95250 w 2552700"/>
                    <a:gd name="connsiteY6-48" fmla="*/ 520700 h 698500"/>
                    <a:gd name="connsiteX7-49" fmla="*/ 0 w 2552700"/>
                    <a:gd name="connsiteY7-50" fmla="*/ 577850 h 698500"/>
                    <a:gd name="connsiteX8-51" fmla="*/ 38100 w 2552700"/>
                    <a:gd name="connsiteY8-52" fmla="*/ 666750 h 698500"/>
                    <a:gd name="connsiteX9-53" fmla="*/ 2393950 w 2552700"/>
                    <a:gd name="connsiteY9-54" fmla="*/ 692150 h 698500"/>
                    <a:gd name="connsiteX10-55" fmla="*/ 2425700 w 2552700"/>
                    <a:gd name="connsiteY10-56" fmla="*/ 666750 h 698500"/>
                    <a:gd name="connsiteX11-57" fmla="*/ 2495550 w 2552700"/>
                    <a:gd name="connsiteY11-58" fmla="*/ 698500 h 698500"/>
                    <a:gd name="connsiteX12-59" fmla="*/ 2546350 w 2552700"/>
                    <a:gd name="connsiteY12-60" fmla="*/ 685800 h 698500"/>
                    <a:gd name="connsiteX13-61" fmla="*/ 2552700 w 2552700"/>
                    <a:gd name="connsiteY13-62" fmla="*/ 158750 h 698500"/>
                    <a:gd name="connsiteX14-63" fmla="*/ 2470150 w 2552700"/>
                    <a:gd name="connsiteY14-64" fmla="*/ 95250 h 698500"/>
                    <a:gd name="connsiteX15-65" fmla="*/ 514350 w 2552700"/>
                    <a:gd name="connsiteY15-66" fmla="*/ 184150 h 698500"/>
                    <a:gd name="connsiteX16-67" fmla="*/ 184150 w 2552700"/>
                    <a:gd name="connsiteY16-68" fmla="*/ 0 h 698500"/>
                    <a:gd name="connsiteX0-69" fmla="*/ 184150 w 2571750"/>
                    <a:gd name="connsiteY0-70" fmla="*/ 0 h 698500"/>
                    <a:gd name="connsiteX1-71" fmla="*/ 9525 w 2571750"/>
                    <a:gd name="connsiteY1-72" fmla="*/ 152400 h 698500"/>
                    <a:gd name="connsiteX2-73" fmla="*/ 12700 w 2571750"/>
                    <a:gd name="connsiteY2-74" fmla="*/ 241300 h 698500"/>
                    <a:gd name="connsiteX3-75" fmla="*/ 2495550 w 2571750"/>
                    <a:gd name="connsiteY3-76" fmla="*/ 241300 h 698500"/>
                    <a:gd name="connsiteX4-77" fmla="*/ 2463800 w 2571750"/>
                    <a:gd name="connsiteY4-78" fmla="*/ 552450 h 698500"/>
                    <a:gd name="connsiteX5-79" fmla="*/ 69850 w 2571750"/>
                    <a:gd name="connsiteY5-80" fmla="*/ 565150 h 698500"/>
                    <a:gd name="connsiteX6-81" fmla="*/ 95250 w 2571750"/>
                    <a:gd name="connsiteY6-82" fmla="*/ 520700 h 698500"/>
                    <a:gd name="connsiteX7-83" fmla="*/ 0 w 2571750"/>
                    <a:gd name="connsiteY7-84" fmla="*/ 577850 h 698500"/>
                    <a:gd name="connsiteX8-85" fmla="*/ 38100 w 2571750"/>
                    <a:gd name="connsiteY8-86" fmla="*/ 666750 h 698500"/>
                    <a:gd name="connsiteX9-87" fmla="*/ 2393950 w 2571750"/>
                    <a:gd name="connsiteY9-88" fmla="*/ 692150 h 698500"/>
                    <a:gd name="connsiteX10-89" fmla="*/ 2425700 w 2571750"/>
                    <a:gd name="connsiteY10-90" fmla="*/ 666750 h 698500"/>
                    <a:gd name="connsiteX11-91" fmla="*/ 2495550 w 2571750"/>
                    <a:gd name="connsiteY11-92" fmla="*/ 698500 h 698500"/>
                    <a:gd name="connsiteX12-93" fmla="*/ 2546350 w 2571750"/>
                    <a:gd name="connsiteY12-94" fmla="*/ 685800 h 698500"/>
                    <a:gd name="connsiteX13-95" fmla="*/ 2571750 w 2571750"/>
                    <a:gd name="connsiteY13-96" fmla="*/ 193675 h 698500"/>
                    <a:gd name="connsiteX14-97" fmla="*/ 2470150 w 2571750"/>
                    <a:gd name="connsiteY14-98" fmla="*/ 95250 h 698500"/>
                    <a:gd name="connsiteX15-99" fmla="*/ 514350 w 2571750"/>
                    <a:gd name="connsiteY15-100" fmla="*/ 184150 h 698500"/>
                    <a:gd name="connsiteX16-101" fmla="*/ 184150 w 2571750"/>
                    <a:gd name="connsiteY16-102" fmla="*/ 0 h 698500"/>
                    <a:gd name="connsiteX0-103" fmla="*/ 184150 w 2555875"/>
                    <a:gd name="connsiteY0-104" fmla="*/ 0 h 698500"/>
                    <a:gd name="connsiteX1-105" fmla="*/ 9525 w 2555875"/>
                    <a:gd name="connsiteY1-106" fmla="*/ 152400 h 698500"/>
                    <a:gd name="connsiteX2-107" fmla="*/ 12700 w 2555875"/>
                    <a:gd name="connsiteY2-108" fmla="*/ 241300 h 698500"/>
                    <a:gd name="connsiteX3-109" fmla="*/ 2495550 w 2555875"/>
                    <a:gd name="connsiteY3-110" fmla="*/ 241300 h 698500"/>
                    <a:gd name="connsiteX4-111" fmla="*/ 2463800 w 2555875"/>
                    <a:gd name="connsiteY4-112" fmla="*/ 552450 h 698500"/>
                    <a:gd name="connsiteX5-113" fmla="*/ 69850 w 2555875"/>
                    <a:gd name="connsiteY5-114" fmla="*/ 565150 h 698500"/>
                    <a:gd name="connsiteX6-115" fmla="*/ 95250 w 2555875"/>
                    <a:gd name="connsiteY6-116" fmla="*/ 520700 h 698500"/>
                    <a:gd name="connsiteX7-117" fmla="*/ 0 w 2555875"/>
                    <a:gd name="connsiteY7-118" fmla="*/ 577850 h 698500"/>
                    <a:gd name="connsiteX8-119" fmla="*/ 38100 w 2555875"/>
                    <a:gd name="connsiteY8-120" fmla="*/ 666750 h 698500"/>
                    <a:gd name="connsiteX9-121" fmla="*/ 2393950 w 2555875"/>
                    <a:gd name="connsiteY9-122" fmla="*/ 692150 h 698500"/>
                    <a:gd name="connsiteX10-123" fmla="*/ 2425700 w 2555875"/>
                    <a:gd name="connsiteY10-124" fmla="*/ 666750 h 698500"/>
                    <a:gd name="connsiteX11-125" fmla="*/ 2495550 w 2555875"/>
                    <a:gd name="connsiteY11-126" fmla="*/ 698500 h 698500"/>
                    <a:gd name="connsiteX12-127" fmla="*/ 2546350 w 2555875"/>
                    <a:gd name="connsiteY12-128" fmla="*/ 685800 h 698500"/>
                    <a:gd name="connsiteX13-129" fmla="*/ 2555875 w 2555875"/>
                    <a:gd name="connsiteY13-130" fmla="*/ 171450 h 698500"/>
                    <a:gd name="connsiteX14-131" fmla="*/ 2470150 w 2555875"/>
                    <a:gd name="connsiteY14-132" fmla="*/ 95250 h 698500"/>
                    <a:gd name="connsiteX15-133" fmla="*/ 514350 w 2555875"/>
                    <a:gd name="connsiteY15-134" fmla="*/ 184150 h 698500"/>
                    <a:gd name="connsiteX16-135" fmla="*/ 184150 w 2555875"/>
                    <a:gd name="connsiteY16-136" fmla="*/ 0 h 698500"/>
                    <a:gd name="connsiteX0-137" fmla="*/ 184150 w 2562506"/>
                    <a:gd name="connsiteY0-138" fmla="*/ 0 h 698500"/>
                    <a:gd name="connsiteX1-139" fmla="*/ 9525 w 2562506"/>
                    <a:gd name="connsiteY1-140" fmla="*/ 152400 h 698500"/>
                    <a:gd name="connsiteX2-141" fmla="*/ 12700 w 2562506"/>
                    <a:gd name="connsiteY2-142" fmla="*/ 241300 h 698500"/>
                    <a:gd name="connsiteX3-143" fmla="*/ 2495550 w 2562506"/>
                    <a:gd name="connsiteY3-144" fmla="*/ 241300 h 698500"/>
                    <a:gd name="connsiteX4-145" fmla="*/ 2463800 w 2562506"/>
                    <a:gd name="connsiteY4-146" fmla="*/ 552450 h 698500"/>
                    <a:gd name="connsiteX5-147" fmla="*/ 69850 w 2562506"/>
                    <a:gd name="connsiteY5-148" fmla="*/ 565150 h 698500"/>
                    <a:gd name="connsiteX6-149" fmla="*/ 95250 w 2562506"/>
                    <a:gd name="connsiteY6-150" fmla="*/ 520700 h 698500"/>
                    <a:gd name="connsiteX7-151" fmla="*/ 0 w 2562506"/>
                    <a:gd name="connsiteY7-152" fmla="*/ 577850 h 698500"/>
                    <a:gd name="connsiteX8-153" fmla="*/ 38100 w 2562506"/>
                    <a:gd name="connsiteY8-154" fmla="*/ 666750 h 698500"/>
                    <a:gd name="connsiteX9-155" fmla="*/ 2393950 w 2562506"/>
                    <a:gd name="connsiteY9-156" fmla="*/ 692150 h 698500"/>
                    <a:gd name="connsiteX10-157" fmla="*/ 2425700 w 2562506"/>
                    <a:gd name="connsiteY10-158" fmla="*/ 666750 h 698500"/>
                    <a:gd name="connsiteX11-159" fmla="*/ 2495550 w 2562506"/>
                    <a:gd name="connsiteY11-160" fmla="*/ 698500 h 698500"/>
                    <a:gd name="connsiteX12-161" fmla="*/ 2562225 w 2562506"/>
                    <a:gd name="connsiteY12-162" fmla="*/ 685800 h 698500"/>
                    <a:gd name="connsiteX13-163" fmla="*/ 2555875 w 2562506"/>
                    <a:gd name="connsiteY13-164" fmla="*/ 171450 h 698500"/>
                    <a:gd name="connsiteX14-165" fmla="*/ 2470150 w 2562506"/>
                    <a:gd name="connsiteY14-166" fmla="*/ 95250 h 698500"/>
                    <a:gd name="connsiteX15-167" fmla="*/ 514350 w 2562506"/>
                    <a:gd name="connsiteY15-168" fmla="*/ 184150 h 698500"/>
                    <a:gd name="connsiteX16-169" fmla="*/ 184150 w 2562506"/>
                    <a:gd name="connsiteY16-170" fmla="*/ 0 h 698500"/>
                    <a:gd name="connsiteX0-171" fmla="*/ 184150 w 2562506"/>
                    <a:gd name="connsiteY0-172" fmla="*/ 0 h 692150"/>
                    <a:gd name="connsiteX1-173" fmla="*/ 9525 w 2562506"/>
                    <a:gd name="connsiteY1-174" fmla="*/ 152400 h 692150"/>
                    <a:gd name="connsiteX2-175" fmla="*/ 12700 w 2562506"/>
                    <a:gd name="connsiteY2-176" fmla="*/ 241300 h 692150"/>
                    <a:gd name="connsiteX3-177" fmla="*/ 2495550 w 2562506"/>
                    <a:gd name="connsiteY3-178" fmla="*/ 241300 h 692150"/>
                    <a:gd name="connsiteX4-179" fmla="*/ 2463800 w 2562506"/>
                    <a:gd name="connsiteY4-180" fmla="*/ 552450 h 692150"/>
                    <a:gd name="connsiteX5-181" fmla="*/ 69850 w 2562506"/>
                    <a:gd name="connsiteY5-182" fmla="*/ 565150 h 692150"/>
                    <a:gd name="connsiteX6-183" fmla="*/ 95250 w 2562506"/>
                    <a:gd name="connsiteY6-184" fmla="*/ 520700 h 692150"/>
                    <a:gd name="connsiteX7-185" fmla="*/ 0 w 2562506"/>
                    <a:gd name="connsiteY7-186" fmla="*/ 577850 h 692150"/>
                    <a:gd name="connsiteX8-187" fmla="*/ 38100 w 2562506"/>
                    <a:gd name="connsiteY8-188" fmla="*/ 666750 h 692150"/>
                    <a:gd name="connsiteX9-189" fmla="*/ 2393950 w 2562506"/>
                    <a:gd name="connsiteY9-190" fmla="*/ 692150 h 692150"/>
                    <a:gd name="connsiteX10-191" fmla="*/ 2425700 w 2562506"/>
                    <a:gd name="connsiteY10-192" fmla="*/ 666750 h 692150"/>
                    <a:gd name="connsiteX11-193" fmla="*/ 2479675 w 2562506"/>
                    <a:gd name="connsiteY11-194" fmla="*/ 692150 h 692150"/>
                    <a:gd name="connsiteX12-195" fmla="*/ 2562225 w 2562506"/>
                    <a:gd name="connsiteY12-196" fmla="*/ 685800 h 692150"/>
                    <a:gd name="connsiteX13-197" fmla="*/ 2555875 w 2562506"/>
                    <a:gd name="connsiteY13-198" fmla="*/ 171450 h 692150"/>
                    <a:gd name="connsiteX14-199" fmla="*/ 2470150 w 2562506"/>
                    <a:gd name="connsiteY14-200" fmla="*/ 95250 h 692150"/>
                    <a:gd name="connsiteX15-201" fmla="*/ 514350 w 2562506"/>
                    <a:gd name="connsiteY15-202" fmla="*/ 184150 h 692150"/>
                    <a:gd name="connsiteX16-203" fmla="*/ 184150 w 2562506"/>
                    <a:gd name="connsiteY16-204" fmla="*/ 0 h 692150"/>
                    <a:gd name="connsiteX0-205" fmla="*/ 184150 w 2562506"/>
                    <a:gd name="connsiteY0-206" fmla="*/ 0 h 692150"/>
                    <a:gd name="connsiteX1-207" fmla="*/ 9525 w 2562506"/>
                    <a:gd name="connsiteY1-208" fmla="*/ 152400 h 692150"/>
                    <a:gd name="connsiteX2-209" fmla="*/ 12700 w 2562506"/>
                    <a:gd name="connsiteY2-210" fmla="*/ 241300 h 692150"/>
                    <a:gd name="connsiteX3-211" fmla="*/ 2495550 w 2562506"/>
                    <a:gd name="connsiteY3-212" fmla="*/ 241300 h 692150"/>
                    <a:gd name="connsiteX4-213" fmla="*/ 2463800 w 2562506"/>
                    <a:gd name="connsiteY4-214" fmla="*/ 552450 h 692150"/>
                    <a:gd name="connsiteX5-215" fmla="*/ 69850 w 2562506"/>
                    <a:gd name="connsiteY5-216" fmla="*/ 565150 h 692150"/>
                    <a:gd name="connsiteX6-217" fmla="*/ 95250 w 2562506"/>
                    <a:gd name="connsiteY6-218" fmla="*/ 520700 h 692150"/>
                    <a:gd name="connsiteX7-219" fmla="*/ 0 w 2562506"/>
                    <a:gd name="connsiteY7-220" fmla="*/ 577850 h 692150"/>
                    <a:gd name="connsiteX8-221" fmla="*/ 38100 w 2562506"/>
                    <a:gd name="connsiteY8-222" fmla="*/ 666750 h 692150"/>
                    <a:gd name="connsiteX9-223" fmla="*/ 2393950 w 2562506"/>
                    <a:gd name="connsiteY9-224" fmla="*/ 692150 h 692150"/>
                    <a:gd name="connsiteX10-225" fmla="*/ 2435225 w 2562506"/>
                    <a:gd name="connsiteY10-226" fmla="*/ 666750 h 692150"/>
                    <a:gd name="connsiteX11-227" fmla="*/ 2479675 w 2562506"/>
                    <a:gd name="connsiteY11-228" fmla="*/ 692150 h 692150"/>
                    <a:gd name="connsiteX12-229" fmla="*/ 2562225 w 2562506"/>
                    <a:gd name="connsiteY12-230" fmla="*/ 685800 h 692150"/>
                    <a:gd name="connsiteX13-231" fmla="*/ 2555875 w 2562506"/>
                    <a:gd name="connsiteY13-232" fmla="*/ 171450 h 692150"/>
                    <a:gd name="connsiteX14-233" fmla="*/ 2470150 w 2562506"/>
                    <a:gd name="connsiteY14-234" fmla="*/ 95250 h 692150"/>
                    <a:gd name="connsiteX15-235" fmla="*/ 514350 w 2562506"/>
                    <a:gd name="connsiteY15-236" fmla="*/ 184150 h 692150"/>
                    <a:gd name="connsiteX16-237" fmla="*/ 184150 w 2562506"/>
                    <a:gd name="connsiteY16-238" fmla="*/ 0 h 692150"/>
                    <a:gd name="connsiteX0-239" fmla="*/ 184150 w 2562506"/>
                    <a:gd name="connsiteY0-240" fmla="*/ 0 h 692150"/>
                    <a:gd name="connsiteX1-241" fmla="*/ 9525 w 2562506"/>
                    <a:gd name="connsiteY1-242" fmla="*/ 152400 h 692150"/>
                    <a:gd name="connsiteX2-243" fmla="*/ 12700 w 2562506"/>
                    <a:gd name="connsiteY2-244" fmla="*/ 241300 h 692150"/>
                    <a:gd name="connsiteX3-245" fmla="*/ 2495550 w 2562506"/>
                    <a:gd name="connsiteY3-246" fmla="*/ 241300 h 692150"/>
                    <a:gd name="connsiteX4-247" fmla="*/ 2463800 w 2562506"/>
                    <a:gd name="connsiteY4-248" fmla="*/ 552450 h 692150"/>
                    <a:gd name="connsiteX5-249" fmla="*/ 69850 w 2562506"/>
                    <a:gd name="connsiteY5-250" fmla="*/ 565150 h 692150"/>
                    <a:gd name="connsiteX6-251" fmla="*/ 95250 w 2562506"/>
                    <a:gd name="connsiteY6-252" fmla="*/ 520700 h 692150"/>
                    <a:gd name="connsiteX7-253" fmla="*/ 0 w 2562506"/>
                    <a:gd name="connsiteY7-254" fmla="*/ 577850 h 692150"/>
                    <a:gd name="connsiteX8-255" fmla="*/ 9525 w 2562506"/>
                    <a:gd name="connsiteY8-256" fmla="*/ 688975 h 692150"/>
                    <a:gd name="connsiteX9-257" fmla="*/ 2393950 w 2562506"/>
                    <a:gd name="connsiteY9-258" fmla="*/ 692150 h 692150"/>
                    <a:gd name="connsiteX10-259" fmla="*/ 2435225 w 2562506"/>
                    <a:gd name="connsiteY10-260" fmla="*/ 666750 h 692150"/>
                    <a:gd name="connsiteX11-261" fmla="*/ 2479675 w 2562506"/>
                    <a:gd name="connsiteY11-262" fmla="*/ 692150 h 692150"/>
                    <a:gd name="connsiteX12-263" fmla="*/ 2562225 w 2562506"/>
                    <a:gd name="connsiteY12-264" fmla="*/ 685800 h 692150"/>
                    <a:gd name="connsiteX13-265" fmla="*/ 2555875 w 2562506"/>
                    <a:gd name="connsiteY13-266" fmla="*/ 171450 h 692150"/>
                    <a:gd name="connsiteX14-267" fmla="*/ 2470150 w 2562506"/>
                    <a:gd name="connsiteY14-268" fmla="*/ 95250 h 692150"/>
                    <a:gd name="connsiteX15-269" fmla="*/ 514350 w 2562506"/>
                    <a:gd name="connsiteY15-270" fmla="*/ 184150 h 692150"/>
                    <a:gd name="connsiteX16-271" fmla="*/ 184150 w 2562506"/>
                    <a:gd name="connsiteY16-272" fmla="*/ 0 h 692150"/>
                    <a:gd name="connsiteX0-273" fmla="*/ 180975 w 2559331"/>
                    <a:gd name="connsiteY0-274" fmla="*/ 0 h 692150"/>
                    <a:gd name="connsiteX1-275" fmla="*/ 6350 w 2559331"/>
                    <a:gd name="connsiteY1-276" fmla="*/ 152400 h 692150"/>
                    <a:gd name="connsiteX2-277" fmla="*/ 9525 w 2559331"/>
                    <a:gd name="connsiteY2-278" fmla="*/ 241300 h 692150"/>
                    <a:gd name="connsiteX3-279" fmla="*/ 2492375 w 2559331"/>
                    <a:gd name="connsiteY3-280" fmla="*/ 241300 h 692150"/>
                    <a:gd name="connsiteX4-281" fmla="*/ 2460625 w 2559331"/>
                    <a:gd name="connsiteY4-282" fmla="*/ 552450 h 692150"/>
                    <a:gd name="connsiteX5-283" fmla="*/ 66675 w 2559331"/>
                    <a:gd name="connsiteY5-284" fmla="*/ 565150 h 692150"/>
                    <a:gd name="connsiteX6-285" fmla="*/ 92075 w 2559331"/>
                    <a:gd name="connsiteY6-286" fmla="*/ 520700 h 692150"/>
                    <a:gd name="connsiteX7-287" fmla="*/ 0 w 2559331"/>
                    <a:gd name="connsiteY7-288" fmla="*/ 593725 h 692150"/>
                    <a:gd name="connsiteX8-289" fmla="*/ 6350 w 2559331"/>
                    <a:gd name="connsiteY8-290" fmla="*/ 688975 h 692150"/>
                    <a:gd name="connsiteX9-291" fmla="*/ 2390775 w 2559331"/>
                    <a:gd name="connsiteY9-292" fmla="*/ 692150 h 692150"/>
                    <a:gd name="connsiteX10-293" fmla="*/ 2432050 w 2559331"/>
                    <a:gd name="connsiteY10-294" fmla="*/ 666750 h 692150"/>
                    <a:gd name="connsiteX11-295" fmla="*/ 2476500 w 2559331"/>
                    <a:gd name="connsiteY11-296" fmla="*/ 692150 h 692150"/>
                    <a:gd name="connsiteX12-297" fmla="*/ 2559050 w 2559331"/>
                    <a:gd name="connsiteY12-298" fmla="*/ 685800 h 692150"/>
                    <a:gd name="connsiteX13-299" fmla="*/ 2552700 w 2559331"/>
                    <a:gd name="connsiteY13-300" fmla="*/ 171450 h 692150"/>
                    <a:gd name="connsiteX14-301" fmla="*/ 2466975 w 2559331"/>
                    <a:gd name="connsiteY14-302" fmla="*/ 95250 h 692150"/>
                    <a:gd name="connsiteX15-303" fmla="*/ 511175 w 2559331"/>
                    <a:gd name="connsiteY15-304" fmla="*/ 184150 h 692150"/>
                    <a:gd name="connsiteX16-305" fmla="*/ 180975 w 2559331"/>
                    <a:gd name="connsiteY16-306" fmla="*/ 0 h 692150"/>
                    <a:gd name="connsiteX0-307" fmla="*/ 180975 w 2559331"/>
                    <a:gd name="connsiteY0-308" fmla="*/ 0 h 692150"/>
                    <a:gd name="connsiteX1-309" fmla="*/ 6350 w 2559331"/>
                    <a:gd name="connsiteY1-310" fmla="*/ 152400 h 692150"/>
                    <a:gd name="connsiteX2-311" fmla="*/ 9525 w 2559331"/>
                    <a:gd name="connsiteY2-312" fmla="*/ 241300 h 692150"/>
                    <a:gd name="connsiteX3-313" fmla="*/ 2492375 w 2559331"/>
                    <a:gd name="connsiteY3-314" fmla="*/ 241300 h 692150"/>
                    <a:gd name="connsiteX4-315" fmla="*/ 2460625 w 2559331"/>
                    <a:gd name="connsiteY4-316" fmla="*/ 552450 h 692150"/>
                    <a:gd name="connsiteX5-317" fmla="*/ 66675 w 2559331"/>
                    <a:gd name="connsiteY5-318" fmla="*/ 565150 h 692150"/>
                    <a:gd name="connsiteX6-319" fmla="*/ 88900 w 2559331"/>
                    <a:gd name="connsiteY6-320" fmla="*/ 568325 h 692150"/>
                    <a:gd name="connsiteX7-321" fmla="*/ 92075 w 2559331"/>
                    <a:gd name="connsiteY7-322" fmla="*/ 520700 h 692150"/>
                    <a:gd name="connsiteX8-323" fmla="*/ 0 w 2559331"/>
                    <a:gd name="connsiteY8-324" fmla="*/ 593725 h 692150"/>
                    <a:gd name="connsiteX9-325" fmla="*/ 6350 w 2559331"/>
                    <a:gd name="connsiteY9-326" fmla="*/ 688975 h 692150"/>
                    <a:gd name="connsiteX10-327" fmla="*/ 2390775 w 2559331"/>
                    <a:gd name="connsiteY10-328" fmla="*/ 692150 h 692150"/>
                    <a:gd name="connsiteX11-329" fmla="*/ 2432050 w 2559331"/>
                    <a:gd name="connsiteY11-330" fmla="*/ 666750 h 692150"/>
                    <a:gd name="connsiteX12-331" fmla="*/ 2476500 w 2559331"/>
                    <a:gd name="connsiteY12-332" fmla="*/ 692150 h 692150"/>
                    <a:gd name="connsiteX13-333" fmla="*/ 2559050 w 2559331"/>
                    <a:gd name="connsiteY13-334" fmla="*/ 685800 h 692150"/>
                    <a:gd name="connsiteX14-335" fmla="*/ 2552700 w 2559331"/>
                    <a:gd name="connsiteY14-336" fmla="*/ 171450 h 692150"/>
                    <a:gd name="connsiteX15-337" fmla="*/ 2466975 w 2559331"/>
                    <a:gd name="connsiteY15-338" fmla="*/ 95250 h 692150"/>
                    <a:gd name="connsiteX16-339" fmla="*/ 511175 w 2559331"/>
                    <a:gd name="connsiteY16-340" fmla="*/ 184150 h 692150"/>
                    <a:gd name="connsiteX17" fmla="*/ 180975 w 2559331"/>
                    <a:gd name="connsiteY17" fmla="*/ 0 h 692150"/>
                    <a:gd name="connsiteX0-341" fmla="*/ 180975 w 2559331"/>
                    <a:gd name="connsiteY0-342" fmla="*/ 0 h 692150"/>
                    <a:gd name="connsiteX1-343" fmla="*/ 6350 w 2559331"/>
                    <a:gd name="connsiteY1-344" fmla="*/ 152400 h 692150"/>
                    <a:gd name="connsiteX2-345" fmla="*/ 9525 w 2559331"/>
                    <a:gd name="connsiteY2-346" fmla="*/ 241300 h 692150"/>
                    <a:gd name="connsiteX3-347" fmla="*/ 2454275 w 2559331"/>
                    <a:gd name="connsiteY3-348" fmla="*/ 234950 h 692150"/>
                    <a:gd name="connsiteX4-349" fmla="*/ 2460625 w 2559331"/>
                    <a:gd name="connsiteY4-350" fmla="*/ 552450 h 692150"/>
                    <a:gd name="connsiteX5-351" fmla="*/ 66675 w 2559331"/>
                    <a:gd name="connsiteY5-352" fmla="*/ 565150 h 692150"/>
                    <a:gd name="connsiteX6-353" fmla="*/ 88900 w 2559331"/>
                    <a:gd name="connsiteY6-354" fmla="*/ 568325 h 692150"/>
                    <a:gd name="connsiteX7-355" fmla="*/ 92075 w 2559331"/>
                    <a:gd name="connsiteY7-356" fmla="*/ 520700 h 692150"/>
                    <a:gd name="connsiteX8-357" fmla="*/ 0 w 2559331"/>
                    <a:gd name="connsiteY8-358" fmla="*/ 593725 h 692150"/>
                    <a:gd name="connsiteX9-359" fmla="*/ 6350 w 2559331"/>
                    <a:gd name="connsiteY9-360" fmla="*/ 688975 h 692150"/>
                    <a:gd name="connsiteX10-361" fmla="*/ 2390775 w 2559331"/>
                    <a:gd name="connsiteY10-362" fmla="*/ 692150 h 692150"/>
                    <a:gd name="connsiteX11-363" fmla="*/ 2432050 w 2559331"/>
                    <a:gd name="connsiteY11-364" fmla="*/ 666750 h 692150"/>
                    <a:gd name="connsiteX12-365" fmla="*/ 2476500 w 2559331"/>
                    <a:gd name="connsiteY12-366" fmla="*/ 692150 h 692150"/>
                    <a:gd name="connsiteX13-367" fmla="*/ 2559050 w 2559331"/>
                    <a:gd name="connsiteY13-368" fmla="*/ 685800 h 692150"/>
                    <a:gd name="connsiteX14-369" fmla="*/ 2552700 w 2559331"/>
                    <a:gd name="connsiteY14-370" fmla="*/ 171450 h 692150"/>
                    <a:gd name="connsiteX15-371" fmla="*/ 2466975 w 2559331"/>
                    <a:gd name="connsiteY15-372" fmla="*/ 95250 h 692150"/>
                    <a:gd name="connsiteX16-373" fmla="*/ 511175 w 2559331"/>
                    <a:gd name="connsiteY16-374" fmla="*/ 184150 h 692150"/>
                    <a:gd name="connsiteX17-375" fmla="*/ 180975 w 2559331"/>
                    <a:gd name="connsiteY17-376" fmla="*/ 0 h 692150"/>
                    <a:gd name="connsiteX0-377" fmla="*/ 180975 w 2559331"/>
                    <a:gd name="connsiteY0-378" fmla="*/ 0 h 692150"/>
                    <a:gd name="connsiteX1-379" fmla="*/ 6350 w 2559331"/>
                    <a:gd name="connsiteY1-380" fmla="*/ 152400 h 692150"/>
                    <a:gd name="connsiteX2-381" fmla="*/ 9525 w 2559331"/>
                    <a:gd name="connsiteY2-382" fmla="*/ 241300 h 692150"/>
                    <a:gd name="connsiteX3-383" fmla="*/ 2454275 w 2559331"/>
                    <a:gd name="connsiteY3-384" fmla="*/ 234950 h 692150"/>
                    <a:gd name="connsiteX4-385" fmla="*/ 2454275 w 2559331"/>
                    <a:gd name="connsiteY4-386" fmla="*/ 552450 h 692150"/>
                    <a:gd name="connsiteX5-387" fmla="*/ 66675 w 2559331"/>
                    <a:gd name="connsiteY5-388" fmla="*/ 565150 h 692150"/>
                    <a:gd name="connsiteX6-389" fmla="*/ 88900 w 2559331"/>
                    <a:gd name="connsiteY6-390" fmla="*/ 568325 h 692150"/>
                    <a:gd name="connsiteX7-391" fmla="*/ 92075 w 2559331"/>
                    <a:gd name="connsiteY7-392" fmla="*/ 520700 h 692150"/>
                    <a:gd name="connsiteX8-393" fmla="*/ 0 w 2559331"/>
                    <a:gd name="connsiteY8-394" fmla="*/ 593725 h 692150"/>
                    <a:gd name="connsiteX9-395" fmla="*/ 6350 w 2559331"/>
                    <a:gd name="connsiteY9-396" fmla="*/ 688975 h 692150"/>
                    <a:gd name="connsiteX10-397" fmla="*/ 2390775 w 2559331"/>
                    <a:gd name="connsiteY10-398" fmla="*/ 692150 h 692150"/>
                    <a:gd name="connsiteX11-399" fmla="*/ 2432050 w 2559331"/>
                    <a:gd name="connsiteY11-400" fmla="*/ 666750 h 692150"/>
                    <a:gd name="connsiteX12-401" fmla="*/ 2476500 w 2559331"/>
                    <a:gd name="connsiteY12-402" fmla="*/ 692150 h 692150"/>
                    <a:gd name="connsiteX13-403" fmla="*/ 2559050 w 2559331"/>
                    <a:gd name="connsiteY13-404" fmla="*/ 685800 h 692150"/>
                    <a:gd name="connsiteX14-405" fmla="*/ 2552700 w 2559331"/>
                    <a:gd name="connsiteY14-406" fmla="*/ 171450 h 692150"/>
                    <a:gd name="connsiteX15-407" fmla="*/ 2466975 w 2559331"/>
                    <a:gd name="connsiteY15-408" fmla="*/ 95250 h 692150"/>
                    <a:gd name="connsiteX16-409" fmla="*/ 511175 w 2559331"/>
                    <a:gd name="connsiteY16-410" fmla="*/ 184150 h 692150"/>
                    <a:gd name="connsiteX17-411" fmla="*/ 180975 w 2559331"/>
                    <a:gd name="connsiteY17-412" fmla="*/ 0 h 692150"/>
                    <a:gd name="connsiteX0-413" fmla="*/ 180975 w 2559331"/>
                    <a:gd name="connsiteY0-414" fmla="*/ 0 h 692150"/>
                    <a:gd name="connsiteX1-415" fmla="*/ 6350 w 2559331"/>
                    <a:gd name="connsiteY1-416" fmla="*/ 152400 h 692150"/>
                    <a:gd name="connsiteX2-417" fmla="*/ 9525 w 2559331"/>
                    <a:gd name="connsiteY2-418" fmla="*/ 241300 h 692150"/>
                    <a:gd name="connsiteX3-419" fmla="*/ 2454275 w 2559331"/>
                    <a:gd name="connsiteY3-420" fmla="*/ 234950 h 692150"/>
                    <a:gd name="connsiteX4-421" fmla="*/ 2454275 w 2559331"/>
                    <a:gd name="connsiteY4-422" fmla="*/ 552450 h 692150"/>
                    <a:gd name="connsiteX5-423" fmla="*/ 66675 w 2559331"/>
                    <a:gd name="connsiteY5-424" fmla="*/ 565150 h 692150"/>
                    <a:gd name="connsiteX6-425" fmla="*/ 88900 w 2559331"/>
                    <a:gd name="connsiteY6-426" fmla="*/ 568325 h 692150"/>
                    <a:gd name="connsiteX7-427" fmla="*/ 92075 w 2559331"/>
                    <a:gd name="connsiteY7-428" fmla="*/ 520700 h 692150"/>
                    <a:gd name="connsiteX8-429" fmla="*/ 0 w 2559331"/>
                    <a:gd name="connsiteY8-430" fmla="*/ 593725 h 692150"/>
                    <a:gd name="connsiteX9-431" fmla="*/ 6350 w 2559331"/>
                    <a:gd name="connsiteY9-432" fmla="*/ 688975 h 692150"/>
                    <a:gd name="connsiteX10-433" fmla="*/ 2390775 w 2559331"/>
                    <a:gd name="connsiteY10-434" fmla="*/ 692150 h 692150"/>
                    <a:gd name="connsiteX11-435" fmla="*/ 2432050 w 2559331"/>
                    <a:gd name="connsiteY11-436" fmla="*/ 666750 h 692150"/>
                    <a:gd name="connsiteX12-437" fmla="*/ 2476500 w 2559331"/>
                    <a:gd name="connsiteY12-438" fmla="*/ 692150 h 692150"/>
                    <a:gd name="connsiteX13-439" fmla="*/ 2559050 w 2559331"/>
                    <a:gd name="connsiteY13-440" fmla="*/ 685800 h 692150"/>
                    <a:gd name="connsiteX14-441" fmla="*/ 2552700 w 2559331"/>
                    <a:gd name="connsiteY14-442" fmla="*/ 171450 h 692150"/>
                    <a:gd name="connsiteX15-443" fmla="*/ 2466975 w 2559331"/>
                    <a:gd name="connsiteY15-444" fmla="*/ 95250 h 692150"/>
                    <a:gd name="connsiteX16-445" fmla="*/ 511175 w 2559331"/>
                    <a:gd name="connsiteY16-446" fmla="*/ 184150 h 692150"/>
                    <a:gd name="connsiteX17-447" fmla="*/ 180975 w 2559331"/>
                    <a:gd name="connsiteY17-448" fmla="*/ 0 h 692150"/>
                    <a:gd name="connsiteX0-449" fmla="*/ 180975 w 2559331"/>
                    <a:gd name="connsiteY0-450" fmla="*/ 0 h 692150"/>
                    <a:gd name="connsiteX1-451" fmla="*/ 6350 w 2559331"/>
                    <a:gd name="connsiteY1-452" fmla="*/ 152400 h 692150"/>
                    <a:gd name="connsiteX2-453" fmla="*/ 9525 w 2559331"/>
                    <a:gd name="connsiteY2-454" fmla="*/ 241300 h 692150"/>
                    <a:gd name="connsiteX3-455" fmla="*/ 2454275 w 2559331"/>
                    <a:gd name="connsiteY3-456" fmla="*/ 234950 h 692150"/>
                    <a:gd name="connsiteX4-457" fmla="*/ 2454275 w 2559331"/>
                    <a:gd name="connsiteY4-458" fmla="*/ 552450 h 692150"/>
                    <a:gd name="connsiteX5-459" fmla="*/ 66675 w 2559331"/>
                    <a:gd name="connsiteY5-460" fmla="*/ 565150 h 692150"/>
                    <a:gd name="connsiteX6-461" fmla="*/ 88900 w 2559331"/>
                    <a:gd name="connsiteY6-462" fmla="*/ 568325 h 692150"/>
                    <a:gd name="connsiteX7-463" fmla="*/ 92075 w 2559331"/>
                    <a:gd name="connsiteY7-464" fmla="*/ 520700 h 692150"/>
                    <a:gd name="connsiteX8-465" fmla="*/ 0 w 2559331"/>
                    <a:gd name="connsiteY8-466" fmla="*/ 593725 h 692150"/>
                    <a:gd name="connsiteX9-467" fmla="*/ 6350 w 2559331"/>
                    <a:gd name="connsiteY9-468" fmla="*/ 688975 h 692150"/>
                    <a:gd name="connsiteX10-469" fmla="*/ 2390775 w 2559331"/>
                    <a:gd name="connsiteY10-470" fmla="*/ 692150 h 692150"/>
                    <a:gd name="connsiteX11-471" fmla="*/ 2476500 w 2559331"/>
                    <a:gd name="connsiteY11-472" fmla="*/ 692150 h 692150"/>
                    <a:gd name="connsiteX12-473" fmla="*/ 2559050 w 2559331"/>
                    <a:gd name="connsiteY12-474" fmla="*/ 685800 h 692150"/>
                    <a:gd name="connsiteX13-475" fmla="*/ 2552700 w 2559331"/>
                    <a:gd name="connsiteY13-476" fmla="*/ 171450 h 692150"/>
                    <a:gd name="connsiteX14-477" fmla="*/ 2466975 w 2559331"/>
                    <a:gd name="connsiteY14-478" fmla="*/ 95250 h 692150"/>
                    <a:gd name="connsiteX15-479" fmla="*/ 511175 w 2559331"/>
                    <a:gd name="connsiteY15-480" fmla="*/ 184150 h 692150"/>
                    <a:gd name="connsiteX16-481" fmla="*/ 180975 w 2559331"/>
                    <a:gd name="connsiteY16-482" fmla="*/ 0 h 692150"/>
                    <a:gd name="connsiteX0-483" fmla="*/ 180975 w 2559331"/>
                    <a:gd name="connsiteY0-484" fmla="*/ 0 h 692150"/>
                    <a:gd name="connsiteX1-485" fmla="*/ 6350 w 2559331"/>
                    <a:gd name="connsiteY1-486" fmla="*/ 152400 h 692150"/>
                    <a:gd name="connsiteX2-487" fmla="*/ 9525 w 2559331"/>
                    <a:gd name="connsiteY2-488" fmla="*/ 241300 h 692150"/>
                    <a:gd name="connsiteX3-489" fmla="*/ 2454275 w 2559331"/>
                    <a:gd name="connsiteY3-490" fmla="*/ 234950 h 692150"/>
                    <a:gd name="connsiteX4-491" fmla="*/ 2454275 w 2559331"/>
                    <a:gd name="connsiteY4-492" fmla="*/ 552450 h 692150"/>
                    <a:gd name="connsiteX5-493" fmla="*/ 66675 w 2559331"/>
                    <a:gd name="connsiteY5-494" fmla="*/ 565150 h 692150"/>
                    <a:gd name="connsiteX6-495" fmla="*/ 88900 w 2559331"/>
                    <a:gd name="connsiteY6-496" fmla="*/ 568325 h 692150"/>
                    <a:gd name="connsiteX7-497" fmla="*/ 92075 w 2559331"/>
                    <a:gd name="connsiteY7-498" fmla="*/ 520700 h 692150"/>
                    <a:gd name="connsiteX8-499" fmla="*/ 0 w 2559331"/>
                    <a:gd name="connsiteY8-500" fmla="*/ 593725 h 692150"/>
                    <a:gd name="connsiteX9-501" fmla="*/ 6350 w 2559331"/>
                    <a:gd name="connsiteY9-502" fmla="*/ 688975 h 692150"/>
                    <a:gd name="connsiteX10-503" fmla="*/ 2390775 w 2559331"/>
                    <a:gd name="connsiteY10-504" fmla="*/ 692150 h 692150"/>
                    <a:gd name="connsiteX11-505" fmla="*/ 2559050 w 2559331"/>
                    <a:gd name="connsiteY11-506" fmla="*/ 685800 h 692150"/>
                    <a:gd name="connsiteX12-507" fmla="*/ 2552700 w 2559331"/>
                    <a:gd name="connsiteY12-508" fmla="*/ 171450 h 692150"/>
                    <a:gd name="connsiteX13-509" fmla="*/ 2466975 w 2559331"/>
                    <a:gd name="connsiteY13-510" fmla="*/ 95250 h 692150"/>
                    <a:gd name="connsiteX14-511" fmla="*/ 511175 w 2559331"/>
                    <a:gd name="connsiteY14-512" fmla="*/ 184150 h 692150"/>
                    <a:gd name="connsiteX15-513" fmla="*/ 180975 w 2559331"/>
                    <a:gd name="connsiteY15-514" fmla="*/ 0 h 692150"/>
                    <a:gd name="connsiteX0-515" fmla="*/ 180975 w 2559331"/>
                    <a:gd name="connsiteY0-516" fmla="*/ 0 h 688975"/>
                    <a:gd name="connsiteX1-517" fmla="*/ 6350 w 2559331"/>
                    <a:gd name="connsiteY1-518" fmla="*/ 152400 h 688975"/>
                    <a:gd name="connsiteX2-519" fmla="*/ 9525 w 2559331"/>
                    <a:gd name="connsiteY2-520" fmla="*/ 241300 h 688975"/>
                    <a:gd name="connsiteX3-521" fmla="*/ 2454275 w 2559331"/>
                    <a:gd name="connsiteY3-522" fmla="*/ 234950 h 688975"/>
                    <a:gd name="connsiteX4-523" fmla="*/ 2454275 w 2559331"/>
                    <a:gd name="connsiteY4-524" fmla="*/ 552450 h 688975"/>
                    <a:gd name="connsiteX5-525" fmla="*/ 66675 w 2559331"/>
                    <a:gd name="connsiteY5-526" fmla="*/ 565150 h 688975"/>
                    <a:gd name="connsiteX6-527" fmla="*/ 88900 w 2559331"/>
                    <a:gd name="connsiteY6-528" fmla="*/ 568325 h 688975"/>
                    <a:gd name="connsiteX7-529" fmla="*/ 92075 w 2559331"/>
                    <a:gd name="connsiteY7-530" fmla="*/ 520700 h 688975"/>
                    <a:gd name="connsiteX8-531" fmla="*/ 0 w 2559331"/>
                    <a:gd name="connsiteY8-532" fmla="*/ 593725 h 688975"/>
                    <a:gd name="connsiteX9-533" fmla="*/ 6350 w 2559331"/>
                    <a:gd name="connsiteY9-534" fmla="*/ 688975 h 688975"/>
                    <a:gd name="connsiteX10-535" fmla="*/ 2559050 w 2559331"/>
                    <a:gd name="connsiteY10-536" fmla="*/ 685800 h 688975"/>
                    <a:gd name="connsiteX11-537" fmla="*/ 2552700 w 2559331"/>
                    <a:gd name="connsiteY11-538" fmla="*/ 171450 h 688975"/>
                    <a:gd name="connsiteX12-539" fmla="*/ 2466975 w 2559331"/>
                    <a:gd name="connsiteY12-540" fmla="*/ 95250 h 688975"/>
                    <a:gd name="connsiteX13-541" fmla="*/ 511175 w 2559331"/>
                    <a:gd name="connsiteY13-542" fmla="*/ 184150 h 688975"/>
                    <a:gd name="connsiteX14-543" fmla="*/ 180975 w 2559331"/>
                    <a:gd name="connsiteY14-544" fmla="*/ 0 h 688975"/>
                    <a:gd name="connsiteX0-545" fmla="*/ 180975 w 2572231"/>
                    <a:gd name="connsiteY0-546" fmla="*/ 0 h 688975"/>
                    <a:gd name="connsiteX1-547" fmla="*/ 6350 w 2572231"/>
                    <a:gd name="connsiteY1-548" fmla="*/ 152400 h 688975"/>
                    <a:gd name="connsiteX2-549" fmla="*/ 9525 w 2572231"/>
                    <a:gd name="connsiteY2-550" fmla="*/ 241300 h 688975"/>
                    <a:gd name="connsiteX3-551" fmla="*/ 2454275 w 2572231"/>
                    <a:gd name="connsiteY3-552" fmla="*/ 234950 h 688975"/>
                    <a:gd name="connsiteX4-553" fmla="*/ 2454275 w 2572231"/>
                    <a:gd name="connsiteY4-554" fmla="*/ 552450 h 688975"/>
                    <a:gd name="connsiteX5-555" fmla="*/ 66675 w 2572231"/>
                    <a:gd name="connsiteY5-556" fmla="*/ 565150 h 688975"/>
                    <a:gd name="connsiteX6-557" fmla="*/ 88900 w 2572231"/>
                    <a:gd name="connsiteY6-558" fmla="*/ 568325 h 688975"/>
                    <a:gd name="connsiteX7-559" fmla="*/ 92075 w 2572231"/>
                    <a:gd name="connsiteY7-560" fmla="*/ 520700 h 688975"/>
                    <a:gd name="connsiteX8-561" fmla="*/ 0 w 2572231"/>
                    <a:gd name="connsiteY8-562" fmla="*/ 593725 h 688975"/>
                    <a:gd name="connsiteX9-563" fmla="*/ 6350 w 2572231"/>
                    <a:gd name="connsiteY9-564" fmla="*/ 688975 h 688975"/>
                    <a:gd name="connsiteX10-565" fmla="*/ 2559050 w 2572231"/>
                    <a:gd name="connsiteY10-566" fmla="*/ 685800 h 688975"/>
                    <a:gd name="connsiteX11-567" fmla="*/ 2552700 w 2572231"/>
                    <a:gd name="connsiteY11-568" fmla="*/ 171450 h 688975"/>
                    <a:gd name="connsiteX12-569" fmla="*/ 2466975 w 2572231"/>
                    <a:gd name="connsiteY12-570" fmla="*/ 95250 h 688975"/>
                    <a:gd name="connsiteX13-571" fmla="*/ 511175 w 2572231"/>
                    <a:gd name="connsiteY13-572" fmla="*/ 184150 h 688975"/>
                    <a:gd name="connsiteX14-573" fmla="*/ 180975 w 2572231"/>
                    <a:gd name="connsiteY14-574" fmla="*/ 0 h 688975"/>
                    <a:gd name="connsiteX0-575" fmla="*/ 180975 w 2572231"/>
                    <a:gd name="connsiteY0-576" fmla="*/ 0 h 688975"/>
                    <a:gd name="connsiteX1-577" fmla="*/ 6350 w 2572231"/>
                    <a:gd name="connsiteY1-578" fmla="*/ 152400 h 688975"/>
                    <a:gd name="connsiteX2-579" fmla="*/ 9525 w 2572231"/>
                    <a:gd name="connsiteY2-580" fmla="*/ 241300 h 688975"/>
                    <a:gd name="connsiteX3-581" fmla="*/ 2454275 w 2572231"/>
                    <a:gd name="connsiteY3-582" fmla="*/ 234950 h 688975"/>
                    <a:gd name="connsiteX4-583" fmla="*/ 2454275 w 2572231"/>
                    <a:gd name="connsiteY4-584" fmla="*/ 552450 h 688975"/>
                    <a:gd name="connsiteX5-585" fmla="*/ 66675 w 2572231"/>
                    <a:gd name="connsiteY5-586" fmla="*/ 565150 h 688975"/>
                    <a:gd name="connsiteX6-587" fmla="*/ 88900 w 2572231"/>
                    <a:gd name="connsiteY6-588" fmla="*/ 568325 h 688975"/>
                    <a:gd name="connsiteX7-589" fmla="*/ 92075 w 2572231"/>
                    <a:gd name="connsiteY7-590" fmla="*/ 520700 h 688975"/>
                    <a:gd name="connsiteX8-591" fmla="*/ 0 w 2572231"/>
                    <a:gd name="connsiteY8-592" fmla="*/ 593725 h 688975"/>
                    <a:gd name="connsiteX9-593" fmla="*/ 6350 w 2572231"/>
                    <a:gd name="connsiteY9-594" fmla="*/ 688975 h 688975"/>
                    <a:gd name="connsiteX10-595" fmla="*/ 2559050 w 2572231"/>
                    <a:gd name="connsiteY10-596" fmla="*/ 685800 h 688975"/>
                    <a:gd name="connsiteX11-597" fmla="*/ 2552700 w 2572231"/>
                    <a:gd name="connsiteY11-598" fmla="*/ 171450 h 688975"/>
                    <a:gd name="connsiteX12-599" fmla="*/ 2466975 w 2572231"/>
                    <a:gd name="connsiteY12-600" fmla="*/ 95250 h 688975"/>
                    <a:gd name="connsiteX13-601" fmla="*/ 511175 w 2572231"/>
                    <a:gd name="connsiteY13-602" fmla="*/ 184150 h 688975"/>
                    <a:gd name="connsiteX14-603" fmla="*/ 180975 w 2572231"/>
                    <a:gd name="connsiteY14-604" fmla="*/ 0 h 688975"/>
                    <a:gd name="connsiteX0-605" fmla="*/ 180975 w 2574798"/>
                    <a:gd name="connsiteY0-606" fmla="*/ 0 h 688975"/>
                    <a:gd name="connsiteX1-607" fmla="*/ 6350 w 2574798"/>
                    <a:gd name="connsiteY1-608" fmla="*/ 152400 h 688975"/>
                    <a:gd name="connsiteX2-609" fmla="*/ 9525 w 2574798"/>
                    <a:gd name="connsiteY2-610" fmla="*/ 241300 h 688975"/>
                    <a:gd name="connsiteX3-611" fmla="*/ 2454275 w 2574798"/>
                    <a:gd name="connsiteY3-612" fmla="*/ 234950 h 688975"/>
                    <a:gd name="connsiteX4-613" fmla="*/ 2454275 w 2574798"/>
                    <a:gd name="connsiteY4-614" fmla="*/ 552450 h 688975"/>
                    <a:gd name="connsiteX5-615" fmla="*/ 66675 w 2574798"/>
                    <a:gd name="connsiteY5-616" fmla="*/ 565150 h 688975"/>
                    <a:gd name="connsiteX6-617" fmla="*/ 88900 w 2574798"/>
                    <a:gd name="connsiteY6-618" fmla="*/ 568325 h 688975"/>
                    <a:gd name="connsiteX7-619" fmla="*/ 92075 w 2574798"/>
                    <a:gd name="connsiteY7-620" fmla="*/ 520700 h 688975"/>
                    <a:gd name="connsiteX8-621" fmla="*/ 0 w 2574798"/>
                    <a:gd name="connsiteY8-622" fmla="*/ 593725 h 688975"/>
                    <a:gd name="connsiteX9-623" fmla="*/ 6350 w 2574798"/>
                    <a:gd name="connsiteY9-624" fmla="*/ 688975 h 688975"/>
                    <a:gd name="connsiteX10-625" fmla="*/ 2562225 w 2574798"/>
                    <a:gd name="connsiteY10-626" fmla="*/ 666750 h 688975"/>
                    <a:gd name="connsiteX11-627" fmla="*/ 2552700 w 2574798"/>
                    <a:gd name="connsiteY11-628" fmla="*/ 171450 h 688975"/>
                    <a:gd name="connsiteX12-629" fmla="*/ 2466975 w 2574798"/>
                    <a:gd name="connsiteY12-630" fmla="*/ 95250 h 688975"/>
                    <a:gd name="connsiteX13-631" fmla="*/ 511175 w 2574798"/>
                    <a:gd name="connsiteY13-632" fmla="*/ 184150 h 688975"/>
                    <a:gd name="connsiteX14-633" fmla="*/ 180975 w 2574798"/>
                    <a:gd name="connsiteY14-634" fmla="*/ 0 h 688975"/>
                    <a:gd name="connsiteX0-635" fmla="*/ 180975 w 2574798"/>
                    <a:gd name="connsiteY0-636" fmla="*/ 0 h 688975"/>
                    <a:gd name="connsiteX1-637" fmla="*/ 6350 w 2574798"/>
                    <a:gd name="connsiteY1-638" fmla="*/ 152400 h 688975"/>
                    <a:gd name="connsiteX2-639" fmla="*/ 9525 w 2574798"/>
                    <a:gd name="connsiteY2-640" fmla="*/ 241300 h 688975"/>
                    <a:gd name="connsiteX3-641" fmla="*/ 2454275 w 2574798"/>
                    <a:gd name="connsiteY3-642" fmla="*/ 234950 h 688975"/>
                    <a:gd name="connsiteX4-643" fmla="*/ 2454275 w 2574798"/>
                    <a:gd name="connsiteY4-644" fmla="*/ 552450 h 688975"/>
                    <a:gd name="connsiteX5-645" fmla="*/ 66675 w 2574798"/>
                    <a:gd name="connsiteY5-646" fmla="*/ 565150 h 688975"/>
                    <a:gd name="connsiteX6-647" fmla="*/ 88900 w 2574798"/>
                    <a:gd name="connsiteY6-648" fmla="*/ 568325 h 688975"/>
                    <a:gd name="connsiteX7-649" fmla="*/ 92075 w 2574798"/>
                    <a:gd name="connsiteY7-650" fmla="*/ 520700 h 688975"/>
                    <a:gd name="connsiteX8-651" fmla="*/ 0 w 2574798"/>
                    <a:gd name="connsiteY8-652" fmla="*/ 593725 h 688975"/>
                    <a:gd name="connsiteX9-653" fmla="*/ 6350 w 2574798"/>
                    <a:gd name="connsiteY9-654" fmla="*/ 688975 h 688975"/>
                    <a:gd name="connsiteX10-655" fmla="*/ 2562225 w 2574798"/>
                    <a:gd name="connsiteY10-656" fmla="*/ 666750 h 688975"/>
                    <a:gd name="connsiteX11-657" fmla="*/ 2552700 w 2574798"/>
                    <a:gd name="connsiteY11-658" fmla="*/ 171450 h 688975"/>
                    <a:gd name="connsiteX12-659" fmla="*/ 2466975 w 2574798"/>
                    <a:gd name="connsiteY12-660" fmla="*/ 95250 h 688975"/>
                    <a:gd name="connsiteX13-661" fmla="*/ 511175 w 2574798"/>
                    <a:gd name="connsiteY13-662" fmla="*/ 184150 h 688975"/>
                    <a:gd name="connsiteX14-663" fmla="*/ 180975 w 2574798"/>
                    <a:gd name="connsiteY14-664" fmla="*/ 0 h 688975"/>
                    <a:gd name="connsiteX0-665" fmla="*/ 180975 w 2577418"/>
                    <a:gd name="connsiteY0-666" fmla="*/ 0 h 688975"/>
                    <a:gd name="connsiteX1-667" fmla="*/ 6350 w 2577418"/>
                    <a:gd name="connsiteY1-668" fmla="*/ 152400 h 688975"/>
                    <a:gd name="connsiteX2-669" fmla="*/ 9525 w 2577418"/>
                    <a:gd name="connsiteY2-670" fmla="*/ 241300 h 688975"/>
                    <a:gd name="connsiteX3-671" fmla="*/ 2454275 w 2577418"/>
                    <a:gd name="connsiteY3-672" fmla="*/ 234950 h 688975"/>
                    <a:gd name="connsiteX4-673" fmla="*/ 2454275 w 2577418"/>
                    <a:gd name="connsiteY4-674" fmla="*/ 552450 h 688975"/>
                    <a:gd name="connsiteX5-675" fmla="*/ 66675 w 2577418"/>
                    <a:gd name="connsiteY5-676" fmla="*/ 565150 h 688975"/>
                    <a:gd name="connsiteX6-677" fmla="*/ 88900 w 2577418"/>
                    <a:gd name="connsiteY6-678" fmla="*/ 568325 h 688975"/>
                    <a:gd name="connsiteX7-679" fmla="*/ 92075 w 2577418"/>
                    <a:gd name="connsiteY7-680" fmla="*/ 520700 h 688975"/>
                    <a:gd name="connsiteX8-681" fmla="*/ 0 w 2577418"/>
                    <a:gd name="connsiteY8-682" fmla="*/ 593725 h 688975"/>
                    <a:gd name="connsiteX9-683" fmla="*/ 6350 w 2577418"/>
                    <a:gd name="connsiteY9-684" fmla="*/ 688975 h 688975"/>
                    <a:gd name="connsiteX10-685" fmla="*/ 2565400 w 2577418"/>
                    <a:gd name="connsiteY10-686" fmla="*/ 688975 h 688975"/>
                    <a:gd name="connsiteX11-687" fmla="*/ 2552700 w 2577418"/>
                    <a:gd name="connsiteY11-688" fmla="*/ 171450 h 688975"/>
                    <a:gd name="connsiteX12-689" fmla="*/ 2466975 w 2577418"/>
                    <a:gd name="connsiteY12-690" fmla="*/ 95250 h 688975"/>
                    <a:gd name="connsiteX13-691" fmla="*/ 511175 w 2577418"/>
                    <a:gd name="connsiteY13-692" fmla="*/ 184150 h 688975"/>
                    <a:gd name="connsiteX14-693" fmla="*/ 180975 w 2577418"/>
                    <a:gd name="connsiteY14-694" fmla="*/ 0 h 688975"/>
                    <a:gd name="connsiteX0-695" fmla="*/ 180975 w 2577418"/>
                    <a:gd name="connsiteY0-696" fmla="*/ 0 h 688975"/>
                    <a:gd name="connsiteX1-697" fmla="*/ 6350 w 2577418"/>
                    <a:gd name="connsiteY1-698" fmla="*/ 152400 h 688975"/>
                    <a:gd name="connsiteX2-699" fmla="*/ 9525 w 2577418"/>
                    <a:gd name="connsiteY2-700" fmla="*/ 241300 h 688975"/>
                    <a:gd name="connsiteX3-701" fmla="*/ 2454275 w 2577418"/>
                    <a:gd name="connsiteY3-702" fmla="*/ 234950 h 688975"/>
                    <a:gd name="connsiteX4-703" fmla="*/ 2454275 w 2577418"/>
                    <a:gd name="connsiteY4-704" fmla="*/ 552450 h 688975"/>
                    <a:gd name="connsiteX5-705" fmla="*/ 66675 w 2577418"/>
                    <a:gd name="connsiteY5-706" fmla="*/ 565150 h 688975"/>
                    <a:gd name="connsiteX6-707" fmla="*/ 88900 w 2577418"/>
                    <a:gd name="connsiteY6-708" fmla="*/ 568325 h 688975"/>
                    <a:gd name="connsiteX7-709" fmla="*/ 92075 w 2577418"/>
                    <a:gd name="connsiteY7-710" fmla="*/ 520700 h 688975"/>
                    <a:gd name="connsiteX8-711" fmla="*/ 0 w 2577418"/>
                    <a:gd name="connsiteY8-712" fmla="*/ 593725 h 688975"/>
                    <a:gd name="connsiteX9-713" fmla="*/ 6350 w 2577418"/>
                    <a:gd name="connsiteY9-714" fmla="*/ 688975 h 688975"/>
                    <a:gd name="connsiteX10-715" fmla="*/ 2565400 w 2577418"/>
                    <a:gd name="connsiteY10-716" fmla="*/ 688975 h 688975"/>
                    <a:gd name="connsiteX11-717" fmla="*/ 2552700 w 2577418"/>
                    <a:gd name="connsiteY11-718" fmla="*/ 171450 h 688975"/>
                    <a:gd name="connsiteX12-719" fmla="*/ 2466975 w 2577418"/>
                    <a:gd name="connsiteY12-720" fmla="*/ 95250 h 688975"/>
                    <a:gd name="connsiteX13-721" fmla="*/ 511175 w 2577418"/>
                    <a:gd name="connsiteY13-722" fmla="*/ 184150 h 688975"/>
                    <a:gd name="connsiteX14-723" fmla="*/ 180975 w 2577418"/>
                    <a:gd name="connsiteY14-724" fmla="*/ 0 h 688975"/>
                    <a:gd name="connsiteX0-725" fmla="*/ 180975 w 2570812"/>
                    <a:gd name="connsiteY0-726" fmla="*/ 0 h 688975"/>
                    <a:gd name="connsiteX1-727" fmla="*/ 6350 w 2570812"/>
                    <a:gd name="connsiteY1-728" fmla="*/ 152400 h 688975"/>
                    <a:gd name="connsiteX2-729" fmla="*/ 9525 w 2570812"/>
                    <a:gd name="connsiteY2-730" fmla="*/ 241300 h 688975"/>
                    <a:gd name="connsiteX3-731" fmla="*/ 2454275 w 2570812"/>
                    <a:gd name="connsiteY3-732" fmla="*/ 234950 h 688975"/>
                    <a:gd name="connsiteX4-733" fmla="*/ 2454275 w 2570812"/>
                    <a:gd name="connsiteY4-734" fmla="*/ 552450 h 688975"/>
                    <a:gd name="connsiteX5-735" fmla="*/ 66675 w 2570812"/>
                    <a:gd name="connsiteY5-736" fmla="*/ 565150 h 688975"/>
                    <a:gd name="connsiteX6-737" fmla="*/ 88900 w 2570812"/>
                    <a:gd name="connsiteY6-738" fmla="*/ 568325 h 688975"/>
                    <a:gd name="connsiteX7-739" fmla="*/ 92075 w 2570812"/>
                    <a:gd name="connsiteY7-740" fmla="*/ 520700 h 688975"/>
                    <a:gd name="connsiteX8-741" fmla="*/ 0 w 2570812"/>
                    <a:gd name="connsiteY8-742" fmla="*/ 593725 h 688975"/>
                    <a:gd name="connsiteX9-743" fmla="*/ 6350 w 2570812"/>
                    <a:gd name="connsiteY9-744" fmla="*/ 688975 h 688975"/>
                    <a:gd name="connsiteX10-745" fmla="*/ 2565400 w 2570812"/>
                    <a:gd name="connsiteY10-746" fmla="*/ 688975 h 688975"/>
                    <a:gd name="connsiteX11-747" fmla="*/ 2552700 w 2570812"/>
                    <a:gd name="connsiteY11-748" fmla="*/ 171450 h 688975"/>
                    <a:gd name="connsiteX12-749" fmla="*/ 2466975 w 2570812"/>
                    <a:gd name="connsiteY12-750" fmla="*/ 95250 h 688975"/>
                    <a:gd name="connsiteX13-751" fmla="*/ 511175 w 2570812"/>
                    <a:gd name="connsiteY13-752" fmla="*/ 184150 h 688975"/>
                    <a:gd name="connsiteX14-753" fmla="*/ 180975 w 2570812"/>
                    <a:gd name="connsiteY14-754" fmla="*/ 0 h 688975"/>
                    <a:gd name="connsiteX0-755" fmla="*/ 180975 w 2570812"/>
                    <a:gd name="connsiteY0-756" fmla="*/ 0 h 688975"/>
                    <a:gd name="connsiteX1-757" fmla="*/ 6350 w 2570812"/>
                    <a:gd name="connsiteY1-758" fmla="*/ 152400 h 688975"/>
                    <a:gd name="connsiteX2-759" fmla="*/ 9525 w 2570812"/>
                    <a:gd name="connsiteY2-760" fmla="*/ 241300 h 688975"/>
                    <a:gd name="connsiteX3-761" fmla="*/ 2460625 w 2570812"/>
                    <a:gd name="connsiteY3-762" fmla="*/ 247650 h 688975"/>
                    <a:gd name="connsiteX4-763" fmla="*/ 2454275 w 2570812"/>
                    <a:gd name="connsiteY4-764" fmla="*/ 552450 h 688975"/>
                    <a:gd name="connsiteX5-765" fmla="*/ 66675 w 2570812"/>
                    <a:gd name="connsiteY5-766" fmla="*/ 565150 h 688975"/>
                    <a:gd name="connsiteX6-767" fmla="*/ 88900 w 2570812"/>
                    <a:gd name="connsiteY6-768" fmla="*/ 568325 h 688975"/>
                    <a:gd name="connsiteX7-769" fmla="*/ 92075 w 2570812"/>
                    <a:gd name="connsiteY7-770" fmla="*/ 520700 h 688975"/>
                    <a:gd name="connsiteX8-771" fmla="*/ 0 w 2570812"/>
                    <a:gd name="connsiteY8-772" fmla="*/ 593725 h 688975"/>
                    <a:gd name="connsiteX9-773" fmla="*/ 6350 w 2570812"/>
                    <a:gd name="connsiteY9-774" fmla="*/ 688975 h 688975"/>
                    <a:gd name="connsiteX10-775" fmla="*/ 2565400 w 2570812"/>
                    <a:gd name="connsiteY10-776" fmla="*/ 688975 h 688975"/>
                    <a:gd name="connsiteX11-777" fmla="*/ 2552700 w 2570812"/>
                    <a:gd name="connsiteY11-778" fmla="*/ 171450 h 688975"/>
                    <a:gd name="connsiteX12-779" fmla="*/ 2466975 w 2570812"/>
                    <a:gd name="connsiteY12-780" fmla="*/ 95250 h 688975"/>
                    <a:gd name="connsiteX13-781" fmla="*/ 511175 w 2570812"/>
                    <a:gd name="connsiteY13-782" fmla="*/ 184150 h 688975"/>
                    <a:gd name="connsiteX14-783" fmla="*/ 180975 w 2570812"/>
                    <a:gd name="connsiteY14-784" fmla="*/ 0 h 688975"/>
                    <a:gd name="connsiteX0-785" fmla="*/ 180975 w 2570812"/>
                    <a:gd name="connsiteY0-786" fmla="*/ 0 h 688975"/>
                    <a:gd name="connsiteX1-787" fmla="*/ 6350 w 2570812"/>
                    <a:gd name="connsiteY1-788" fmla="*/ 152400 h 688975"/>
                    <a:gd name="connsiteX2-789" fmla="*/ 9525 w 2570812"/>
                    <a:gd name="connsiteY2-790" fmla="*/ 241300 h 688975"/>
                    <a:gd name="connsiteX3-791" fmla="*/ 2460625 w 2570812"/>
                    <a:gd name="connsiteY3-792" fmla="*/ 247650 h 688975"/>
                    <a:gd name="connsiteX4-793" fmla="*/ 2457450 w 2570812"/>
                    <a:gd name="connsiteY4-794" fmla="*/ 561975 h 688975"/>
                    <a:gd name="connsiteX5-795" fmla="*/ 66675 w 2570812"/>
                    <a:gd name="connsiteY5-796" fmla="*/ 565150 h 688975"/>
                    <a:gd name="connsiteX6-797" fmla="*/ 88900 w 2570812"/>
                    <a:gd name="connsiteY6-798" fmla="*/ 568325 h 688975"/>
                    <a:gd name="connsiteX7-799" fmla="*/ 92075 w 2570812"/>
                    <a:gd name="connsiteY7-800" fmla="*/ 520700 h 688975"/>
                    <a:gd name="connsiteX8-801" fmla="*/ 0 w 2570812"/>
                    <a:gd name="connsiteY8-802" fmla="*/ 593725 h 688975"/>
                    <a:gd name="connsiteX9-803" fmla="*/ 6350 w 2570812"/>
                    <a:gd name="connsiteY9-804" fmla="*/ 688975 h 688975"/>
                    <a:gd name="connsiteX10-805" fmla="*/ 2565400 w 2570812"/>
                    <a:gd name="connsiteY10-806" fmla="*/ 688975 h 688975"/>
                    <a:gd name="connsiteX11-807" fmla="*/ 2552700 w 2570812"/>
                    <a:gd name="connsiteY11-808" fmla="*/ 171450 h 688975"/>
                    <a:gd name="connsiteX12-809" fmla="*/ 2466975 w 2570812"/>
                    <a:gd name="connsiteY12-810" fmla="*/ 95250 h 688975"/>
                    <a:gd name="connsiteX13-811" fmla="*/ 511175 w 2570812"/>
                    <a:gd name="connsiteY13-812" fmla="*/ 184150 h 688975"/>
                    <a:gd name="connsiteX14-813" fmla="*/ 180975 w 2570812"/>
                    <a:gd name="connsiteY14-814" fmla="*/ 0 h 688975"/>
                    <a:gd name="connsiteX0-815" fmla="*/ 180975 w 2570812"/>
                    <a:gd name="connsiteY0-816" fmla="*/ 0 h 688975"/>
                    <a:gd name="connsiteX1-817" fmla="*/ 6350 w 2570812"/>
                    <a:gd name="connsiteY1-818" fmla="*/ 152400 h 688975"/>
                    <a:gd name="connsiteX2-819" fmla="*/ 9525 w 2570812"/>
                    <a:gd name="connsiteY2-820" fmla="*/ 241300 h 688975"/>
                    <a:gd name="connsiteX3-821" fmla="*/ 2460625 w 2570812"/>
                    <a:gd name="connsiteY3-822" fmla="*/ 247650 h 688975"/>
                    <a:gd name="connsiteX4-823" fmla="*/ 2457450 w 2570812"/>
                    <a:gd name="connsiteY4-824" fmla="*/ 561975 h 688975"/>
                    <a:gd name="connsiteX5-825" fmla="*/ 66675 w 2570812"/>
                    <a:gd name="connsiteY5-826" fmla="*/ 565150 h 688975"/>
                    <a:gd name="connsiteX6-827" fmla="*/ 88900 w 2570812"/>
                    <a:gd name="connsiteY6-828" fmla="*/ 568325 h 688975"/>
                    <a:gd name="connsiteX7-829" fmla="*/ 92075 w 2570812"/>
                    <a:gd name="connsiteY7-830" fmla="*/ 520700 h 688975"/>
                    <a:gd name="connsiteX8-831" fmla="*/ 0 w 2570812"/>
                    <a:gd name="connsiteY8-832" fmla="*/ 593725 h 688975"/>
                    <a:gd name="connsiteX9-833" fmla="*/ 6350 w 2570812"/>
                    <a:gd name="connsiteY9-834" fmla="*/ 688975 h 688975"/>
                    <a:gd name="connsiteX10-835" fmla="*/ 2565400 w 2570812"/>
                    <a:gd name="connsiteY10-836" fmla="*/ 688975 h 688975"/>
                    <a:gd name="connsiteX11-837" fmla="*/ 2552700 w 2570812"/>
                    <a:gd name="connsiteY11-838" fmla="*/ 171450 h 688975"/>
                    <a:gd name="connsiteX12-839" fmla="*/ 2466975 w 2570812"/>
                    <a:gd name="connsiteY12-840" fmla="*/ 95250 h 688975"/>
                    <a:gd name="connsiteX13-841" fmla="*/ 485775 w 2570812"/>
                    <a:gd name="connsiteY13-842" fmla="*/ 171450 h 688975"/>
                    <a:gd name="connsiteX14-843" fmla="*/ 180975 w 2570812"/>
                    <a:gd name="connsiteY14-844" fmla="*/ 0 h 688975"/>
                    <a:gd name="connsiteX0-845" fmla="*/ 180975 w 2570812"/>
                    <a:gd name="connsiteY0-846" fmla="*/ 0 h 688975"/>
                    <a:gd name="connsiteX1-847" fmla="*/ 6350 w 2570812"/>
                    <a:gd name="connsiteY1-848" fmla="*/ 152400 h 688975"/>
                    <a:gd name="connsiteX2-849" fmla="*/ 9525 w 2570812"/>
                    <a:gd name="connsiteY2-850" fmla="*/ 241300 h 688975"/>
                    <a:gd name="connsiteX3-851" fmla="*/ 2460625 w 2570812"/>
                    <a:gd name="connsiteY3-852" fmla="*/ 247650 h 688975"/>
                    <a:gd name="connsiteX4-853" fmla="*/ 2457450 w 2570812"/>
                    <a:gd name="connsiteY4-854" fmla="*/ 561975 h 688975"/>
                    <a:gd name="connsiteX5-855" fmla="*/ 66675 w 2570812"/>
                    <a:gd name="connsiteY5-856" fmla="*/ 565150 h 688975"/>
                    <a:gd name="connsiteX6-857" fmla="*/ 88900 w 2570812"/>
                    <a:gd name="connsiteY6-858" fmla="*/ 568325 h 688975"/>
                    <a:gd name="connsiteX7-859" fmla="*/ 92075 w 2570812"/>
                    <a:gd name="connsiteY7-860" fmla="*/ 520700 h 688975"/>
                    <a:gd name="connsiteX8-861" fmla="*/ 0 w 2570812"/>
                    <a:gd name="connsiteY8-862" fmla="*/ 593725 h 688975"/>
                    <a:gd name="connsiteX9-863" fmla="*/ 6350 w 2570812"/>
                    <a:gd name="connsiteY9-864" fmla="*/ 688975 h 688975"/>
                    <a:gd name="connsiteX10-865" fmla="*/ 2565400 w 2570812"/>
                    <a:gd name="connsiteY10-866" fmla="*/ 688975 h 688975"/>
                    <a:gd name="connsiteX11-867" fmla="*/ 2552700 w 2570812"/>
                    <a:gd name="connsiteY11-868" fmla="*/ 171450 h 688975"/>
                    <a:gd name="connsiteX12-869" fmla="*/ 2466975 w 2570812"/>
                    <a:gd name="connsiteY12-870" fmla="*/ 95250 h 688975"/>
                    <a:gd name="connsiteX13-871" fmla="*/ 180975 w 2570812"/>
                    <a:gd name="connsiteY13-872" fmla="*/ 0 h 688975"/>
                    <a:gd name="connsiteX0-873" fmla="*/ 180975 w 2570812"/>
                    <a:gd name="connsiteY0-874" fmla="*/ 31750 h 720725"/>
                    <a:gd name="connsiteX1-875" fmla="*/ 6350 w 2570812"/>
                    <a:gd name="connsiteY1-876" fmla="*/ 184150 h 720725"/>
                    <a:gd name="connsiteX2-877" fmla="*/ 9525 w 2570812"/>
                    <a:gd name="connsiteY2-878" fmla="*/ 273050 h 720725"/>
                    <a:gd name="connsiteX3-879" fmla="*/ 2460625 w 2570812"/>
                    <a:gd name="connsiteY3-880" fmla="*/ 279400 h 720725"/>
                    <a:gd name="connsiteX4-881" fmla="*/ 2457450 w 2570812"/>
                    <a:gd name="connsiteY4-882" fmla="*/ 593725 h 720725"/>
                    <a:gd name="connsiteX5-883" fmla="*/ 66675 w 2570812"/>
                    <a:gd name="connsiteY5-884" fmla="*/ 596900 h 720725"/>
                    <a:gd name="connsiteX6-885" fmla="*/ 88900 w 2570812"/>
                    <a:gd name="connsiteY6-886" fmla="*/ 600075 h 720725"/>
                    <a:gd name="connsiteX7-887" fmla="*/ 92075 w 2570812"/>
                    <a:gd name="connsiteY7-888" fmla="*/ 552450 h 720725"/>
                    <a:gd name="connsiteX8-889" fmla="*/ 0 w 2570812"/>
                    <a:gd name="connsiteY8-890" fmla="*/ 625475 h 720725"/>
                    <a:gd name="connsiteX9-891" fmla="*/ 6350 w 2570812"/>
                    <a:gd name="connsiteY9-892" fmla="*/ 720725 h 720725"/>
                    <a:gd name="connsiteX10-893" fmla="*/ 2565400 w 2570812"/>
                    <a:gd name="connsiteY10-894" fmla="*/ 720725 h 720725"/>
                    <a:gd name="connsiteX11-895" fmla="*/ 2552700 w 2570812"/>
                    <a:gd name="connsiteY11-896" fmla="*/ 203200 h 720725"/>
                    <a:gd name="connsiteX12-897" fmla="*/ 2336800 w 2570812"/>
                    <a:gd name="connsiteY12-898" fmla="*/ 0 h 720725"/>
                    <a:gd name="connsiteX13-899" fmla="*/ 180975 w 2570812"/>
                    <a:gd name="connsiteY13-900" fmla="*/ 31750 h 720725"/>
                    <a:gd name="connsiteX0-901" fmla="*/ 180975 w 2570812"/>
                    <a:gd name="connsiteY0-902" fmla="*/ 0 h 688975"/>
                    <a:gd name="connsiteX1-903" fmla="*/ 6350 w 2570812"/>
                    <a:gd name="connsiteY1-904" fmla="*/ 152400 h 688975"/>
                    <a:gd name="connsiteX2-905" fmla="*/ 9525 w 2570812"/>
                    <a:gd name="connsiteY2-906" fmla="*/ 241300 h 688975"/>
                    <a:gd name="connsiteX3-907" fmla="*/ 2460625 w 2570812"/>
                    <a:gd name="connsiteY3-908" fmla="*/ 247650 h 688975"/>
                    <a:gd name="connsiteX4-909" fmla="*/ 2457450 w 2570812"/>
                    <a:gd name="connsiteY4-910" fmla="*/ 561975 h 688975"/>
                    <a:gd name="connsiteX5-911" fmla="*/ 66675 w 2570812"/>
                    <a:gd name="connsiteY5-912" fmla="*/ 565150 h 688975"/>
                    <a:gd name="connsiteX6-913" fmla="*/ 88900 w 2570812"/>
                    <a:gd name="connsiteY6-914" fmla="*/ 568325 h 688975"/>
                    <a:gd name="connsiteX7-915" fmla="*/ 92075 w 2570812"/>
                    <a:gd name="connsiteY7-916" fmla="*/ 520700 h 688975"/>
                    <a:gd name="connsiteX8-917" fmla="*/ 0 w 2570812"/>
                    <a:gd name="connsiteY8-918" fmla="*/ 593725 h 688975"/>
                    <a:gd name="connsiteX9-919" fmla="*/ 6350 w 2570812"/>
                    <a:gd name="connsiteY9-920" fmla="*/ 688975 h 688975"/>
                    <a:gd name="connsiteX10-921" fmla="*/ 2565400 w 2570812"/>
                    <a:gd name="connsiteY10-922" fmla="*/ 688975 h 688975"/>
                    <a:gd name="connsiteX11-923" fmla="*/ 2552700 w 2570812"/>
                    <a:gd name="connsiteY11-924" fmla="*/ 171450 h 688975"/>
                    <a:gd name="connsiteX12-925" fmla="*/ 2352675 w 2570812"/>
                    <a:gd name="connsiteY12-926" fmla="*/ 19050 h 688975"/>
                    <a:gd name="connsiteX13-927" fmla="*/ 180975 w 2570812"/>
                    <a:gd name="connsiteY13-928" fmla="*/ 0 h 688975"/>
                    <a:gd name="connsiteX0-929" fmla="*/ 225425 w 2570812"/>
                    <a:gd name="connsiteY0-930" fmla="*/ 0 h 714375"/>
                    <a:gd name="connsiteX1-931" fmla="*/ 6350 w 2570812"/>
                    <a:gd name="connsiteY1-932" fmla="*/ 177800 h 714375"/>
                    <a:gd name="connsiteX2-933" fmla="*/ 9525 w 2570812"/>
                    <a:gd name="connsiteY2-934" fmla="*/ 266700 h 714375"/>
                    <a:gd name="connsiteX3-935" fmla="*/ 2460625 w 2570812"/>
                    <a:gd name="connsiteY3-936" fmla="*/ 273050 h 714375"/>
                    <a:gd name="connsiteX4-937" fmla="*/ 2457450 w 2570812"/>
                    <a:gd name="connsiteY4-938" fmla="*/ 587375 h 714375"/>
                    <a:gd name="connsiteX5-939" fmla="*/ 66675 w 2570812"/>
                    <a:gd name="connsiteY5-940" fmla="*/ 590550 h 714375"/>
                    <a:gd name="connsiteX6-941" fmla="*/ 88900 w 2570812"/>
                    <a:gd name="connsiteY6-942" fmla="*/ 593725 h 714375"/>
                    <a:gd name="connsiteX7-943" fmla="*/ 92075 w 2570812"/>
                    <a:gd name="connsiteY7-944" fmla="*/ 546100 h 714375"/>
                    <a:gd name="connsiteX8-945" fmla="*/ 0 w 2570812"/>
                    <a:gd name="connsiteY8-946" fmla="*/ 619125 h 714375"/>
                    <a:gd name="connsiteX9-947" fmla="*/ 6350 w 2570812"/>
                    <a:gd name="connsiteY9-948" fmla="*/ 714375 h 714375"/>
                    <a:gd name="connsiteX10-949" fmla="*/ 2565400 w 2570812"/>
                    <a:gd name="connsiteY10-950" fmla="*/ 714375 h 714375"/>
                    <a:gd name="connsiteX11-951" fmla="*/ 2552700 w 2570812"/>
                    <a:gd name="connsiteY11-952" fmla="*/ 196850 h 714375"/>
                    <a:gd name="connsiteX12-953" fmla="*/ 2352675 w 2570812"/>
                    <a:gd name="connsiteY12-954" fmla="*/ 44450 h 714375"/>
                    <a:gd name="connsiteX13-955" fmla="*/ 225425 w 2570812"/>
                    <a:gd name="connsiteY13-956" fmla="*/ 0 h 714375"/>
                    <a:gd name="connsiteX0-957" fmla="*/ 225425 w 2570812"/>
                    <a:gd name="connsiteY0-958" fmla="*/ 0 h 714375"/>
                    <a:gd name="connsiteX1-959" fmla="*/ 6350 w 2570812"/>
                    <a:gd name="connsiteY1-960" fmla="*/ 177800 h 714375"/>
                    <a:gd name="connsiteX2-961" fmla="*/ 9525 w 2570812"/>
                    <a:gd name="connsiteY2-962" fmla="*/ 266700 h 714375"/>
                    <a:gd name="connsiteX3-963" fmla="*/ 2460625 w 2570812"/>
                    <a:gd name="connsiteY3-964" fmla="*/ 273050 h 714375"/>
                    <a:gd name="connsiteX4-965" fmla="*/ 2457450 w 2570812"/>
                    <a:gd name="connsiteY4-966" fmla="*/ 587375 h 714375"/>
                    <a:gd name="connsiteX5-967" fmla="*/ 66675 w 2570812"/>
                    <a:gd name="connsiteY5-968" fmla="*/ 590550 h 714375"/>
                    <a:gd name="connsiteX6-969" fmla="*/ 88900 w 2570812"/>
                    <a:gd name="connsiteY6-970" fmla="*/ 593725 h 714375"/>
                    <a:gd name="connsiteX7-971" fmla="*/ 92075 w 2570812"/>
                    <a:gd name="connsiteY7-972" fmla="*/ 546100 h 714375"/>
                    <a:gd name="connsiteX8-973" fmla="*/ 0 w 2570812"/>
                    <a:gd name="connsiteY8-974" fmla="*/ 619125 h 714375"/>
                    <a:gd name="connsiteX9-975" fmla="*/ 6350 w 2570812"/>
                    <a:gd name="connsiteY9-976" fmla="*/ 714375 h 714375"/>
                    <a:gd name="connsiteX10-977" fmla="*/ 2565400 w 2570812"/>
                    <a:gd name="connsiteY10-978" fmla="*/ 714375 h 714375"/>
                    <a:gd name="connsiteX11-979" fmla="*/ 2552700 w 2570812"/>
                    <a:gd name="connsiteY11-980" fmla="*/ 196850 h 714375"/>
                    <a:gd name="connsiteX12-981" fmla="*/ 2308225 w 2570812"/>
                    <a:gd name="connsiteY12-982" fmla="*/ 12700 h 714375"/>
                    <a:gd name="connsiteX13-983" fmla="*/ 225425 w 2570812"/>
                    <a:gd name="connsiteY13-984" fmla="*/ 0 h 714375"/>
                    <a:gd name="connsiteX0-985" fmla="*/ 225425 w 2570812"/>
                    <a:gd name="connsiteY0-986" fmla="*/ 0 h 714375"/>
                    <a:gd name="connsiteX1-987" fmla="*/ 6350 w 2570812"/>
                    <a:gd name="connsiteY1-988" fmla="*/ 177800 h 714375"/>
                    <a:gd name="connsiteX2-989" fmla="*/ 9525 w 2570812"/>
                    <a:gd name="connsiteY2-990" fmla="*/ 266700 h 714375"/>
                    <a:gd name="connsiteX3-991" fmla="*/ 2460625 w 2570812"/>
                    <a:gd name="connsiteY3-992" fmla="*/ 273050 h 714375"/>
                    <a:gd name="connsiteX4-993" fmla="*/ 2457450 w 2570812"/>
                    <a:gd name="connsiteY4-994" fmla="*/ 587375 h 714375"/>
                    <a:gd name="connsiteX5-995" fmla="*/ 66675 w 2570812"/>
                    <a:gd name="connsiteY5-996" fmla="*/ 590550 h 714375"/>
                    <a:gd name="connsiteX6-997" fmla="*/ 88900 w 2570812"/>
                    <a:gd name="connsiteY6-998" fmla="*/ 593725 h 714375"/>
                    <a:gd name="connsiteX7-999" fmla="*/ 92075 w 2570812"/>
                    <a:gd name="connsiteY7-1000" fmla="*/ 546100 h 714375"/>
                    <a:gd name="connsiteX8-1001" fmla="*/ 0 w 2570812"/>
                    <a:gd name="connsiteY8-1002" fmla="*/ 619125 h 714375"/>
                    <a:gd name="connsiteX9-1003" fmla="*/ 6350 w 2570812"/>
                    <a:gd name="connsiteY9-1004" fmla="*/ 714375 h 714375"/>
                    <a:gd name="connsiteX10-1005" fmla="*/ 2565400 w 2570812"/>
                    <a:gd name="connsiteY10-1006" fmla="*/ 714375 h 714375"/>
                    <a:gd name="connsiteX11-1007" fmla="*/ 2552700 w 2570812"/>
                    <a:gd name="connsiteY11-1008" fmla="*/ 196850 h 714375"/>
                    <a:gd name="connsiteX12-1009" fmla="*/ 2295525 w 2570812"/>
                    <a:gd name="connsiteY12-1010" fmla="*/ 0 h 714375"/>
                    <a:gd name="connsiteX13-1011" fmla="*/ 225425 w 2570812"/>
                    <a:gd name="connsiteY13-1012" fmla="*/ 0 h 714375"/>
                    <a:gd name="connsiteX0-1013" fmla="*/ 225425 w 2570812"/>
                    <a:gd name="connsiteY0-1014" fmla="*/ 0 h 714375"/>
                    <a:gd name="connsiteX1-1015" fmla="*/ 6350 w 2570812"/>
                    <a:gd name="connsiteY1-1016" fmla="*/ 177800 h 714375"/>
                    <a:gd name="connsiteX2-1017" fmla="*/ 9525 w 2570812"/>
                    <a:gd name="connsiteY2-1018" fmla="*/ 266700 h 714375"/>
                    <a:gd name="connsiteX3-1019" fmla="*/ 2460625 w 2570812"/>
                    <a:gd name="connsiteY3-1020" fmla="*/ 273050 h 714375"/>
                    <a:gd name="connsiteX4-1021" fmla="*/ 2457450 w 2570812"/>
                    <a:gd name="connsiteY4-1022" fmla="*/ 587375 h 714375"/>
                    <a:gd name="connsiteX5-1023" fmla="*/ 66675 w 2570812"/>
                    <a:gd name="connsiteY5-1024" fmla="*/ 590550 h 714375"/>
                    <a:gd name="connsiteX6-1025" fmla="*/ 88900 w 2570812"/>
                    <a:gd name="connsiteY6-1026" fmla="*/ 593725 h 714375"/>
                    <a:gd name="connsiteX7-1027" fmla="*/ 92075 w 2570812"/>
                    <a:gd name="connsiteY7-1028" fmla="*/ 546100 h 714375"/>
                    <a:gd name="connsiteX8-1029" fmla="*/ 0 w 2570812"/>
                    <a:gd name="connsiteY8-1030" fmla="*/ 619125 h 714375"/>
                    <a:gd name="connsiteX9-1031" fmla="*/ 6350 w 2570812"/>
                    <a:gd name="connsiteY9-1032" fmla="*/ 714375 h 714375"/>
                    <a:gd name="connsiteX10-1033" fmla="*/ 2565400 w 2570812"/>
                    <a:gd name="connsiteY10-1034" fmla="*/ 714375 h 714375"/>
                    <a:gd name="connsiteX11-1035" fmla="*/ 2552700 w 2570812"/>
                    <a:gd name="connsiteY11-1036" fmla="*/ 196850 h 714375"/>
                    <a:gd name="connsiteX12-1037" fmla="*/ 2295525 w 2570812"/>
                    <a:gd name="connsiteY12-1038" fmla="*/ 0 h 714375"/>
                    <a:gd name="connsiteX13-1039" fmla="*/ 225425 w 2570812"/>
                    <a:gd name="connsiteY13-1040" fmla="*/ 0 h 714375"/>
                    <a:gd name="connsiteX0-1041" fmla="*/ 225425 w 2572985"/>
                    <a:gd name="connsiteY0-1042" fmla="*/ 0 h 714375"/>
                    <a:gd name="connsiteX1-1043" fmla="*/ 6350 w 2572985"/>
                    <a:gd name="connsiteY1-1044" fmla="*/ 177800 h 714375"/>
                    <a:gd name="connsiteX2-1045" fmla="*/ 9525 w 2572985"/>
                    <a:gd name="connsiteY2-1046" fmla="*/ 266700 h 714375"/>
                    <a:gd name="connsiteX3-1047" fmla="*/ 2460625 w 2572985"/>
                    <a:gd name="connsiteY3-1048" fmla="*/ 273050 h 714375"/>
                    <a:gd name="connsiteX4-1049" fmla="*/ 2457450 w 2572985"/>
                    <a:gd name="connsiteY4-1050" fmla="*/ 587375 h 714375"/>
                    <a:gd name="connsiteX5-1051" fmla="*/ 66675 w 2572985"/>
                    <a:gd name="connsiteY5-1052" fmla="*/ 590550 h 714375"/>
                    <a:gd name="connsiteX6-1053" fmla="*/ 88900 w 2572985"/>
                    <a:gd name="connsiteY6-1054" fmla="*/ 593725 h 714375"/>
                    <a:gd name="connsiteX7-1055" fmla="*/ 92075 w 2572985"/>
                    <a:gd name="connsiteY7-1056" fmla="*/ 546100 h 714375"/>
                    <a:gd name="connsiteX8-1057" fmla="*/ 0 w 2572985"/>
                    <a:gd name="connsiteY8-1058" fmla="*/ 619125 h 714375"/>
                    <a:gd name="connsiteX9-1059" fmla="*/ 6350 w 2572985"/>
                    <a:gd name="connsiteY9-1060" fmla="*/ 714375 h 714375"/>
                    <a:gd name="connsiteX10-1061" fmla="*/ 2565400 w 2572985"/>
                    <a:gd name="connsiteY10-1062" fmla="*/ 714375 h 714375"/>
                    <a:gd name="connsiteX11-1063" fmla="*/ 2565567 w 2572985"/>
                    <a:gd name="connsiteY11-1064" fmla="*/ 205427 h 714375"/>
                    <a:gd name="connsiteX12-1065" fmla="*/ 2295525 w 2572985"/>
                    <a:gd name="connsiteY12-1066" fmla="*/ 0 h 714375"/>
                    <a:gd name="connsiteX13-1067" fmla="*/ 225425 w 2572985"/>
                    <a:gd name="connsiteY13-1068" fmla="*/ 0 h 714375"/>
                    <a:gd name="connsiteX0-1069" fmla="*/ 225425 w 2575763"/>
                    <a:gd name="connsiteY0-1070" fmla="*/ 0 h 714375"/>
                    <a:gd name="connsiteX1-1071" fmla="*/ 6350 w 2575763"/>
                    <a:gd name="connsiteY1-1072" fmla="*/ 177800 h 714375"/>
                    <a:gd name="connsiteX2-1073" fmla="*/ 9525 w 2575763"/>
                    <a:gd name="connsiteY2-1074" fmla="*/ 266700 h 714375"/>
                    <a:gd name="connsiteX3-1075" fmla="*/ 2460625 w 2575763"/>
                    <a:gd name="connsiteY3-1076" fmla="*/ 273050 h 714375"/>
                    <a:gd name="connsiteX4-1077" fmla="*/ 2457450 w 2575763"/>
                    <a:gd name="connsiteY4-1078" fmla="*/ 587375 h 714375"/>
                    <a:gd name="connsiteX5-1079" fmla="*/ 66675 w 2575763"/>
                    <a:gd name="connsiteY5-1080" fmla="*/ 590550 h 714375"/>
                    <a:gd name="connsiteX6-1081" fmla="*/ 88900 w 2575763"/>
                    <a:gd name="connsiteY6-1082" fmla="*/ 593725 h 714375"/>
                    <a:gd name="connsiteX7-1083" fmla="*/ 92075 w 2575763"/>
                    <a:gd name="connsiteY7-1084" fmla="*/ 546100 h 714375"/>
                    <a:gd name="connsiteX8-1085" fmla="*/ 0 w 2575763"/>
                    <a:gd name="connsiteY8-1086" fmla="*/ 619125 h 714375"/>
                    <a:gd name="connsiteX9-1087" fmla="*/ 6350 w 2575763"/>
                    <a:gd name="connsiteY9-1088" fmla="*/ 714375 h 714375"/>
                    <a:gd name="connsiteX10-1089" fmla="*/ 2565400 w 2575763"/>
                    <a:gd name="connsiteY10-1090" fmla="*/ 714375 h 714375"/>
                    <a:gd name="connsiteX11-1091" fmla="*/ 2574145 w 2575763"/>
                    <a:gd name="connsiteY11-1092" fmla="*/ 205427 h 714375"/>
                    <a:gd name="connsiteX12-1093" fmla="*/ 2295525 w 2575763"/>
                    <a:gd name="connsiteY12-1094" fmla="*/ 0 h 714375"/>
                    <a:gd name="connsiteX13-1095" fmla="*/ 225425 w 2575763"/>
                    <a:gd name="connsiteY13-1096" fmla="*/ 0 h 71437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67" name="Rectangle 22"/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-1" fmla="*/ 0 w 2376264"/>
                    <a:gd name="connsiteY0-2" fmla="*/ 0 h 321543"/>
                    <a:gd name="connsiteX1-3" fmla="*/ 2376264 w 2376264"/>
                    <a:gd name="connsiteY1-4" fmla="*/ 0 h 321543"/>
                    <a:gd name="connsiteX2-5" fmla="*/ 2376264 w 2376264"/>
                    <a:gd name="connsiteY2-6" fmla="*/ 321543 h 321543"/>
                    <a:gd name="connsiteX3-7" fmla="*/ 0 w 2376264"/>
                    <a:gd name="connsiteY3-8" fmla="*/ 321543 h 321543"/>
                    <a:gd name="connsiteX4-9" fmla="*/ 0 w 2376264"/>
                    <a:gd name="connsiteY4-10" fmla="*/ 0 h 321543"/>
                    <a:gd name="connsiteX0-11" fmla="*/ 0 w 2376264"/>
                    <a:gd name="connsiteY0-12" fmla="*/ 0 h 321543"/>
                    <a:gd name="connsiteX1-13" fmla="*/ 2376264 w 2376264"/>
                    <a:gd name="connsiteY1-14" fmla="*/ 0 h 321543"/>
                    <a:gd name="connsiteX2-15" fmla="*/ 2376264 w 2376264"/>
                    <a:gd name="connsiteY2-16" fmla="*/ 321543 h 321543"/>
                    <a:gd name="connsiteX3-17" fmla="*/ 0 w 2376264"/>
                    <a:gd name="connsiteY3-18" fmla="*/ 321543 h 321543"/>
                    <a:gd name="connsiteX4-19" fmla="*/ 0 w 2376264"/>
                    <a:gd name="connsiteY4-20" fmla="*/ 0 h 321543"/>
                    <a:gd name="connsiteX0-21" fmla="*/ 0 w 2376264"/>
                    <a:gd name="connsiteY0-22" fmla="*/ 0 h 321543"/>
                    <a:gd name="connsiteX1-23" fmla="*/ 2376264 w 2376264"/>
                    <a:gd name="connsiteY1-24" fmla="*/ 0 h 321543"/>
                    <a:gd name="connsiteX2-25" fmla="*/ 2376264 w 2376264"/>
                    <a:gd name="connsiteY2-26" fmla="*/ 321543 h 321543"/>
                    <a:gd name="connsiteX3-27" fmla="*/ 0 w 2376264"/>
                    <a:gd name="connsiteY3-28" fmla="*/ 321543 h 321543"/>
                    <a:gd name="connsiteX4-29" fmla="*/ 0 w 2376264"/>
                    <a:gd name="connsiteY4-30" fmla="*/ 0 h 32154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4035197" y="5083389"/>
                <a:ext cx="2071096" cy="442029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4" name="Freeform 18"/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-1" fmla="*/ 47625 w 2552700"/>
                    <a:gd name="connsiteY0-2" fmla="*/ 263525 h 574675"/>
                    <a:gd name="connsiteX1-3" fmla="*/ 0 w 2552700"/>
                    <a:gd name="connsiteY1-4" fmla="*/ 311150 h 574675"/>
                    <a:gd name="connsiteX2-5" fmla="*/ 447675 w 2552700"/>
                    <a:gd name="connsiteY2-6" fmla="*/ 574675 h 574675"/>
                    <a:gd name="connsiteX3-7" fmla="*/ 2549525 w 2552700"/>
                    <a:gd name="connsiteY3-8" fmla="*/ 504825 h 574675"/>
                    <a:gd name="connsiteX4-9" fmla="*/ 2552700 w 2552700"/>
                    <a:gd name="connsiteY4-10" fmla="*/ 161925 h 574675"/>
                    <a:gd name="connsiteX5-11" fmla="*/ 1552575 w 2552700"/>
                    <a:gd name="connsiteY5-12" fmla="*/ 0 h 574675"/>
                    <a:gd name="connsiteX6-13" fmla="*/ 6350 w 2552700"/>
                    <a:gd name="connsiteY6-14" fmla="*/ 57150 h 574675"/>
                    <a:gd name="connsiteX7-15" fmla="*/ 3175 w 2552700"/>
                    <a:gd name="connsiteY7-16" fmla="*/ 95250 h 574675"/>
                    <a:gd name="connsiteX8-17" fmla="*/ 463550 w 2552700"/>
                    <a:gd name="connsiteY8-18" fmla="*/ 263525 h 574675"/>
                    <a:gd name="connsiteX9-19" fmla="*/ 2520950 w 2552700"/>
                    <a:gd name="connsiteY9-20" fmla="*/ 222250 h 574675"/>
                    <a:gd name="connsiteX10-21" fmla="*/ 2501900 w 2552700"/>
                    <a:gd name="connsiteY10-22" fmla="*/ 438150 h 574675"/>
                    <a:gd name="connsiteX11-23" fmla="*/ 473075 w 2552700"/>
                    <a:gd name="connsiteY11-24" fmla="*/ 511175 h 574675"/>
                    <a:gd name="connsiteX12-25" fmla="*/ 47625 w 2552700"/>
                    <a:gd name="connsiteY12-26" fmla="*/ 263525 h 574675"/>
                    <a:gd name="connsiteX0-27" fmla="*/ 47625 w 2552700"/>
                    <a:gd name="connsiteY0-28" fmla="*/ 244475 h 555625"/>
                    <a:gd name="connsiteX1-29" fmla="*/ 0 w 2552700"/>
                    <a:gd name="connsiteY1-30" fmla="*/ 292100 h 555625"/>
                    <a:gd name="connsiteX2-31" fmla="*/ 447675 w 2552700"/>
                    <a:gd name="connsiteY2-32" fmla="*/ 555625 h 555625"/>
                    <a:gd name="connsiteX3-33" fmla="*/ 2549525 w 2552700"/>
                    <a:gd name="connsiteY3-34" fmla="*/ 485775 h 555625"/>
                    <a:gd name="connsiteX4-35" fmla="*/ 2552700 w 2552700"/>
                    <a:gd name="connsiteY4-36" fmla="*/ 142875 h 555625"/>
                    <a:gd name="connsiteX5-37" fmla="*/ 1606550 w 2552700"/>
                    <a:gd name="connsiteY5-38" fmla="*/ 0 h 555625"/>
                    <a:gd name="connsiteX6-39" fmla="*/ 6350 w 2552700"/>
                    <a:gd name="connsiteY6-40" fmla="*/ 38100 h 555625"/>
                    <a:gd name="connsiteX7-41" fmla="*/ 3175 w 2552700"/>
                    <a:gd name="connsiteY7-42" fmla="*/ 76200 h 555625"/>
                    <a:gd name="connsiteX8-43" fmla="*/ 463550 w 2552700"/>
                    <a:gd name="connsiteY8-44" fmla="*/ 244475 h 555625"/>
                    <a:gd name="connsiteX9-45" fmla="*/ 2520950 w 2552700"/>
                    <a:gd name="connsiteY9-46" fmla="*/ 203200 h 555625"/>
                    <a:gd name="connsiteX10-47" fmla="*/ 2501900 w 2552700"/>
                    <a:gd name="connsiteY10-48" fmla="*/ 419100 h 555625"/>
                    <a:gd name="connsiteX11-49" fmla="*/ 473075 w 2552700"/>
                    <a:gd name="connsiteY11-50" fmla="*/ 492125 h 555625"/>
                    <a:gd name="connsiteX12-51" fmla="*/ 47625 w 2552700"/>
                    <a:gd name="connsiteY12-52" fmla="*/ 244475 h 555625"/>
                    <a:gd name="connsiteX0-53" fmla="*/ 47625 w 2585519"/>
                    <a:gd name="connsiteY0-54" fmla="*/ 244475 h 555625"/>
                    <a:gd name="connsiteX1-55" fmla="*/ 0 w 2585519"/>
                    <a:gd name="connsiteY1-56" fmla="*/ 292100 h 555625"/>
                    <a:gd name="connsiteX2-57" fmla="*/ 447675 w 2585519"/>
                    <a:gd name="connsiteY2-58" fmla="*/ 555625 h 555625"/>
                    <a:gd name="connsiteX3-59" fmla="*/ 2549525 w 2585519"/>
                    <a:gd name="connsiteY3-60" fmla="*/ 485775 h 555625"/>
                    <a:gd name="connsiteX4-61" fmla="*/ 2552700 w 2585519"/>
                    <a:gd name="connsiteY4-62" fmla="*/ 142875 h 555625"/>
                    <a:gd name="connsiteX5-63" fmla="*/ 1606550 w 2585519"/>
                    <a:gd name="connsiteY5-64" fmla="*/ 0 h 555625"/>
                    <a:gd name="connsiteX6-65" fmla="*/ 6350 w 2585519"/>
                    <a:gd name="connsiteY6-66" fmla="*/ 38100 h 555625"/>
                    <a:gd name="connsiteX7-67" fmla="*/ 3175 w 2585519"/>
                    <a:gd name="connsiteY7-68" fmla="*/ 76200 h 555625"/>
                    <a:gd name="connsiteX8-69" fmla="*/ 463550 w 2585519"/>
                    <a:gd name="connsiteY8-70" fmla="*/ 244475 h 555625"/>
                    <a:gd name="connsiteX9-71" fmla="*/ 2520950 w 2585519"/>
                    <a:gd name="connsiteY9-72" fmla="*/ 203200 h 555625"/>
                    <a:gd name="connsiteX10-73" fmla="*/ 2501900 w 2585519"/>
                    <a:gd name="connsiteY10-74" fmla="*/ 419100 h 555625"/>
                    <a:gd name="connsiteX11-75" fmla="*/ 473075 w 2585519"/>
                    <a:gd name="connsiteY11-76" fmla="*/ 492125 h 555625"/>
                    <a:gd name="connsiteX12-77" fmla="*/ 47625 w 2585519"/>
                    <a:gd name="connsiteY12-78" fmla="*/ 244475 h 555625"/>
                    <a:gd name="connsiteX0-79" fmla="*/ 47625 w 2599371"/>
                    <a:gd name="connsiteY0-80" fmla="*/ 244475 h 555625"/>
                    <a:gd name="connsiteX1-81" fmla="*/ 0 w 2599371"/>
                    <a:gd name="connsiteY1-82" fmla="*/ 292100 h 555625"/>
                    <a:gd name="connsiteX2-83" fmla="*/ 447675 w 2599371"/>
                    <a:gd name="connsiteY2-84" fmla="*/ 555625 h 555625"/>
                    <a:gd name="connsiteX3-85" fmla="*/ 2549525 w 2599371"/>
                    <a:gd name="connsiteY3-86" fmla="*/ 485775 h 555625"/>
                    <a:gd name="connsiteX4-87" fmla="*/ 2552700 w 2599371"/>
                    <a:gd name="connsiteY4-88" fmla="*/ 142875 h 555625"/>
                    <a:gd name="connsiteX5-89" fmla="*/ 1606550 w 2599371"/>
                    <a:gd name="connsiteY5-90" fmla="*/ 0 h 555625"/>
                    <a:gd name="connsiteX6-91" fmla="*/ 6350 w 2599371"/>
                    <a:gd name="connsiteY6-92" fmla="*/ 38100 h 555625"/>
                    <a:gd name="connsiteX7-93" fmla="*/ 3175 w 2599371"/>
                    <a:gd name="connsiteY7-94" fmla="*/ 76200 h 555625"/>
                    <a:gd name="connsiteX8-95" fmla="*/ 463550 w 2599371"/>
                    <a:gd name="connsiteY8-96" fmla="*/ 244475 h 555625"/>
                    <a:gd name="connsiteX9-97" fmla="*/ 2520950 w 2599371"/>
                    <a:gd name="connsiteY9-98" fmla="*/ 203200 h 555625"/>
                    <a:gd name="connsiteX10-99" fmla="*/ 2501900 w 2599371"/>
                    <a:gd name="connsiteY10-100" fmla="*/ 419100 h 555625"/>
                    <a:gd name="connsiteX11-101" fmla="*/ 473075 w 2599371"/>
                    <a:gd name="connsiteY11-102" fmla="*/ 492125 h 555625"/>
                    <a:gd name="connsiteX12-103" fmla="*/ 47625 w 2599371"/>
                    <a:gd name="connsiteY12-104" fmla="*/ 244475 h 555625"/>
                    <a:gd name="connsiteX0-105" fmla="*/ 47625 w 2599371"/>
                    <a:gd name="connsiteY0-106" fmla="*/ 244475 h 555625"/>
                    <a:gd name="connsiteX1-107" fmla="*/ 0 w 2599371"/>
                    <a:gd name="connsiteY1-108" fmla="*/ 292100 h 555625"/>
                    <a:gd name="connsiteX2-109" fmla="*/ 447675 w 2599371"/>
                    <a:gd name="connsiteY2-110" fmla="*/ 555625 h 555625"/>
                    <a:gd name="connsiteX3-111" fmla="*/ 2549525 w 2599371"/>
                    <a:gd name="connsiteY3-112" fmla="*/ 485775 h 555625"/>
                    <a:gd name="connsiteX4-113" fmla="*/ 2552700 w 2599371"/>
                    <a:gd name="connsiteY4-114" fmla="*/ 142875 h 555625"/>
                    <a:gd name="connsiteX5-115" fmla="*/ 1606550 w 2599371"/>
                    <a:gd name="connsiteY5-116" fmla="*/ 0 h 555625"/>
                    <a:gd name="connsiteX6-117" fmla="*/ 6350 w 2599371"/>
                    <a:gd name="connsiteY6-118" fmla="*/ 38100 h 555625"/>
                    <a:gd name="connsiteX7-119" fmla="*/ 3175 w 2599371"/>
                    <a:gd name="connsiteY7-120" fmla="*/ 76200 h 555625"/>
                    <a:gd name="connsiteX8-121" fmla="*/ 463550 w 2599371"/>
                    <a:gd name="connsiteY8-122" fmla="*/ 244475 h 555625"/>
                    <a:gd name="connsiteX9-123" fmla="*/ 2495550 w 2599371"/>
                    <a:gd name="connsiteY9-124" fmla="*/ 206375 h 555625"/>
                    <a:gd name="connsiteX10-125" fmla="*/ 2501900 w 2599371"/>
                    <a:gd name="connsiteY10-126" fmla="*/ 419100 h 555625"/>
                    <a:gd name="connsiteX11-127" fmla="*/ 473075 w 2599371"/>
                    <a:gd name="connsiteY11-128" fmla="*/ 492125 h 555625"/>
                    <a:gd name="connsiteX12-129" fmla="*/ 47625 w 2599371"/>
                    <a:gd name="connsiteY12-130" fmla="*/ 244475 h 555625"/>
                    <a:gd name="connsiteX0-131" fmla="*/ 47625 w 2599371"/>
                    <a:gd name="connsiteY0-132" fmla="*/ 244475 h 555625"/>
                    <a:gd name="connsiteX1-133" fmla="*/ 0 w 2599371"/>
                    <a:gd name="connsiteY1-134" fmla="*/ 292100 h 555625"/>
                    <a:gd name="connsiteX2-135" fmla="*/ 447675 w 2599371"/>
                    <a:gd name="connsiteY2-136" fmla="*/ 555625 h 555625"/>
                    <a:gd name="connsiteX3-137" fmla="*/ 2549525 w 2599371"/>
                    <a:gd name="connsiteY3-138" fmla="*/ 485775 h 555625"/>
                    <a:gd name="connsiteX4-139" fmla="*/ 2552700 w 2599371"/>
                    <a:gd name="connsiteY4-140" fmla="*/ 142875 h 555625"/>
                    <a:gd name="connsiteX5-141" fmla="*/ 1606550 w 2599371"/>
                    <a:gd name="connsiteY5-142" fmla="*/ 0 h 555625"/>
                    <a:gd name="connsiteX6-143" fmla="*/ 6350 w 2599371"/>
                    <a:gd name="connsiteY6-144" fmla="*/ 38100 h 555625"/>
                    <a:gd name="connsiteX7-145" fmla="*/ 3175 w 2599371"/>
                    <a:gd name="connsiteY7-146" fmla="*/ 76200 h 555625"/>
                    <a:gd name="connsiteX8-147" fmla="*/ 463550 w 2599371"/>
                    <a:gd name="connsiteY8-148" fmla="*/ 244475 h 555625"/>
                    <a:gd name="connsiteX9-149" fmla="*/ 2495550 w 2599371"/>
                    <a:gd name="connsiteY9-150" fmla="*/ 206375 h 555625"/>
                    <a:gd name="connsiteX10-151" fmla="*/ 2527300 w 2599371"/>
                    <a:gd name="connsiteY10-152" fmla="*/ 307975 h 555625"/>
                    <a:gd name="connsiteX11-153" fmla="*/ 2501900 w 2599371"/>
                    <a:gd name="connsiteY11-154" fmla="*/ 419100 h 555625"/>
                    <a:gd name="connsiteX12-155" fmla="*/ 473075 w 2599371"/>
                    <a:gd name="connsiteY12-156" fmla="*/ 492125 h 555625"/>
                    <a:gd name="connsiteX13" fmla="*/ 47625 w 2599371"/>
                    <a:gd name="connsiteY13" fmla="*/ 244475 h 555625"/>
                    <a:gd name="connsiteX0-157" fmla="*/ 47625 w 2599371"/>
                    <a:gd name="connsiteY0-158" fmla="*/ 244475 h 555625"/>
                    <a:gd name="connsiteX1-159" fmla="*/ 0 w 2599371"/>
                    <a:gd name="connsiteY1-160" fmla="*/ 292100 h 555625"/>
                    <a:gd name="connsiteX2-161" fmla="*/ 447675 w 2599371"/>
                    <a:gd name="connsiteY2-162" fmla="*/ 555625 h 555625"/>
                    <a:gd name="connsiteX3-163" fmla="*/ 2549525 w 2599371"/>
                    <a:gd name="connsiteY3-164" fmla="*/ 485775 h 555625"/>
                    <a:gd name="connsiteX4-165" fmla="*/ 2552700 w 2599371"/>
                    <a:gd name="connsiteY4-166" fmla="*/ 142875 h 555625"/>
                    <a:gd name="connsiteX5-167" fmla="*/ 1606550 w 2599371"/>
                    <a:gd name="connsiteY5-168" fmla="*/ 0 h 555625"/>
                    <a:gd name="connsiteX6-169" fmla="*/ 6350 w 2599371"/>
                    <a:gd name="connsiteY6-170" fmla="*/ 38100 h 555625"/>
                    <a:gd name="connsiteX7-171" fmla="*/ 3175 w 2599371"/>
                    <a:gd name="connsiteY7-172" fmla="*/ 76200 h 555625"/>
                    <a:gd name="connsiteX8-173" fmla="*/ 463550 w 2599371"/>
                    <a:gd name="connsiteY8-174" fmla="*/ 244475 h 555625"/>
                    <a:gd name="connsiteX9-175" fmla="*/ 2495550 w 2599371"/>
                    <a:gd name="connsiteY9-176" fmla="*/ 206375 h 555625"/>
                    <a:gd name="connsiteX10-177" fmla="*/ 2527300 w 2599371"/>
                    <a:gd name="connsiteY10-178" fmla="*/ 307975 h 555625"/>
                    <a:gd name="connsiteX11-179" fmla="*/ 2479675 w 2599371"/>
                    <a:gd name="connsiteY11-180" fmla="*/ 425450 h 555625"/>
                    <a:gd name="connsiteX12-181" fmla="*/ 473075 w 2599371"/>
                    <a:gd name="connsiteY12-182" fmla="*/ 492125 h 555625"/>
                    <a:gd name="connsiteX13-183" fmla="*/ 47625 w 2599371"/>
                    <a:gd name="connsiteY13-184" fmla="*/ 244475 h 555625"/>
                    <a:gd name="connsiteX0-185" fmla="*/ 47625 w 2740156"/>
                    <a:gd name="connsiteY0-186" fmla="*/ 244475 h 555625"/>
                    <a:gd name="connsiteX1-187" fmla="*/ 0 w 2740156"/>
                    <a:gd name="connsiteY1-188" fmla="*/ 292100 h 555625"/>
                    <a:gd name="connsiteX2-189" fmla="*/ 447675 w 2740156"/>
                    <a:gd name="connsiteY2-190" fmla="*/ 555625 h 555625"/>
                    <a:gd name="connsiteX3-191" fmla="*/ 2549525 w 2740156"/>
                    <a:gd name="connsiteY3-192" fmla="*/ 485775 h 555625"/>
                    <a:gd name="connsiteX4-193" fmla="*/ 2552700 w 2740156"/>
                    <a:gd name="connsiteY4-194" fmla="*/ 142875 h 555625"/>
                    <a:gd name="connsiteX5-195" fmla="*/ 1606550 w 2740156"/>
                    <a:gd name="connsiteY5-196" fmla="*/ 0 h 555625"/>
                    <a:gd name="connsiteX6-197" fmla="*/ 6350 w 2740156"/>
                    <a:gd name="connsiteY6-198" fmla="*/ 38100 h 555625"/>
                    <a:gd name="connsiteX7-199" fmla="*/ 3175 w 2740156"/>
                    <a:gd name="connsiteY7-200" fmla="*/ 76200 h 555625"/>
                    <a:gd name="connsiteX8-201" fmla="*/ 463550 w 2740156"/>
                    <a:gd name="connsiteY8-202" fmla="*/ 244475 h 555625"/>
                    <a:gd name="connsiteX9-203" fmla="*/ 2495550 w 2740156"/>
                    <a:gd name="connsiteY9-204" fmla="*/ 206375 h 555625"/>
                    <a:gd name="connsiteX10-205" fmla="*/ 2479675 w 2740156"/>
                    <a:gd name="connsiteY10-206" fmla="*/ 425450 h 555625"/>
                    <a:gd name="connsiteX11-207" fmla="*/ 473075 w 2740156"/>
                    <a:gd name="connsiteY11-208" fmla="*/ 492125 h 555625"/>
                    <a:gd name="connsiteX12-209" fmla="*/ 47625 w 2740156"/>
                    <a:gd name="connsiteY12-210" fmla="*/ 244475 h 555625"/>
                    <a:gd name="connsiteX0-211" fmla="*/ 47625 w 2646925"/>
                    <a:gd name="connsiteY0-212" fmla="*/ 244475 h 555625"/>
                    <a:gd name="connsiteX1-213" fmla="*/ 0 w 2646925"/>
                    <a:gd name="connsiteY1-214" fmla="*/ 292100 h 555625"/>
                    <a:gd name="connsiteX2-215" fmla="*/ 447675 w 2646925"/>
                    <a:gd name="connsiteY2-216" fmla="*/ 555625 h 555625"/>
                    <a:gd name="connsiteX3-217" fmla="*/ 2549525 w 2646925"/>
                    <a:gd name="connsiteY3-218" fmla="*/ 485775 h 555625"/>
                    <a:gd name="connsiteX4-219" fmla="*/ 2552700 w 2646925"/>
                    <a:gd name="connsiteY4-220" fmla="*/ 142875 h 555625"/>
                    <a:gd name="connsiteX5-221" fmla="*/ 1606550 w 2646925"/>
                    <a:gd name="connsiteY5-222" fmla="*/ 0 h 555625"/>
                    <a:gd name="connsiteX6-223" fmla="*/ 6350 w 2646925"/>
                    <a:gd name="connsiteY6-224" fmla="*/ 38100 h 555625"/>
                    <a:gd name="connsiteX7-225" fmla="*/ 3175 w 2646925"/>
                    <a:gd name="connsiteY7-226" fmla="*/ 76200 h 555625"/>
                    <a:gd name="connsiteX8-227" fmla="*/ 463550 w 2646925"/>
                    <a:gd name="connsiteY8-228" fmla="*/ 244475 h 555625"/>
                    <a:gd name="connsiteX9-229" fmla="*/ 2495550 w 2646925"/>
                    <a:gd name="connsiteY9-230" fmla="*/ 206375 h 555625"/>
                    <a:gd name="connsiteX10-231" fmla="*/ 2479675 w 2646925"/>
                    <a:gd name="connsiteY10-232" fmla="*/ 425450 h 555625"/>
                    <a:gd name="connsiteX11-233" fmla="*/ 473075 w 2646925"/>
                    <a:gd name="connsiteY11-234" fmla="*/ 492125 h 555625"/>
                    <a:gd name="connsiteX12-235" fmla="*/ 47625 w 2646925"/>
                    <a:gd name="connsiteY12-236" fmla="*/ 244475 h 555625"/>
                    <a:gd name="connsiteX0-237" fmla="*/ 47625 w 2599371"/>
                    <a:gd name="connsiteY0-238" fmla="*/ 244475 h 555625"/>
                    <a:gd name="connsiteX1-239" fmla="*/ 0 w 2599371"/>
                    <a:gd name="connsiteY1-240" fmla="*/ 292100 h 555625"/>
                    <a:gd name="connsiteX2-241" fmla="*/ 447675 w 2599371"/>
                    <a:gd name="connsiteY2-242" fmla="*/ 555625 h 555625"/>
                    <a:gd name="connsiteX3-243" fmla="*/ 2549525 w 2599371"/>
                    <a:gd name="connsiteY3-244" fmla="*/ 485775 h 555625"/>
                    <a:gd name="connsiteX4-245" fmla="*/ 2552700 w 2599371"/>
                    <a:gd name="connsiteY4-246" fmla="*/ 142875 h 555625"/>
                    <a:gd name="connsiteX5-247" fmla="*/ 1606550 w 2599371"/>
                    <a:gd name="connsiteY5-248" fmla="*/ 0 h 555625"/>
                    <a:gd name="connsiteX6-249" fmla="*/ 6350 w 2599371"/>
                    <a:gd name="connsiteY6-250" fmla="*/ 38100 h 555625"/>
                    <a:gd name="connsiteX7-251" fmla="*/ 3175 w 2599371"/>
                    <a:gd name="connsiteY7-252" fmla="*/ 76200 h 555625"/>
                    <a:gd name="connsiteX8-253" fmla="*/ 463550 w 2599371"/>
                    <a:gd name="connsiteY8-254" fmla="*/ 244475 h 555625"/>
                    <a:gd name="connsiteX9-255" fmla="*/ 2495550 w 2599371"/>
                    <a:gd name="connsiteY9-256" fmla="*/ 206375 h 555625"/>
                    <a:gd name="connsiteX10-257" fmla="*/ 2479675 w 2599371"/>
                    <a:gd name="connsiteY10-258" fmla="*/ 425450 h 555625"/>
                    <a:gd name="connsiteX11-259" fmla="*/ 473075 w 2599371"/>
                    <a:gd name="connsiteY11-260" fmla="*/ 492125 h 555625"/>
                    <a:gd name="connsiteX12-261" fmla="*/ 47625 w 2599371"/>
                    <a:gd name="connsiteY12-262" fmla="*/ 244475 h 555625"/>
                    <a:gd name="connsiteX0-263" fmla="*/ 47625 w 2599371"/>
                    <a:gd name="connsiteY0-264" fmla="*/ 244475 h 555625"/>
                    <a:gd name="connsiteX1-265" fmla="*/ 0 w 2599371"/>
                    <a:gd name="connsiteY1-266" fmla="*/ 292100 h 555625"/>
                    <a:gd name="connsiteX2-267" fmla="*/ 447675 w 2599371"/>
                    <a:gd name="connsiteY2-268" fmla="*/ 555625 h 555625"/>
                    <a:gd name="connsiteX3-269" fmla="*/ 2549525 w 2599371"/>
                    <a:gd name="connsiteY3-270" fmla="*/ 485775 h 555625"/>
                    <a:gd name="connsiteX4-271" fmla="*/ 2552700 w 2599371"/>
                    <a:gd name="connsiteY4-272" fmla="*/ 142875 h 555625"/>
                    <a:gd name="connsiteX5-273" fmla="*/ 1606550 w 2599371"/>
                    <a:gd name="connsiteY5-274" fmla="*/ 0 h 555625"/>
                    <a:gd name="connsiteX6-275" fmla="*/ 6350 w 2599371"/>
                    <a:gd name="connsiteY6-276" fmla="*/ 38100 h 555625"/>
                    <a:gd name="connsiteX7-277" fmla="*/ 3175 w 2599371"/>
                    <a:gd name="connsiteY7-278" fmla="*/ 76200 h 555625"/>
                    <a:gd name="connsiteX8-279" fmla="*/ 463550 w 2599371"/>
                    <a:gd name="connsiteY8-280" fmla="*/ 244475 h 555625"/>
                    <a:gd name="connsiteX9-281" fmla="*/ 2470150 w 2599371"/>
                    <a:gd name="connsiteY9-282" fmla="*/ 209550 h 555625"/>
                    <a:gd name="connsiteX10-283" fmla="*/ 2479675 w 2599371"/>
                    <a:gd name="connsiteY10-284" fmla="*/ 425450 h 555625"/>
                    <a:gd name="connsiteX11-285" fmla="*/ 473075 w 2599371"/>
                    <a:gd name="connsiteY11-286" fmla="*/ 492125 h 555625"/>
                    <a:gd name="connsiteX12-287" fmla="*/ 47625 w 2599371"/>
                    <a:gd name="connsiteY12-288" fmla="*/ 244475 h 555625"/>
                    <a:gd name="connsiteX0-289" fmla="*/ 47625 w 2599371"/>
                    <a:gd name="connsiteY0-290" fmla="*/ 244475 h 555625"/>
                    <a:gd name="connsiteX1-291" fmla="*/ 0 w 2599371"/>
                    <a:gd name="connsiteY1-292" fmla="*/ 292100 h 555625"/>
                    <a:gd name="connsiteX2-293" fmla="*/ 447675 w 2599371"/>
                    <a:gd name="connsiteY2-294" fmla="*/ 555625 h 555625"/>
                    <a:gd name="connsiteX3-295" fmla="*/ 2549525 w 2599371"/>
                    <a:gd name="connsiteY3-296" fmla="*/ 485775 h 555625"/>
                    <a:gd name="connsiteX4-297" fmla="*/ 2552700 w 2599371"/>
                    <a:gd name="connsiteY4-298" fmla="*/ 142875 h 555625"/>
                    <a:gd name="connsiteX5-299" fmla="*/ 1606550 w 2599371"/>
                    <a:gd name="connsiteY5-300" fmla="*/ 0 h 555625"/>
                    <a:gd name="connsiteX6-301" fmla="*/ 6350 w 2599371"/>
                    <a:gd name="connsiteY6-302" fmla="*/ 38100 h 555625"/>
                    <a:gd name="connsiteX7-303" fmla="*/ 3175 w 2599371"/>
                    <a:gd name="connsiteY7-304" fmla="*/ 76200 h 555625"/>
                    <a:gd name="connsiteX8-305" fmla="*/ 463550 w 2599371"/>
                    <a:gd name="connsiteY8-306" fmla="*/ 244475 h 555625"/>
                    <a:gd name="connsiteX9-307" fmla="*/ 2470150 w 2599371"/>
                    <a:gd name="connsiteY9-308" fmla="*/ 209550 h 555625"/>
                    <a:gd name="connsiteX10-309" fmla="*/ 2479675 w 2599371"/>
                    <a:gd name="connsiteY10-310" fmla="*/ 425450 h 555625"/>
                    <a:gd name="connsiteX11-311" fmla="*/ 473075 w 2599371"/>
                    <a:gd name="connsiteY11-312" fmla="*/ 492125 h 555625"/>
                    <a:gd name="connsiteX12-313" fmla="*/ 47625 w 2599371"/>
                    <a:gd name="connsiteY12-314" fmla="*/ 244475 h 555625"/>
                    <a:gd name="connsiteX0-315" fmla="*/ 47625 w 2599371"/>
                    <a:gd name="connsiteY0-316" fmla="*/ 244475 h 555625"/>
                    <a:gd name="connsiteX1-317" fmla="*/ 0 w 2599371"/>
                    <a:gd name="connsiteY1-318" fmla="*/ 292100 h 555625"/>
                    <a:gd name="connsiteX2-319" fmla="*/ 447675 w 2599371"/>
                    <a:gd name="connsiteY2-320" fmla="*/ 555625 h 555625"/>
                    <a:gd name="connsiteX3-321" fmla="*/ 2549525 w 2599371"/>
                    <a:gd name="connsiteY3-322" fmla="*/ 485775 h 555625"/>
                    <a:gd name="connsiteX4-323" fmla="*/ 2552700 w 2599371"/>
                    <a:gd name="connsiteY4-324" fmla="*/ 142875 h 555625"/>
                    <a:gd name="connsiteX5-325" fmla="*/ 1606550 w 2599371"/>
                    <a:gd name="connsiteY5-326" fmla="*/ 0 h 555625"/>
                    <a:gd name="connsiteX6-327" fmla="*/ 6350 w 2599371"/>
                    <a:gd name="connsiteY6-328" fmla="*/ 38100 h 555625"/>
                    <a:gd name="connsiteX7-329" fmla="*/ 3175 w 2599371"/>
                    <a:gd name="connsiteY7-330" fmla="*/ 76200 h 555625"/>
                    <a:gd name="connsiteX8-331" fmla="*/ 463550 w 2599371"/>
                    <a:gd name="connsiteY8-332" fmla="*/ 244475 h 555625"/>
                    <a:gd name="connsiteX9-333" fmla="*/ 2470150 w 2599371"/>
                    <a:gd name="connsiteY9-334" fmla="*/ 209550 h 555625"/>
                    <a:gd name="connsiteX10-335" fmla="*/ 2479675 w 2599371"/>
                    <a:gd name="connsiteY10-336" fmla="*/ 425450 h 555625"/>
                    <a:gd name="connsiteX11-337" fmla="*/ 473075 w 2599371"/>
                    <a:gd name="connsiteY11-338" fmla="*/ 492125 h 555625"/>
                    <a:gd name="connsiteX12-339" fmla="*/ 47625 w 2599371"/>
                    <a:gd name="connsiteY12-340" fmla="*/ 244475 h 555625"/>
                    <a:gd name="connsiteX0-341" fmla="*/ 24625 w 2608121"/>
                    <a:gd name="connsiteY0-342" fmla="*/ 244475 h 555625"/>
                    <a:gd name="connsiteX1-343" fmla="*/ 8750 w 2608121"/>
                    <a:gd name="connsiteY1-344" fmla="*/ 292100 h 555625"/>
                    <a:gd name="connsiteX2-345" fmla="*/ 456425 w 2608121"/>
                    <a:gd name="connsiteY2-346" fmla="*/ 555625 h 555625"/>
                    <a:gd name="connsiteX3-347" fmla="*/ 2558275 w 2608121"/>
                    <a:gd name="connsiteY3-348" fmla="*/ 485775 h 555625"/>
                    <a:gd name="connsiteX4-349" fmla="*/ 2561450 w 2608121"/>
                    <a:gd name="connsiteY4-350" fmla="*/ 142875 h 555625"/>
                    <a:gd name="connsiteX5-351" fmla="*/ 1615300 w 2608121"/>
                    <a:gd name="connsiteY5-352" fmla="*/ 0 h 555625"/>
                    <a:gd name="connsiteX6-353" fmla="*/ 15100 w 2608121"/>
                    <a:gd name="connsiteY6-354" fmla="*/ 38100 h 555625"/>
                    <a:gd name="connsiteX7-355" fmla="*/ 11925 w 2608121"/>
                    <a:gd name="connsiteY7-356" fmla="*/ 76200 h 555625"/>
                    <a:gd name="connsiteX8-357" fmla="*/ 472300 w 2608121"/>
                    <a:gd name="connsiteY8-358" fmla="*/ 244475 h 555625"/>
                    <a:gd name="connsiteX9-359" fmla="*/ 2478900 w 2608121"/>
                    <a:gd name="connsiteY9-360" fmla="*/ 209550 h 555625"/>
                    <a:gd name="connsiteX10-361" fmla="*/ 2488425 w 2608121"/>
                    <a:gd name="connsiteY10-362" fmla="*/ 425450 h 555625"/>
                    <a:gd name="connsiteX11-363" fmla="*/ 481825 w 2608121"/>
                    <a:gd name="connsiteY11-364" fmla="*/ 492125 h 555625"/>
                    <a:gd name="connsiteX12-365" fmla="*/ 24625 w 2608121"/>
                    <a:gd name="connsiteY12-366" fmla="*/ 244475 h 555625"/>
                    <a:gd name="connsiteX0-367" fmla="*/ 20208 w 2622754"/>
                    <a:gd name="connsiteY0-368" fmla="*/ 244475 h 555625"/>
                    <a:gd name="connsiteX1-369" fmla="*/ 23383 w 2622754"/>
                    <a:gd name="connsiteY1-370" fmla="*/ 292100 h 555625"/>
                    <a:gd name="connsiteX2-371" fmla="*/ 471058 w 2622754"/>
                    <a:gd name="connsiteY2-372" fmla="*/ 555625 h 555625"/>
                    <a:gd name="connsiteX3-373" fmla="*/ 2572908 w 2622754"/>
                    <a:gd name="connsiteY3-374" fmla="*/ 485775 h 555625"/>
                    <a:gd name="connsiteX4-375" fmla="*/ 2576083 w 2622754"/>
                    <a:gd name="connsiteY4-376" fmla="*/ 142875 h 555625"/>
                    <a:gd name="connsiteX5-377" fmla="*/ 1629933 w 2622754"/>
                    <a:gd name="connsiteY5-378" fmla="*/ 0 h 555625"/>
                    <a:gd name="connsiteX6-379" fmla="*/ 29733 w 2622754"/>
                    <a:gd name="connsiteY6-380" fmla="*/ 38100 h 555625"/>
                    <a:gd name="connsiteX7-381" fmla="*/ 26558 w 2622754"/>
                    <a:gd name="connsiteY7-382" fmla="*/ 76200 h 555625"/>
                    <a:gd name="connsiteX8-383" fmla="*/ 486933 w 2622754"/>
                    <a:gd name="connsiteY8-384" fmla="*/ 244475 h 555625"/>
                    <a:gd name="connsiteX9-385" fmla="*/ 2493533 w 2622754"/>
                    <a:gd name="connsiteY9-386" fmla="*/ 209550 h 555625"/>
                    <a:gd name="connsiteX10-387" fmla="*/ 2503058 w 2622754"/>
                    <a:gd name="connsiteY10-388" fmla="*/ 425450 h 555625"/>
                    <a:gd name="connsiteX11-389" fmla="*/ 496458 w 2622754"/>
                    <a:gd name="connsiteY11-390" fmla="*/ 492125 h 555625"/>
                    <a:gd name="connsiteX12-391" fmla="*/ 20208 w 2622754"/>
                    <a:gd name="connsiteY12-392" fmla="*/ 244475 h 555625"/>
                    <a:gd name="connsiteX0-393" fmla="*/ 63500 w 2599371"/>
                    <a:gd name="connsiteY0-394" fmla="*/ 244475 h 555625"/>
                    <a:gd name="connsiteX1-395" fmla="*/ 0 w 2599371"/>
                    <a:gd name="connsiteY1-396" fmla="*/ 292100 h 555625"/>
                    <a:gd name="connsiteX2-397" fmla="*/ 447675 w 2599371"/>
                    <a:gd name="connsiteY2-398" fmla="*/ 555625 h 555625"/>
                    <a:gd name="connsiteX3-399" fmla="*/ 2549525 w 2599371"/>
                    <a:gd name="connsiteY3-400" fmla="*/ 485775 h 555625"/>
                    <a:gd name="connsiteX4-401" fmla="*/ 2552700 w 2599371"/>
                    <a:gd name="connsiteY4-402" fmla="*/ 142875 h 555625"/>
                    <a:gd name="connsiteX5-403" fmla="*/ 1606550 w 2599371"/>
                    <a:gd name="connsiteY5-404" fmla="*/ 0 h 555625"/>
                    <a:gd name="connsiteX6-405" fmla="*/ 6350 w 2599371"/>
                    <a:gd name="connsiteY6-406" fmla="*/ 38100 h 555625"/>
                    <a:gd name="connsiteX7-407" fmla="*/ 3175 w 2599371"/>
                    <a:gd name="connsiteY7-408" fmla="*/ 76200 h 555625"/>
                    <a:gd name="connsiteX8-409" fmla="*/ 463550 w 2599371"/>
                    <a:gd name="connsiteY8-410" fmla="*/ 244475 h 555625"/>
                    <a:gd name="connsiteX9-411" fmla="*/ 2470150 w 2599371"/>
                    <a:gd name="connsiteY9-412" fmla="*/ 209550 h 555625"/>
                    <a:gd name="connsiteX10-413" fmla="*/ 2479675 w 2599371"/>
                    <a:gd name="connsiteY10-414" fmla="*/ 425450 h 555625"/>
                    <a:gd name="connsiteX11-415" fmla="*/ 473075 w 2599371"/>
                    <a:gd name="connsiteY11-416" fmla="*/ 492125 h 555625"/>
                    <a:gd name="connsiteX12-417" fmla="*/ 63500 w 2599371"/>
                    <a:gd name="connsiteY12-418" fmla="*/ 244475 h 555625"/>
                    <a:gd name="connsiteX0-419" fmla="*/ 63500 w 2599371"/>
                    <a:gd name="connsiteY0-420" fmla="*/ 244475 h 555625"/>
                    <a:gd name="connsiteX1-421" fmla="*/ 0 w 2599371"/>
                    <a:gd name="connsiteY1-422" fmla="*/ 292100 h 555625"/>
                    <a:gd name="connsiteX2-423" fmla="*/ 447675 w 2599371"/>
                    <a:gd name="connsiteY2-424" fmla="*/ 555625 h 555625"/>
                    <a:gd name="connsiteX3-425" fmla="*/ 2549525 w 2599371"/>
                    <a:gd name="connsiteY3-426" fmla="*/ 485775 h 555625"/>
                    <a:gd name="connsiteX4-427" fmla="*/ 2552700 w 2599371"/>
                    <a:gd name="connsiteY4-428" fmla="*/ 142875 h 555625"/>
                    <a:gd name="connsiteX5-429" fmla="*/ 1606550 w 2599371"/>
                    <a:gd name="connsiteY5-430" fmla="*/ 0 h 555625"/>
                    <a:gd name="connsiteX6-431" fmla="*/ 6350 w 2599371"/>
                    <a:gd name="connsiteY6-432" fmla="*/ 38100 h 555625"/>
                    <a:gd name="connsiteX7-433" fmla="*/ 3175 w 2599371"/>
                    <a:gd name="connsiteY7-434" fmla="*/ 76200 h 555625"/>
                    <a:gd name="connsiteX8-435" fmla="*/ 463550 w 2599371"/>
                    <a:gd name="connsiteY8-436" fmla="*/ 244475 h 555625"/>
                    <a:gd name="connsiteX9-437" fmla="*/ 2470150 w 2599371"/>
                    <a:gd name="connsiteY9-438" fmla="*/ 209550 h 555625"/>
                    <a:gd name="connsiteX10-439" fmla="*/ 2479675 w 2599371"/>
                    <a:gd name="connsiteY10-440" fmla="*/ 425450 h 555625"/>
                    <a:gd name="connsiteX11-441" fmla="*/ 485775 w 2599371"/>
                    <a:gd name="connsiteY11-442" fmla="*/ 488950 h 555625"/>
                    <a:gd name="connsiteX12-443" fmla="*/ 63500 w 2599371"/>
                    <a:gd name="connsiteY12-444" fmla="*/ 244475 h 555625"/>
                    <a:gd name="connsiteX0-445" fmla="*/ 96355 w 2632226"/>
                    <a:gd name="connsiteY0-446" fmla="*/ 244475 h 555625"/>
                    <a:gd name="connsiteX1-447" fmla="*/ 36030 w 2632226"/>
                    <a:gd name="connsiteY1-448" fmla="*/ 247650 h 555625"/>
                    <a:gd name="connsiteX2-449" fmla="*/ 32855 w 2632226"/>
                    <a:gd name="connsiteY2-450" fmla="*/ 292100 h 555625"/>
                    <a:gd name="connsiteX3-451" fmla="*/ 480530 w 2632226"/>
                    <a:gd name="connsiteY3-452" fmla="*/ 555625 h 555625"/>
                    <a:gd name="connsiteX4-453" fmla="*/ 2582380 w 2632226"/>
                    <a:gd name="connsiteY4-454" fmla="*/ 485775 h 555625"/>
                    <a:gd name="connsiteX5-455" fmla="*/ 2585555 w 2632226"/>
                    <a:gd name="connsiteY5-456" fmla="*/ 142875 h 555625"/>
                    <a:gd name="connsiteX6-457" fmla="*/ 1639405 w 2632226"/>
                    <a:gd name="connsiteY6-458" fmla="*/ 0 h 555625"/>
                    <a:gd name="connsiteX7-459" fmla="*/ 39205 w 2632226"/>
                    <a:gd name="connsiteY7-460" fmla="*/ 38100 h 555625"/>
                    <a:gd name="connsiteX8-461" fmla="*/ 36030 w 2632226"/>
                    <a:gd name="connsiteY8-462" fmla="*/ 76200 h 555625"/>
                    <a:gd name="connsiteX9-463" fmla="*/ 496405 w 2632226"/>
                    <a:gd name="connsiteY9-464" fmla="*/ 244475 h 555625"/>
                    <a:gd name="connsiteX10-465" fmla="*/ 2503005 w 2632226"/>
                    <a:gd name="connsiteY10-466" fmla="*/ 209550 h 555625"/>
                    <a:gd name="connsiteX11-467" fmla="*/ 2512530 w 2632226"/>
                    <a:gd name="connsiteY11-468" fmla="*/ 425450 h 555625"/>
                    <a:gd name="connsiteX12-469" fmla="*/ 518630 w 2632226"/>
                    <a:gd name="connsiteY12-470" fmla="*/ 488950 h 555625"/>
                    <a:gd name="connsiteX13-471" fmla="*/ 96355 w 2632226"/>
                    <a:gd name="connsiteY13-472" fmla="*/ 244475 h 555625"/>
                    <a:gd name="connsiteX0-473" fmla="*/ 105580 w 2641451"/>
                    <a:gd name="connsiteY0-474" fmla="*/ 244475 h 555625"/>
                    <a:gd name="connsiteX1-475" fmla="*/ 19061 w 2641451"/>
                    <a:gd name="connsiteY1-476" fmla="*/ 226218 h 555625"/>
                    <a:gd name="connsiteX2-477" fmla="*/ 42080 w 2641451"/>
                    <a:gd name="connsiteY2-478" fmla="*/ 292100 h 555625"/>
                    <a:gd name="connsiteX3-479" fmla="*/ 489755 w 2641451"/>
                    <a:gd name="connsiteY3-480" fmla="*/ 555625 h 555625"/>
                    <a:gd name="connsiteX4-481" fmla="*/ 2591605 w 2641451"/>
                    <a:gd name="connsiteY4-482" fmla="*/ 485775 h 555625"/>
                    <a:gd name="connsiteX5-483" fmla="*/ 2594780 w 2641451"/>
                    <a:gd name="connsiteY5-484" fmla="*/ 142875 h 555625"/>
                    <a:gd name="connsiteX6-485" fmla="*/ 1648630 w 2641451"/>
                    <a:gd name="connsiteY6-486" fmla="*/ 0 h 555625"/>
                    <a:gd name="connsiteX7-487" fmla="*/ 48430 w 2641451"/>
                    <a:gd name="connsiteY7-488" fmla="*/ 38100 h 555625"/>
                    <a:gd name="connsiteX8-489" fmla="*/ 45255 w 2641451"/>
                    <a:gd name="connsiteY8-490" fmla="*/ 76200 h 555625"/>
                    <a:gd name="connsiteX9-491" fmla="*/ 505630 w 2641451"/>
                    <a:gd name="connsiteY9-492" fmla="*/ 244475 h 555625"/>
                    <a:gd name="connsiteX10-493" fmla="*/ 2512230 w 2641451"/>
                    <a:gd name="connsiteY10-494" fmla="*/ 209550 h 555625"/>
                    <a:gd name="connsiteX11-495" fmla="*/ 2521755 w 2641451"/>
                    <a:gd name="connsiteY11-496" fmla="*/ 425450 h 555625"/>
                    <a:gd name="connsiteX12-497" fmla="*/ 527855 w 2641451"/>
                    <a:gd name="connsiteY12-498" fmla="*/ 488950 h 555625"/>
                    <a:gd name="connsiteX13-499" fmla="*/ 105580 w 2641451"/>
                    <a:gd name="connsiteY13-500" fmla="*/ 244475 h 555625"/>
                    <a:gd name="connsiteX0-501" fmla="*/ 100036 w 2635907"/>
                    <a:gd name="connsiteY0-502" fmla="*/ 244475 h 555625"/>
                    <a:gd name="connsiteX1-503" fmla="*/ 27804 w 2635907"/>
                    <a:gd name="connsiteY1-504" fmla="*/ 266699 h 555625"/>
                    <a:gd name="connsiteX2-505" fmla="*/ 36536 w 2635907"/>
                    <a:gd name="connsiteY2-506" fmla="*/ 292100 h 555625"/>
                    <a:gd name="connsiteX3-507" fmla="*/ 484211 w 2635907"/>
                    <a:gd name="connsiteY3-508" fmla="*/ 555625 h 555625"/>
                    <a:gd name="connsiteX4-509" fmla="*/ 2586061 w 2635907"/>
                    <a:gd name="connsiteY4-510" fmla="*/ 485775 h 555625"/>
                    <a:gd name="connsiteX5-511" fmla="*/ 2589236 w 2635907"/>
                    <a:gd name="connsiteY5-512" fmla="*/ 142875 h 555625"/>
                    <a:gd name="connsiteX6-513" fmla="*/ 1643086 w 2635907"/>
                    <a:gd name="connsiteY6-514" fmla="*/ 0 h 555625"/>
                    <a:gd name="connsiteX7-515" fmla="*/ 42886 w 2635907"/>
                    <a:gd name="connsiteY7-516" fmla="*/ 38100 h 555625"/>
                    <a:gd name="connsiteX8-517" fmla="*/ 39711 w 2635907"/>
                    <a:gd name="connsiteY8-518" fmla="*/ 76200 h 555625"/>
                    <a:gd name="connsiteX9-519" fmla="*/ 500086 w 2635907"/>
                    <a:gd name="connsiteY9-520" fmla="*/ 244475 h 555625"/>
                    <a:gd name="connsiteX10-521" fmla="*/ 2506686 w 2635907"/>
                    <a:gd name="connsiteY10-522" fmla="*/ 209550 h 555625"/>
                    <a:gd name="connsiteX11-523" fmla="*/ 2516211 w 2635907"/>
                    <a:gd name="connsiteY11-524" fmla="*/ 425450 h 555625"/>
                    <a:gd name="connsiteX12-525" fmla="*/ 522311 w 2635907"/>
                    <a:gd name="connsiteY12-526" fmla="*/ 488950 h 555625"/>
                    <a:gd name="connsiteX13-527" fmla="*/ 100036 w 2635907"/>
                    <a:gd name="connsiteY13-528" fmla="*/ 244475 h 555625"/>
                    <a:gd name="connsiteX0-529" fmla="*/ 103571 w 2639442"/>
                    <a:gd name="connsiteY0-530" fmla="*/ 244475 h 555625"/>
                    <a:gd name="connsiteX1-531" fmla="*/ 21814 w 2639442"/>
                    <a:gd name="connsiteY1-532" fmla="*/ 226218 h 555625"/>
                    <a:gd name="connsiteX2-533" fmla="*/ 40071 w 2639442"/>
                    <a:gd name="connsiteY2-534" fmla="*/ 292100 h 555625"/>
                    <a:gd name="connsiteX3-535" fmla="*/ 487746 w 2639442"/>
                    <a:gd name="connsiteY3-536" fmla="*/ 555625 h 555625"/>
                    <a:gd name="connsiteX4-537" fmla="*/ 2589596 w 2639442"/>
                    <a:gd name="connsiteY4-538" fmla="*/ 485775 h 555625"/>
                    <a:gd name="connsiteX5-539" fmla="*/ 2592771 w 2639442"/>
                    <a:gd name="connsiteY5-540" fmla="*/ 142875 h 555625"/>
                    <a:gd name="connsiteX6-541" fmla="*/ 1646621 w 2639442"/>
                    <a:gd name="connsiteY6-542" fmla="*/ 0 h 555625"/>
                    <a:gd name="connsiteX7-543" fmla="*/ 46421 w 2639442"/>
                    <a:gd name="connsiteY7-544" fmla="*/ 38100 h 555625"/>
                    <a:gd name="connsiteX8-545" fmla="*/ 43246 w 2639442"/>
                    <a:gd name="connsiteY8-546" fmla="*/ 76200 h 555625"/>
                    <a:gd name="connsiteX9-547" fmla="*/ 503621 w 2639442"/>
                    <a:gd name="connsiteY9-548" fmla="*/ 244475 h 555625"/>
                    <a:gd name="connsiteX10-549" fmla="*/ 2510221 w 2639442"/>
                    <a:gd name="connsiteY10-550" fmla="*/ 209550 h 555625"/>
                    <a:gd name="connsiteX11-551" fmla="*/ 2519746 w 2639442"/>
                    <a:gd name="connsiteY11-552" fmla="*/ 425450 h 555625"/>
                    <a:gd name="connsiteX12-553" fmla="*/ 525846 w 2639442"/>
                    <a:gd name="connsiteY12-554" fmla="*/ 488950 h 555625"/>
                    <a:gd name="connsiteX13-555" fmla="*/ 103571 w 2639442"/>
                    <a:gd name="connsiteY13-556" fmla="*/ 244475 h 555625"/>
                    <a:gd name="connsiteX0-557" fmla="*/ 103571 w 2639442"/>
                    <a:gd name="connsiteY0-558" fmla="*/ 244475 h 555625"/>
                    <a:gd name="connsiteX1-559" fmla="*/ 21814 w 2639442"/>
                    <a:gd name="connsiteY1-560" fmla="*/ 226218 h 555625"/>
                    <a:gd name="connsiteX2-561" fmla="*/ 40071 w 2639442"/>
                    <a:gd name="connsiteY2-562" fmla="*/ 292100 h 555625"/>
                    <a:gd name="connsiteX3-563" fmla="*/ 487746 w 2639442"/>
                    <a:gd name="connsiteY3-564" fmla="*/ 555625 h 555625"/>
                    <a:gd name="connsiteX4-565" fmla="*/ 2589596 w 2639442"/>
                    <a:gd name="connsiteY4-566" fmla="*/ 485775 h 555625"/>
                    <a:gd name="connsiteX5-567" fmla="*/ 2592771 w 2639442"/>
                    <a:gd name="connsiteY5-568" fmla="*/ 142875 h 555625"/>
                    <a:gd name="connsiteX6-569" fmla="*/ 1646621 w 2639442"/>
                    <a:gd name="connsiteY6-570" fmla="*/ 0 h 555625"/>
                    <a:gd name="connsiteX7-571" fmla="*/ 46421 w 2639442"/>
                    <a:gd name="connsiteY7-572" fmla="*/ 38100 h 555625"/>
                    <a:gd name="connsiteX8-573" fmla="*/ 43246 w 2639442"/>
                    <a:gd name="connsiteY8-574" fmla="*/ 76200 h 555625"/>
                    <a:gd name="connsiteX9-575" fmla="*/ 503621 w 2639442"/>
                    <a:gd name="connsiteY9-576" fmla="*/ 244475 h 555625"/>
                    <a:gd name="connsiteX10-577" fmla="*/ 2510221 w 2639442"/>
                    <a:gd name="connsiteY10-578" fmla="*/ 209550 h 555625"/>
                    <a:gd name="connsiteX11-579" fmla="*/ 2519746 w 2639442"/>
                    <a:gd name="connsiteY11-580" fmla="*/ 425450 h 555625"/>
                    <a:gd name="connsiteX12-581" fmla="*/ 525846 w 2639442"/>
                    <a:gd name="connsiteY12-582" fmla="*/ 488950 h 555625"/>
                    <a:gd name="connsiteX13-583" fmla="*/ 103571 w 2639442"/>
                    <a:gd name="connsiteY13-584" fmla="*/ 244475 h 555625"/>
                    <a:gd name="connsiteX0-585" fmla="*/ 98616 w 2634487"/>
                    <a:gd name="connsiteY0-586" fmla="*/ 244475 h 555625"/>
                    <a:gd name="connsiteX1-587" fmla="*/ 16859 w 2634487"/>
                    <a:gd name="connsiteY1-588" fmla="*/ 226218 h 555625"/>
                    <a:gd name="connsiteX2-589" fmla="*/ 35116 w 2634487"/>
                    <a:gd name="connsiteY2-590" fmla="*/ 292100 h 555625"/>
                    <a:gd name="connsiteX3-591" fmla="*/ 482791 w 2634487"/>
                    <a:gd name="connsiteY3-592" fmla="*/ 555625 h 555625"/>
                    <a:gd name="connsiteX4-593" fmla="*/ 2584641 w 2634487"/>
                    <a:gd name="connsiteY4-594" fmla="*/ 485775 h 555625"/>
                    <a:gd name="connsiteX5-595" fmla="*/ 2587816 w 2634487"/>
                    <a:gd name="connsiteY5-596" fmla="*/ 142875 h 555625"/>
                    <a:gd name="connsiteX6-597" fmla="*/ 1641666 w 2634487"/>
                    <a:gd name="connsiteY6-598" fmla="*/ 0 h 555625"/>
                    <a:gd name="connsiteX7-599" fmla="*/ 41466 w 2634487"/>
                    <a:gd name="connsiteY7-600" fmla="*/ 38100 h 555625"/>
                    <a:gd name="connsiteX8-601" fmla="*/ 38291 w 2634487"/>
                    <a:gd name="connsiteY8-602" fmla="*/ 76200 h 555625"/>
                    <a:gd name="connsiteX9-603" fmla="*/ 498666 w 2634487"/>
                    <a:gd name="connsiteY9-604" fmla="*/ 244475 h 555625"/>
                    <a:gd name="connsiteX10-605" fmla="*/ 2505266 w 2634487"/>
                    <a:gd name="connsiteY10-606" fmla="*/ 209550 h 555625"/>
                    <a:gd name="connsiteX11-607" fmla="*/ 2514791 w 2634487"/>
                    <a:gd name="connsiteY11-608" fmla="*/ 425450 h 555625"/>
                    <a:gd name="connsiteX12-609" fmla="*/ 520891 w 2634487"/>
                    <a:gd name="connsiteY12-610" fmla="*/ 488950 h 555625"/>
                    <a:gd name="connsiteX13-611" fmla="*/ 98616 w 2634487"/>
                    <a:gd name="connsiteY13-612" fmla="*/ 244475 h 555625"/>
                    <a:gd name="connsiteX0-613" fmla="*/ 81757 w 2617628"/>
                    <a:gd name="connsiteY0-614" fmla="*/ 244475 h 555625"/>
                    <a:gd name="connsiteX1-615" fmla="*/ 0 w 2617628"/>
                    <a:gd name="connsiteY1-616" fmla="*/ 226218 h 555625"/>
                    <a:gd name="connsiteX2-617" fmla="*/ 18257 w 2617628"/>
                    <a:gd name="connsiteY2-618" fmla="*/ 292100 h 555625"/>
                    <a:gd name="connsiteX3-619" fmla="*/ 465932 w 2617628"/>
                    <a:gd name="connsiteY3-620" fmla="*/ 555625 h 555625"/>
                    <a:gd name="connsiteX4-621" fmla="*/ 2567782 w 2617628"/>
                    <a:gd name="connsiteY4-622" fmla="*/ 485775 h 555625"/>
                    <a:gd name="connsiteX5-623" fmla="*/ 2570957 w 2617628"/>
                    <a:gd name="connsiteY5-624" fmla="*/ 142875 h 555625"/>
                    <a:gd name="connsiteX6-625" fmla="*/ 1624807 w 2617628"/>
                    <a:gd name="connsiteY6-626" fmla="*/ 0 h 555625"/>
                    <a:gd name="connsiteX7-627" fmla="*/ 24607 w 2617628"/>
                    <a:gd name="connsiteY7-628" fmla="*/ 38100 h 555625"/>
                    <a:gd name="connsiteX8-629" fmla="*/ 21432 w 2617628"/>
                    <a:gd name="connsiteY8-630" fmla="*/ 76200 h 555625"/>
                    <a:gd name="connsiteX9-631" fmla="*/ 481807 w 2617628"/>
                    <a:gd name="connsiteY9-632" fmla="*/ 244475 h 555625"/>
                    <a:gd name="connsiteX10-633" fmla="*/ 2488407 w 2617628"/>
                    <a:gd name="connsiteY10-634" fmla="*/ 209550 h 555625"/>
                    <a:gd name="connsiteX11-635" fmla="*/ 2497932 w 2617628"/>
                    <a:gd name="connsiteY11-636" fmla="*/ 425450 h 555625"/>
                    <a:gd name="connsiteX12-637" fmla="*/ 504032 w 2617628"/>
                    <a:gd name="connsiteY12-638" fmla="*/ 488950 h 555625"/>
                    <a:gd name="connsiteX13-639" fmla="*/ 81757 w 2617628"/>
                    <a:gd name="connsiteY13-640" fmla="*/ 244475 h 555625"/>
                    <a:gd name="connsiteX0-641" fmla="*/ 67469 w 2603340"/>
                    <a:gd name="connsiteY0-642" fmla="*/ 244475 h 555625"/>
                    <a:gd name="connsiteX1-643" fmla="*/ 0 w 2603340"/>
                    <a:gd name="connsiteY1-644" fmla="*/ 247649 h 555625"/>
                    <a:gd name="connsiteX2-645" fmla="*/ 3969 w 2603340"/>
                    <a:gd name="connsiteY2-646" fmla="*/ 292100 h 555625"/>
                    <a:gd name="connsiteX3-647" fmla="*/ 451644 w 2603340"/>
                    <a:gd name="connsiteY3-648" fmla="*/ 555625 h 555625"/>
                    <a:gd name="connsiteX4-649" fmla="*/ 2553494 w 2603340"/>
                    <a:gd name="connsiteY4-650" fmla="*/ 485775 h 555625"/>
                    <a:gd name="connsiteX5-651" fmla="*/ 2556669 w 2603340"/>
                    <a:gd name="connsiteY5-652" fmla="*/ 142875 h 555625"/>
                    <a:gd name="connsiteX6-653" fmla="*/ 1610519 w 2603340"/>
                    <a:gd name="connsiteY6-654" fmla="*/ 0 h 555625"/>
                    <a:gd name="connsiteX7-655" fmla="*/ 10319 w 2603340"/>
                    <a:gd name="connsiteY7-656" fmla="*/ 38100 h 555625"/>
                    <a:gd name="connsiteX8-657" fmla="*/ 7144 w 2603340"/>
                    <a:gd name="connsiteY8-658" fmla="*/ 76200 h 555625"/>
                    <a:gd name="connsiteX9-659" fmla="*/ 467519 w 2603340"/>
                    <a:gd name="connsiteY9-660" fmla="*/ 244475 h 555625"/>
                    <a:gd name="connsiteX10-661" fmla="*/ 2474119 w 2603340"/>
                    <a:gd name="connsiteY10-662" fmla="*/ 209550 h 555625"/>
                    <a:gd name="connsiteX11-663" fmla="*/ 2483644 w 2603340"/>
                    <a:gd name="connsiteY11-664" fmla="*/ 425450 h 555625"/>
                    <a:gd name="connsiteX12-665" fmla="*/ 489744 w 2603340"/>
                    <a:gd name="connsiteY12-666" fmla="*/ 488950 h 555625"/>
                    <a:gd name="connsiteX13-667" fmla="*/ 67469 w 2603340"/>
                    <a:gd name="connsiteY13-668" fmla="*/ 244475 h 555625"/>
                    <a:gd name="connsiteX0-669" fmla="*/ 67469 w 2603340"/>
                    <a:gd name="connsiteY0-670" fmla="*/ 244475 h 555625"/>
                    <a:gd name="connsiteX1-671" fmla="*/ 0 w 2603340"/>
                    <a:gd name="connsiteY1-672" fmla="*/ 247649 h 555625"/>
                    <a:gd name="connsiteX2-673" fmla="*/ 3969 w 2603340"/>
                    <a:gd name="connsiteY2-674" fmla="*/ 292100 h 555625"/>
                    <a:gd name="connsiteX3-675" fmla="*/ 451644 w 2603340"/>
                    <a:gd name="connsiteY3-676" fmla="*/ 555625 h 555625"/>
                    <a:gd name="connsiteX4-677" fmla="*/ 2553494 w 2603340"/>
                    <a:gd name="connsiteY4-678" fmla="*/ 485775 h 555625"/>
                    <a:gd name="connsiteX5-679" fmla="*/ 2556669 w 2603340"/>
                    <a:gd name="connsiteY5-680" fmla="*/ 142875 h 555625"/>
                    <a:gd name="connsiteX6-681" fmla="*/ 1610519 w 2603340"/>
                    <a:gd name="connsiteY6-682" fmla="*/ 0 h 555625"/>
                    <a:gd name="connsiteX7-683" fmla="*/ 10319 w 2603340"/>
                    <a:gd name="connsiteY7-684" fmla="*/ 38100 h 555625"/>
                    <a:gd name="connsiteX8-685" fmla="*/ 7144 w 2603340"/>
                    <a:gd name="connsiteY8-686" fmla="*/ 76200 h 555625"/>
                    <a:gd name="connsiteX9-687" fmla="*/ 467519 w 2603340"/>
                    <a:gd name="connsiteY9-688" fmla="*/ 244475 h 555625"/>
                    <a:gd name="connsiteX10-689" fmla="*/ 2474119 w 2603340"/>
                    <a:gd name="connsiteY10-690" fmla="*/ 209550 h 555625"/>
                    <a:gd name="connsiteX11-691" fmla="*/ 2483644 w 2603340"/>
                    <a:gd name="connsiteY11-692" fmla="*/ 425450 h 555625"/>
                    <a:gd name="connsiteX12-693" fmla="*/ 489744 w 2603340"/>
                    <a:gd name="connsiteY12-694" fmla="*/ 488950 h 555625"/>
                    <a:gd name="connsiteX13-695" fmla="*/ 67469 w 2603340"/>
                    <a:gd name="connsiteY13-696" fmla="*/ 244475 h 555625"/>
                    <a:gd name="connsiteX0-697" fmla="*/ 67469 w 2603340"/>
                    <a:gd name="connsiteY0-698" fmla="*/ 244475 h 555625"/>
                    <a:gd name="connsiteX1-699" fmla="*/ 0 w 2603340"/>
                    <a:gd name="connsiteY1-700" fmla="*/ 242887 h 555625"/>
                    <a:gd name="connsiteX2-701" fmla="*/ 3969 w 2603340"/>
                    <a:gd name="connsiteY2-702" fmla="*/ 292100 h 555625"/>
                    <a:gd name="connsiteX3-703" fmla="*/ 451644 w 2603340"/>
                    <a:gd name="connsiteY3-704" fmla="*/ 555625 h 555625"/>
                    <a:gd name="connsiteX4-705" fmla="*/ 2553494 w 2603340"/>
                    <a:gd name="connsiteY4-706" fmla="*/ 485775 h 555625"/>
                    <a:gd name="connsiteX5-707" fmla="*/ 2556669 w 2603340"/>
                    <a:gd name="connsiteY5-708" fmla="*/ 142875 h 555625"/>
                    <a:gd name="connsiteX6-709" fmla="*/ 1610519 w 2603340"/>
                    <a:gd name="connsiteY6-710" fmla="*/ 0 h 555625"/>
                    <a:gd name="connsiteX7-711" fmla="*/ 10319 w 2603340"/>
                    <a:gd name="connsiteY7-712" fmla="*/ 38100 h 555625"/>
                    <a:gd name="connsiteX8-713" fmla="*/ 7144 w 2603340"/>
                    <a:gd name="connsiteY8-714" fmla="*/ 76200 h 555625"/>
                    <a:gd name="connsiteX9-715" fmla="*/ 467519 w 2603340"/>
                    <a:gd name="connsiteY9-716" fmla="*/ 244475 h 555625"/>
                    <a:gd name="connsiteX10-717" fmla="*/ 2474119 w 2603340"/>
                    <a:gd name="connsiteY10-718" fmla="*/ 209550 h 555625"/>
                    <a:gd name="connsiteX11-719" fmla="*/ 2483644 w 2603340"/>
                    <a:gd name="connsiteY11-720" fmla="*/ 425450 h 555625"/>
                    <a:gd name="connsiteX12-721" fmla="*/ 489744 w 2603340"/>
                    <a:gd name="connsiteY12-722" fmla="*/ 488950 h 555625"/>
                    <a:gd name="connsiteX13-723" fmla="*/ 67469 w 2603340"/>
                    <a:gd name="connsiteY13-724" fmla="*/ 244475 h 555625"/>
                    <a:gd name="connsiteX0-725" fmla="*/ 67469 w 2603340"/>
                    <a:gd name="connsiteY0-726" fmla="*/ 244475 h 555625"/>
                    <a:gd name="connsiteX1-727" fmla="*/ 0 w 2603340"/>
                    <a:gd name="connsiteY1-728" fmla="*/ 242887 h 555625"/>
                    <a:gd name="connsiteX2-729" fmla="*/ 3969 w 2603340"/>
                    <a:gd name="connsiteY2-730" fmla="*/ 292100 h 555625"/>
                    <a:gd name="connsiteX3-731" fmla="*/ 451644 w 2603340"/>
                    <a:gd name="connsiteY3-732" fmla="*/ 555625 h 555625"/>
                    <a:gd name="connsiteX4-733" fmla="*/ 2553494 w 2603340"/>
                    <a:gd name="connsiteY4-734" fmla="*/ 485775 h 555625"/>
                    <a:gd name="connsiteX5-735" fmla="*/ 2556669 w 2603340"/>
                    <a:gd name="connsiteY5-736" fmla="*/ 142875 h 555625"/>
                    <a:gd name="connsiteX6-737" fmla="*/ 1610519 w 2603340"/>
                    <a:gd name="connsiteY6-738" fmla="*/ 0 h 555625"/>
                    <a:gd name="connsiteX7-739" fmla="*/ 19844 w 2603340"/>
                    <a:gd name="connsiteY7-740" fmla="*/ 33337 h 555625"/>
                    <a:gd name="connsiteX8-741" fmla="*/ 7144 w 2603340"/>
                    <a:gd name="connsiteY8-742" fmla="*/ 76200 h 555625"/>
                    <a:gd name="connsiteX9-743" fmla="*/ 467519 w 2603340"/>
                    <a:gd name="connsiteY9-744" fmla="*/ 244475 h 555625"/>
                    <a:gd name="connsiteX10-745" fmla="*/ 2474119 w 2603340"/>
                    <a:gd name="connsiteY10-746" fmla="*/ 209550 h 555625"/>
                    <a:gd name="connsiteX11-747" fmla="*/ 2483644 w 2603340"/>
                    <a:gd name="connsiteY11-748" fmla="*/ 425450 h 555625"/>
                    <a:gd name="connsiteX12-749" fmla="*/ 489744 w 2603340"/>
                    <a:gd name="connsiteY12-750" fmla="*/ 488950 h 555625"/>
                    <a:gd name="connsiteX13-751" fmla="*/ 67469 w 2603340"/>
                    <a:gd name="connsiteY13-752" fmla="*/ 244475 h 555625"/>
                    <a:gd name="connsiteX0-753" fmla="*/ 67469 w 2603340"/>
                    <a:gd name="connsiteY0-754" fmla="*/ 244475 h 555625"/>
                    <a:gd name="connsiteX1-755" fmla="*/ 0 w 2603340"/>
                    <a:gd name="connsiteY1-756" fmla="*/ 242887 h 555625"/>
                    <a:gd name="connsiteX2-757" fmla="*/ 3969 w 2603340"/>
                    <a:gd name="connsiteY2-758" fmla="*/ 292100 h 555625"/>
                    <a:gd name="connsiteX3-759" fmla="*/ 451644 w 2603340"/>
                    <a:gd name="connsiteY3-760" fmla="*/ 555625 h 555625"/>
                    <a:gd name="connsiteX4-761" fmla="*/ 2553494 w 2603340"/>
                    <a:gd name="connsiteY4-762" fmla="*/ 485775 h 555625"/>
                    <a:gd name="connsiteX5-763" fmla="*/ 2556669 w 2603340"/>
                    <a:gd name="connsiteY5-764" fmla="*/ 142875 h 555625"/>
                    <a:gd name="connsiteX6-765" fmla="*/ 1610519 w 2603340"/>
                    <a:gd name="connsiteY6-766" fmla="*/ 0 h 555625"/>
                    <a:gd name="connsiteX7-767" fmla="*/ 10319 w 2603340"/>
                    <a:gd name="connsiteY7-768" fmla="*/ 30955 h 555625"/>
                    <a:gd name="connsiteX8-769" fmla="*/ 7144 w 2603340"/>
                    <a:gd name="connsiteY8-770" fmla="*/ 76200 h 555625"/>
                    <a:gd name="connsiteX9-771" fmla="*/ 467519 w 2603340"/>
                    <a:gd name="connsiteY9-772" fmla="*/ 244475 h 555625"/>
                    <a:gd name="connsiteX10-773" fmla="*/ 2474119 w 2603340"/>
                    <a:gd name="connsiteY10-774" fmla="*/ 209550 h 555625"/>
                    <a:gd name="connsiteX11-775" fmla="*/ 2483644 w 2603340"/>
                    <a:gd name="connsiteY11-776" fmla="*/ 425450 h 555625"/>
                    <a:gd name="connsiteX12-777" fmla="*/ 489744 w 2603340"/>
                    <a:gd name="connsiteY12-778" fmla="*/ 488950 h 555625"/>
                    <a:gd name="connsiteX13-779" fmla="*/ 67469 w 2603340"/>
                    <a:gd name="connsiteY13-780" fmla="*/ 244475 h 55562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183" y="connsiteY13-184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5" name="Freeform 19"/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-1" fmla="*/ 7144 w 2436996"/>
                    <a:gd name="connsiteY0-2" fmla="*/ 0 h 378619"/>
                    <a:gd name="connsiteX1-3" fmla="*/ 0 w 2436996"/>
                    <a:gd name="connsiteY1-4" fmla="*/ 130969 h 378619"/>
                    <a:gd name="connsiteX2-5" fmla="*/ 431007 w 2436996"/>
                    <a:gd name="connsiteY2-6" fmla="*/ 378619 h 378619"/>
                    <a:gd name="connsiteX3-7" fmla="*/ 2424113 w 2436996"/>
                    <a:gd name="connsiteY3-8" fmla="*/ 304800 h 378619"/>
                    <a:gd name="connsiteX4-9" fmla="*/ 2414588 w 2436996"/>
                    <a:gd name="connsiteY4-10" fmla="*/ 109538 h 378619"/>
                    <a:gd name="connsiteX5-11" fmla="*/ 428625 w 2436996"/>
                    <a:gd name="connsiteY5-12" fmla="*/ 150019 h 378619"/>
                    <a:gd name="connsiteX6-13" fmla="*/ 7144 w 2436996"/>
                    <a:gd name="connsiteY6-14" fmla="*/ 0 h 378619"/>
                    <a:gd name="connsiteX0-15" fmla="*/ 7144 w 2448855"/>
                    <a:gd name="connsiteY0-16" fmla="*/ 0 h 378619"/>
                    <a:gd name="connsiteX1-17" fmla="*/ 0 w 2448855"/>
                    <a:gd name="connsiteY1-18" fmla="*/ 130969 h 378619"/>
                    <a:gd name="connsiteX2-19" fmla="*/ 431007 w 2448855"/>
                    <a:gd name="connsiteY2-20" fmla="*/ 378619 h 378619"/>
                    <a:gd name="connsiteX3-21" fmla="*/ 2424113 w 2448855"/>
                    <a:gd name="connsiteY3-22" fmla="*/ 304800 h 378619"/>
                    <a:gd name="connsiteX4-23" fmla="*/ 2414588 w 2448855"/>
                    <a:gd name="connsiteY4-24" fmla="*/ 109538 h 378619"/>
                    <a:gd name="connsiteX5-25" fmla="*/ 428625 w 2448855"/>
                    <a:gd name="connsiteY5-26" fmla="*/ 150019 h 378619"/>
                    <a:gd name="connsiteX6-27" fmla="*/ 7144 w 2448855"/>
                    <a:gd name="connsiteY6-28" fmla="*/ 0 h 378619"/>
                    <a:gd name="connsiteX0-29" fmla="*/ 7144 w 2444270"/>
                    <a:gd name="connsiteY0-30" fmla="*/ 0 h 378619"/>
                    <a:gd name="connsiteX1-31" fmla="*/ 0 w 2444270"/>
                    <a:gd name="connsiteY1-32" fmla="*/ 130969 h 378619"/>
                    <a:gd name="connsiteX2-33" fmla="*/ 431007 w 2444270"/>
                    <a:gd name="connsiteY2-34" fmla="*/ 378619 h 378619"/>
                    <a:gd name="connsiteX3-35" fmla="*/ 2414588 w 2444270"/>
                    <a:gd name="connsiteY3-36" fmla="*/ 314325 h 378619"/>
                    <a:gd name="connsiteX4-37" fmla="*/ 2414588 w 2444270"/>
                    <a:gd name="connsiteY4-38" fmla="*/ 109538 h 378619"/>
                    <a:gd name="connsiteX5-39" fmla="*/ 428625 w 2444270"/>
                    <a:gd name="connsiteY5-40" fmla="*/ 150019 h 378619"/>
                    <a:gd name="connsiteX6-41" fmla="*/ 7144 w 2444270"/>
                    <a:gd name="connsiteY6-42" fmla="*/ 0 h 378619"/>
                    <a:gd name="connsiteX0-43" fmla="*/ 7144 w 2446779"/>
                    <a:gd name="connsiteY0-44" fmla="*/ 0 h 378619"/>
                    <a:gd name="connsiteX1-45" fmla="*/ 0 w 2446779"/>
                    <a:gd name="connsiteY1-46" fmla="*/ 130969 h 378619"/>
                    <a:gd name="connsiteX2-47" fmla="*/ 431007 w 2446779"/>
                    <a:gd name="connsiteY2-48" fmla="*/ 378619 h 378619"/>
                    <a:gd name="connsiteX3-49" fmla="*/ 2414588 w 2446779"/>
                    <a:gd name="connsiteY3-50" fmla="*/ 314325 h 378619"/>
                    <a:gd name="connsiteX4-51" fmla="*/ 2414588 w 2446779"/>
                    <a:gd name="connsiteY4-52" fmla="*/ 109538 h 378619"/>
                    <a:gd name="connsiteX5-53" fmla="*/ 428625 w 2446779"/>
                    <a:gd name="connsiteY5-54" fmla="*/ 150019 h 378619"/>
                    <a:gd name="connsiteX6-55" fmla="*/ 7144 w 2446779"/>
                    <a:gd name="connsiteY6-56" fmla="*/ 0 h 378619"/>
                    <a:gd name="connsiteX0-57" fmla="*/ 7144 w 2446779"/>
                    <a:gd name="connsiteY0-58" fmla="*/ 0 h 378619"/>
                    <a:gd name="connsiteX1-59" fmla="*/ 0 w 2446779"/>
                    <a:gd name="connsiteY1-60" fmla="*/ 130969 h 378619"/>
                    <a:gd name="connsiteX2-61" fmla="*/ 431007 w 2446779"/>
                    <a:gd name="connsiteY2-62" fmla="*/ 378619 h 378619"/>
                    <a:gd name="connsiteX3-63" fmla="*/ 2414588 w 2446779"/>
                    <a:gd name="connsiteY3-64" fmla="*/ 314325 h 378619"/>
                    <a:gd name="connsiteX4-65" fmla="*/ 2414588 w 2446779"/>
                    <a:gd name="connsiteY4-66" fmla="*/ 109538 h 378619"/>
                    <a:gd name="connsiteX5-67" fmla="*/ 433388 w 2446779"/>
                    <a:gd name="connsiteY5-68" fmla="*/ 140494 h 378619"/>
                    <a:gd name="connsiteX6-69" fmla="*/ 7144 w 2446779"/>
                    <a:gd name="connsiteY6-70" fmla="*/ 0 h 378619"/>
                    <a:gd name="connsiteX0-71" fmla="*/ 7144 w 2446779"/>
                    <a:gd name="connsiteY0-72" fmla="*/ 0 h 378619"/>
                    <a:gd name="connsiteX1-73" fmla="*/ 0 w 2446779"/>
                    <a:gd name="connsiteY1-74" fmla="*/ 130969 h 378619"/>
                    <a:gd name="connsiteX2-75" fmla="*/ 431007 w 2446779"/>
                    <a:gd name="connsiteY2-76" fmla="*/ 378619 h 378619"/>
                    <a:gd name="connsiteX3-77" fmla="*/ 2414588 w 2446779"/>
                    <a:gd name="connsiteY3-78" fmla="*/ 314325 h 378619"/>
                    <a:gd name="connsiteX4-79" fmla="*/ 2414588 w 2446779"/>
                    <a:gd name="connsiteY4-80" fmla="*/ 100013 h 378619"/>
                    <a:gd name="connsiteX5-81" fmla="*/ 433388 w 2446779"/>
                    <a:gd name="connsiteY5-82" fmla="*/ 140494 h 378619"/>
                    <a:gd name="connsiteX6-83" fmla="*/ 7144 w 2446779"/>
                    <a:gd name="connsiteY6-84" fmla="*/ 0 h 378619"/>
                    <a:gd name="connsiteX0-85" fmla="*/ 7144 w 2446779"/>
                    <a:gd name="connsiteY0-86" fmla="*/ 0 h 378619"/>
                    <a:gd name="connsiteX1-87" fmla="*/ 0 w 2446779"/>
                    <a:gd name="connsiteY1-88" fmla="*/ 130969 h 378619"/>
                    <a:gd name="connsiteX2-89" fmla="*/ 431007 w 2446779"/>
                    <a:gd name="connsiteY2-90" fmla="*/ 378619 h 378619"/>
                    <a:gd name="connsiteX3-91" fmla="*/ 2414588 w 2446779"/>
                    <a:gd name="connsiteY3-92" fmla="*/ 314325 h 378619"/>
                    <a:gd name="connsiteX4-93" fmla="*/ 2414588 w 2446779"/>
                    <a:gd name="connsiteY4-94" fmla="*/ 100013 h 378619"/>
                    <a:gd name="connsiteX5-95" fmla="*/ 442913 w 2446779"/>
                    <a:gd name="connsiteY5-96" fmla="*/ 142875 h 378619"/>
                    <a:gd name="connsiteX6-97" fmla="*/ 7144 w 2446779"/>
                    <a:gd name="connsiteY6-98" fmla="*/ 0 h 378619"/>
                    <a:gd name="connsiteX0-99" fmla="*/ 7144 w 2446779"/>
                    <a:gd name="connsiteY0-100" fmla="*/ 0 h 378619"/>
                    <a:gd name="connsiteX1-101" fmla="*/ 0 w 2446779"/>
                    <a:gd name="connsiteY1-102" fmla="*/ 130969 h 378619"/>
                    <a:gd name="connsiteX2-103" fmla="*/ 431007 w 2446779"/>
                    <a:gd name="connsiteY2-104" fmla="*/ 378619 h 378619"/>
                    <a:gd name="connsiteX3-105" fmla="*/ 2414588 w 2446779"/>
                    <a:gd name="connsiteY3-106" fmla="*/ 314325 h 378619"/>
                    <a:gd name="connsiteX4-107" fmla="*/ 2414588 w 2446779"/>
                    <a:gd name="connsiteY4-108" fmla="*/ 100013 h 378619"/>
                    <a:gd name="connsiteX5-109" fmla="*/ 445294 w 2446779"/>
                    <a:gd name="connsiteY5-110" fmla="*/ 135731 h 378619"/>
                    <a:gd name="connsiteX6-111" fmla="*/ 7144 w 2446779"/>
                    <a:gd name="connsiteY6-112" fmla="*/ 0 h 378619"/>
                    <a:gd name="connsiteX0-113" fmla="*/ 9525 w 2446779"/>
                    <a:gd name="connsiteY0-114" fmla="*/ 0 h 385763"/>
                    <a:gd name="connsiteX1-115" fmla="*/ 0 w 2446779"/>
                    <a:gd name="connsiteY1-116" fmla="*/ 138113 h 385763"/>
                    <a:gd name="connsiteX2-117" fmla="*/ 431007 w 2446779"/>
                    <a:gd name="connsiteY2-118" fmla="*/ 385763 h 385763"/>
                    <a:gd name="connsiteX3-119" fmla="*/ 2414588 w 2446779"/>
                    <a:gd name="connsiteY3-120" fmla="*/ 321469 h 385763"/>
                    <a:gd name="connsiteX4-121" fmla="*/ 2414588 w 2446779"/>
                    <a:gd name="connsiteY4-122" fmla="*/ 107157 h 385763"/>
                    <a:gd name="connsiteX5-123" fmla="*/ 445294 w 2446779"/>
                    <a:gd name="connsiteY5-124" fmla="*/ 142875 h 385763"/>
                    <a:gd name="connsiteX6-125" fmla="*/ 9525 w 2446779"/>
                    <a:gd name="connsiteY6-126" fmla="*/ 0 h 385763"/>
                    <a:gd name="connsiteX0-127" fmla="*/ 9525 w 2446779"/>
                    <a:gd name="connsiteY0-128" fmla="*/ 0 h 385763"/>
                    <a:gd name="connsiteX1-129" fmla="*/ 0 w 2446779"/>
                    <a:gd name="connsiteY1-130" fmla="*/ 138113 h 385763"/>
                    <a:gd name="connsiteX2-131" fmla="*/ 431007 w 2446779"/>
                    <a:gd name="connsiteY2-132" fmla="*/ 385763 h 385763"/>
                    <a:gd name="connsiteX3-133" fmla="*/ 2414588 w 2446779"/>
                    <a:gd name="connsiteY3-134" fmla="*/ 321469 h 385763"/>
                    <a:gd name="connsiteX4-135" fmla="*/ 2414588 w 2446779"/>
                    <a:gd name="connsiteY4-136" fmla="*/ 107157 h 385763"/>
                    <a:gd name="connsiteX5-137" fmla="*/ 445294 w 2446779"/>
                    <a:gd name="connsiteY5-138" fmla="*/ 142875 h 385763"/>
                    <a:gd name="connsiteX6-139" fmla="*/ 9525 w 2446779"/>
                    <a:gd name="connsiteY6-140" fmla="*/ 0 h 385763"/>
                    <a:gd name="connsiteX0-141" fmla="*/ 9525 w 2446779"/>
                    <a:gd name="connsiteY0-142" fmla="*/ 0 h 385763"/>
                    <a:gd name="connsiteX1-143" fmla="*/ 0 w 2446779"/>
                    <a:gd name="connsiteY1-144" fmla="*/ 138113 h 385763"/>
                    <a:gd name="connsiteX2-145" fmla="*/ 431007 w 2446779"/>
                    <a:gd name="connsiteY2-146" fmla="*/ 385763 h 385763"/>
                    <a:gd name="connsiteX3-147" fmla="*/ 2414588 w 2446779"/>
                    <a:gd name="connsiteY3-148" fmla="*/ 321469 h 385763"/>
                    <a:gd name="connsiteX4-149" fmla="*/ 2414588 w 2446779"/>
                    <a:gd name="connsiteY4-150" fmla="*/ 107157 h 385763"/>
                    <a:gd name="connsiteX5-151" fmla="*/ 445294 w 2446779"/>
                    <a:gd name="connsiteY5-152" fmla="*/ 142875 h 385763"/>
                    <a:gd name="connsiteX6-153" fmla="*/ 9525 w 2446779"/>
                    <a:gd name="connsiteY6-154" fmla="*/ 0 h 385763"/>
                    <a:gd name="connsiteX0-155" fmla="*/ 14287 w 2451541"/>
                    <a:gd name="connsiteY0-156" fmla="*/ 0 h 385763"/>
                    <a:gd name="connsiteX1-157" fmla="*/ 0 w 2451541"/>
                    <a:gd name="connsiteY1-158" fmla="*/ 145257 h 385763"/>
                    <a:gd name="connsiteX2-159" fmla="*/ 435769 w 2451541"/>
                    <a:gd name="connsiteY2-160" fmla="*/ 385763 h 385763"/>
                    <a:gd name="connsiteX3-161" fmla="*/ 2419350 w 2451541"/>
                    <a:gd name="connsiteY3-162" fmla="*/ 321469 h 385763"/>
                    <a:gd name="connsiteX4-163" fmla="*/ 2419350 w 2451541"/>
                    <a:gd name="connsiteY4-164" fmla="*/ 107157 h 385763"/>
                    <a:gd name="connsiteX5-165" fmla="*/ 450056 w 2451541"/>
                    <a:gd name="connsiteY5-166" fmla="*/ 142875 h 385763"/>
                    <a:gd name="connsiteX6-167" fmla="*/ 14287 w 2451541"/>
                    <a:gd name="connsiteY6-168" fmla="*/ 0 h 385763"/>
                    <a:gd name="connsiteX0-169" fmla="*/ 4762 w 2451541"/>
                    <a:gd name="connsiteY0-170" fmla="*/ 0 h 383382"/>
                    <a:gd name="connsiteX1-171" fmla="*/ 0 w 2451541"/>
                    <a:gd name="connsiteY1-172" fmla="*/ 142876 h 383382"/>
                    <a:gd name="connsiteX2-173" fmla="*/ 435769 w 2451541"/>
                    <a:gd name="connsiteY2-174" fmla="*/ 383382 h 383382"/>
                    <a:gd name="connsiteX3-175" fmla="*/ 2419350 w 2451541"/>
                    <a:gd name="connsiteY3-176" fmla="*/ 319088 h 383382"/>
                    <a:gd name="connsiteX4-177" fmla="*/ 2419350 w 2451541"/>
                    <a:gd name="connsiteY4-178" fmla="*/ 104776 h 383382"/>
                    <a:gd name="connsiteX5-179" fmla="*/ 450056 w 2451541"/>
                    <a:gd name="connsiteY5-180" fmla="*/ 140494 h 383382"/>
                    <a:gd name="connsiteX6-181" fmla="*/ 4762 w 2451541"/>
                    <a:gd name="connsiteY6-182" fmla="*/ 0 h 383382"/>
                    <a:gd name="connsiteX0-183" fmla="*/ 4762 w 2451541"/>
                    <a:gd name="connsiteY0-184" fmla="*/ 0 h 383382"/>
                    <a:gd name="connsiteX1-185" fmla="*/ 0 w 2451541"/>
                    <a:gd name="connsiteY1-186" fmla="*/ 142876 h 383382"/>
                    <a:gd name="connsiteX2-187" fmla="*/ 435769 w 2451541"/>
                    <a:gd name="connsiteY2-188" fmla="*/ 383382 h 383382"/>
                    <a:gd name="connsiteX3-189" fmla="*/ 2419350 w 2451541"/>
                    <a:gd name="connsiteY3-190" fmla="*/ 319088 h 383382"/>
                    <a:gd name="connsiteX4-191" fmla="*/ 2419350 w 2451541"/>
                    <a:gd name="connsiteY4-192" fmla="*/ 104776 h 383382"/>
                    <a:gd name="connsiteX5-193" fmla="*/ 450056 w 2451541"/>
                    <a:gd name="connsiteY5-194" fmla="*/ 140494 h 383382"/>
                    <a:gd name="connsiteX6-195" fmla="*/ 4762 w 2451541"/>
                    <a:gd name="connsiteY6-196" fmla="*/ 0 h 383382"/>
                    <a:gd name="connsiteX0-197" fmla="*/ 11905 w 2458684"/>
                    <a:gd name="connsiteY0-198" fmla="*/ 0 h 383382"/>
                    <a:gd name="connsiteX1-199" fmla="*/ 0 w 2458684"/>
                    <a:gd name="connsiteY1-200" fmla="*/ 138114 h 383382"/>
                    <a:gd name="connsiteX2-201" fmla="*/ 442912 w 2458684"/>
                    <a:gd name="connsiteY2-202" fmla="*/ 383382 h 383382"/>
                    <a:gd name="connsiteX3-203" fmla="*/ 2426493 w 2458684"/>
                    <a:gd name="connsiteY3-204" fmla="*/ 319088 h 383382"/>
                    <a:gd name="connsiteX4-205" fmla="*/ 2426493 w 2458684"/>
                    <a:gd name="connsiteY4-206" fmla="*/ 104776 h 383382"/>
                    <a:gd name="connsiteX5-207" fmla="*/ 457199 w 2458684"/>
                    <a:gd name="connsiteY5-208" fmla="*/ 140494 h 383382"/>
                    <a:gd name="connsiteX6-209" fmla="*/ 11905 w 2458684"/>
                    <a:gd name="connsiteY6-210" fmla="*/ 0 h 38338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 flipH="1">
                <a:off x="4155315" y="4711652"/>
                <a:ext cx="1753505" cy="486436"/>
                <a:chOff x="3622676" y="3492499"/>
                <a:chExt cx="2575177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2" name="Freeform 21"/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-1" fmla="*/ 190500 w 2559050"/>
                    <a:gd name="connsiteY0-2" fmla="*/ 0 h 698500"/>
                    <a:gd name="connsiteX1-3" fmla="*/ 0 w 2559050"/>
                    <a:gd name="connsiteY1-4" fmla="*/ 152400 h 698500"/>
                    <a:gd name="connsiteX2-5" fmla="*/ 19050 w 2559050"/>
                    <a:gd name="connsiteY2-6" fmla="*/ 241300 h 698500"/>
                    <a:gd name="connsiteX3-7" fmla="*/ 2501900 w 2559050"/>
                    <a:gd name="connsiteY3-8" fmla="*/ 241300 h 698500"/>
                    <a:gd name="connsiteX4-9" fmla="*/ 2470150 w 2559050"/>
                    <a:gd name="connsiteY4-10" fmla="*/ 552450 h 698500"/>
                    <a:gd name="connsiteX5-11" fmla="*/ 76200 w 2559050"/>
                    <a:gd name="connsiteY5-12" fmla="*/ 565150 h 698500"/>
                    <a:gd name="connsiteX6-13" fmla="*/ 101600 w 2559050"/>
                    <a:gd name="connsiteY6-14" fmla="*/ 520700 h 698500"/>
                    <a:gd name="connsiteX7-15" fmla="*/ 6350 w 2559050"/>
                    <a:gd name="connsiteY7-16" fmla="*/ 577850 h 698500"/>
                    <a:gd name="connsiteX8-17" fmla="*/ 44450 w 2559050"/>
                    <a:gd name="connsiteY8-18" fmla="*/ 666750 h 698500"/>
                    <a:gd name="connsiteX9-19" fmla="*/ 2400300 w 2559050"/>
                    <a:gd name="connsiteY9-20" fmla="*/ 692150 h 698500"/>
                    <a:gd name="connsiteX10-21" fmla="*/ 2432050 w 2559050"/>
                    <a:gd name="connsiteY10-22" fmla="*/ 666750 h 698500"/>
                    <a:gd name="connsiteX11-23" fmla="*/ 2501900 w 2559050"/>
                    <a:gd name="connsiteY11-24" fmla="*/ 698500 h 698500"/>
                    <a:gd name="connsiteX12-25" fmla="*/ 2552700 w 2559050"/>
                    <a:gd name="connsiteY12-26" fmla="*/ 685800 h 698500"/>
                    <a:gd name="connsiteX13-27" fmla="*/ 2559050 w 2559050"/>
                    <a:gd name="connsiteY13-28" fmla="*/ 158750 h 698500"/>
                    <a:gd name="connsiteX14-29" fmla="*/ 2476500 w 2559050"/>
                    <a:gd name="connsiteY14-30" fmla="*/ 95250 h 698500"/>
                    <a:gd name="connsiteX15-31" fmla="*/ 520700 w 2559050"/>
                    <a:gd name="connsiteY15-32" fmla="*/ 184150 h 698500"/>
                    <a:gd name="connsiteX16-33" fmla="*/ 190500 w 2559050"/>
                    <a:gd name="connsiteY16-34" fmla="*/ 0 h 698500"/>
                    <a:gd name="connsiteX0-35" fmla="*/ 184150 w 2552700"/>
                    <a:gd name="connsiteY0-36" fmla="*/ 0 h 698500"/>
                    <a:gd name="connsiteX1-37" fmla="*/ 9525 w 2552700"/>
                    <a:gd name="connsiteY1-38" fmla="*/ 152400 h 698500"/>
                    <a:gd name="connsiteX2-39" fmla="*/ 12700 w 2552700"/>
                    <a:gd name="connsiteY2-40" fmla="*/ 241300 h 698500"/>
                    <a:gd name="connsiteX3-41" fmla="*/ 2495550 w 2552700"/>
                    <a:gd name="connsiteY3-42" fmla="*/ 241300 h 698500"/>
                    <a:gd name="connsiteX4-43" fmla="*/ 2463800 w 2552700"/>
                    <a:gd name="connsiteY4-44" fmla="*/ 552450 h 698500"/>
                    <a:gd name="connsiteX5-45" fmla="*/ 69850 w 2552700"/>
                    <a:gd name="connsiteY5-46" fmla="*/ 565150 h 698500"/>
                    <a:gd name="connsiteX6-47" fmla="*/ 95250 w 2552700"/>
                    <a:gd name="connsiteY6-48" fmla="*/ 520700 h 698500"/>
                    <a:gd name="connsiteX7-49" fmla="*/ 0 w 2552700"/>
                    <a:gd name="connsiteY7-50" fmla="*/ 577850 h 698500"/>
                    <a:gd name="connsiteX8-51" fmla="*/ 38100 w 2552700"/>
                    <a:gd name="connsiteY8-52" fmla="*/ 666750 h 698500"/>
                    <a:gd name="connsiteX9-53" fmla="*/ 2393950 w 2552700"/>
                    <a:gd name="connsiteY9-54" fmla="*/ 692150 h 698500"/>
                    <a:gd name="connsiteX10-55" fmla="*/ 2425700 w 2552700"/>
                    <a:gd name="connsiteY10-56" fmla="*/ 666750 h 698500"/>
                    <a:gd name="connsiteX11-57" fmla="*/ 2495550 w 2552700"/>
                    <a:gd name="connsiteY11-58" fmla="*/ 698500 h 698500"/>
                    <a:gd name="connsiteX12-59" fmla="*/ 2546350 w 2552700"/>
                    <a:gd name="connsiteY12-60" fmla="*/ 685800 h 698500"/>
                    <a:gd name="connsiteX13-61" fmla="*/ 2552700 w 2552700"/>
                    <a:gd name="connsiteY13-62" fmla="*/ 158750 h 698500"/>
                    <a:gd name="connsiteX14-63" fmla="*/ 2470150 w 2552700"/>
                    <a:gd name="connsiteY14-64" fmla="*/ 95250 h 698500"/>
                    <a:gd name="connsiteX15-65" fmla="*/ 514350 w 2552700"/>
                    <a:gd name="connsiteY15-66" fmla="*/ 184150 h 698500"/>
                    <a:gd name="connsiteX16-67" fmla="*/ 184150 w 2552700"/>
                    <a:gd name="connsiteY16-68" fmla="*/ 0 h 698500"/>
                    <a:gd name="connsiteX0-69" fmla="*/ 184150 w 2571750"/>
                    <a:gd name="connsiteY0-70" fmla="*/ 0 h 698500"/>
                    <a:gd name="connsiteX1-71" fmla="*/ 9525 w 2571750"/>
                    <a:gd name="connsiteY1-72" fmla="*/ 152400 h 698500"/>
                    <a:gd name="connsiteX2-73" fmla="*/ 12700 w 2571750"/>
                    <a:gd name="connsiteY2-74" fmla="*/ 241300 h 698500"/>
                    <a:gd name="connsiteX3-75" fmla="*/ 2495550 w 2571750"/>
                    <a:gd name="connsiteY3-76" fmla="*/ 241300 h 698500"/>
                    <a:gd name="connsiteX4-77" fmla="*/ 2463800 w 2571750"/>
                    <a:gd name="connsiteY4-78" fmla="*/ 552450 h 698500"/>
                    <a:gd name="connsiteX5-79" fmla="*/ 69850 w 2571750"/>
                    <a:gd name="connsiteY5-80" fmla="*/ 565150 h 698500"/>
                    <a:gd name="connsiteX6-81" fmla="*/ 95250 w 2571750"/>
                    <a:gd name="connsiteY6-82" fmla="*/ 520700 h 698500"/>
                    <a:gd name="connsiteX7-83" fmla="*/ 0 w 2571750"/>
                    <a:gd name="connsiteY7-84" fmla="*/ 577850 h 698500"/>
                    <a:gd name="connsiteX8-85" fmla="*/ 38100 w 2571750"/>
                    <a:gd name="connsiteY8-86" fmla="*/ 666750 h 698500"/>
                    <a:gd name="connsiteX9-87" fmla="*/ 2393950 w 2571750"/>
                    <a:gd name="connsiteY9-88" fmla="*/ 692150 h 698500"/>
                    <a:gd name="connsiteX10-89" fmla="*/ 2425700 w 2571750"/>
                    <a:gd name="connsiteY10-90" fmla="*/ 666750 h 698500"/>
                    <a:gd name="connsiteX11-91" fmla="*/ 2495550 w 2571750"/>
                    <a:gd name="connsiteY11-92" fmla="*/ 698500 h 698500"/>
                    <a:gd name="connsiteX12-93" fmla="*/ 2546350 w 2571750"/>
                    <a:gd name="connsiteY12-94" fmla="*/ 685800 h 698500"/>
                    <a:gd name="connsiteX13-95" fmla="*/ 2571750 w 2571750"/>
                    <a:gd name="connsiteY13-96" fmla="*/ 193675 h 698500"/>
                    <a:gd name="connsiteX14-97" fmla="*/ 2470150 w 2571750"/>
                    <a:gd name="connsiteY14-98" fmla="*/ 95250 h 698500"/>
                    <a:gd name="connsiteX15-99" fmla="*/ 514350 w 2571750"/>
                    <a:gd name="connsiteY15-100" fmla="*/ 184150 h 698500"/>
                    <a:gd name="connsiteX16-101" fmla="*/ 184150 w 2571750"/>
                    <a:gd name="connsiteY16-102" fmla="*/ 0 h 698500"/>
                    <a:gd name="connsiteX0-103" fmla="*/ 184150 w 2555875"/>
                    <a:gd name="connsiteY0-104" fmla="*/ 0 h 698500"/>
                    <a:gd name="connsiteX1-105" fmla="*/ 9525 w 2555875"/>
                    <a:gd name="connsiteY1-106" fmla="*/ 152400 h 698500"/>
                    <a:gd name="connsiteX2-107" fmla="*/ 12700 w 2555875"/>
                    <a:gd name="connsiteY2-108" fmla="*/ 241300 h 698500"/>
                    <a:gd name="connsiteX3-109" fmla="*/ 2495550 w 2555875"/>
                    <a:gd name="connsiteY3-110" fmla="*/ 241300 h 698500"/>
                    <a:gd name="connsiteX4-111" fmla="*/ 2463800 w 2555875"/>
                    <a:gd name="connsiteY4-112" fmla="*/ 552450 h 698500"/>
                    <a:gd name="connsiteX5-113" fmla="*/ 69850 w 2555875"/>
                    <a:gd name="connsiteY5-114" fmla="*/ 565150 h 698500"/>
                    <a:gd name="connsiteX6-115" fmla="*/ 95250 w 2555875"/>
                    <a:gd name="connsiteY6-116" fmla="*/ 520700 h 698500"/>
                    <a:gd name="connsiteX7-117" fmla="*/ 0 w 2555875"/>
                    <a:gd name="connsiteY7-118" fmla="*/ 577850 h 698500"/>
                    <a:gd name="connsiteX8-119" fmla="*/ 38100 w 2555875"/>
                    <a:gd name="connsiteY8-120" fmla="*/ 666750 h 698500"/>
                    <a:gd name="connsiteX9-121" fmla="*/ 2393950 w 2555875"/>
                    <a:gd name="connsiteY9-122" fmla="*/ 692150 h 698500"/>
                    <a:gd name="connsiteX10-123" fmla="*/ 2425700 w 2555875"/>
                    <a:gd name="connsiteY10-124" fmla="*/ 666750 h 698500"/>
                    <a:gd name="connsiteX11-125" fmla="*/ 2495550 w 2555875"/>
                    <a:gd name="connsiteY11-126" fmla="*/ 698500 h 698500"/>
                    <a:gd name="connsiteX12-127" fmla="*/ 2546350 w 2555875"/>
                    <a:gd name="connsiteY12-128" fmla="*/ 685800 h 698500"/>
                    <a:gd name="connsiteX13-129" fmla="*/ 2555875 w 2555875"/>
                    <a:gd name="connsiteY13-130" fmla="*/ 171450 h 698500"/>
                    <a:gd name="connsiteX14-131" fmla="*/ 2470150 w 2555875"/>
                    <a:gd name="connsiteY14-132" fmla="*/ 95250 h 698500"/>
                    <a:gd name="connsiteX15-133" fmla="*/ 514350 w 2555875"/>
                    <a:gd name="connsiteY15-134" fmla="*/ 184150 h 698500"/>
                    <a:gd name="connsiteX16-135" fmla="*/ 184150 w 2555875"/>
                    <a:gd name="connsiteY16-136" fmla="*/ 0 h 698500"/>
                    <a:gd name="connsiteX0-137" fmla="*/ 184150 w 2562506"/>
                    <a:gd name="connsiteY0-138" fmla="*/ 0 h 698500"/>
                    <a:gd name="connsiteX1-139" fmla="*/ 9525 w 2562506"/>
                    <a:gd name="connsiteY1-140" fmla="*/ 152400 h 698500"/>
                    <a:gd name="connsiteX2-141" fmla="*/ 12700 w 2562506"/>
                    <a:gd name="connsiteY2-142" fmla="*/ 241300 h 698500"/>
                    <a:gd name="connsiteX3-143" fmla="*/ 2495550 w 2562506"/>
                    <a:gd name="connsiteY3-144" fmla="*/ 241300 h 698500"/>
                    <a:gd name="connsiteX4-145" fmla="*/ 2463800 w 2562506"/>
                    <a:gd name="connsiteY4-146" fmla="*/ 552450 h 698500"/>
                    <a:gd name="connsiteX5-147" fmla="*/ 69850 w 2562506"/>
                    <a:gd name="connsiteY5-148" fmla="*/ 565150 h 698500"/>
                    <a:gd name="connsiteX6-149" fmla="*/ 95250 w 2562506"/>
                    <a:gd name="connsiteY6-150" fmla="*/ 520700 h 698500"/>
                    <a:gd name="connsiteX7-151" fmla="*/ 0 w 2562506"/>
                    <a:gd name="connsiteY7-152" fmla="*/ 577850 h 698500"/>
                    <a:gd name="connsiteX8-153" fmla="*/ 38100 w 2562506"/>
                    <a:gd name="connsiteY8-154" fmla="*/ 666750 h 698500"/>
                    <a:gd name="connsiteX9-155" fmla="*/ 2393950 w 2562506"/>
                    <a:gd name="connsiteY9-156" fmla="*/ 692150 h 698500"/>
                    <a:gd name="connsiteX10-157" fmla="*/ 2425700 w 2562506"/>
                    <a:gd name="connsiteY10-158" fmla="*/ 666750 h 698500"/>
                    <a:gd name="connsiteX11-159" fmla="*/ 2495550 w 2562506"/>
                    <a:gd name="connsiteY11-160" fmla="*/ 698500 h 698500"/>
                    <a:gd name="connsiteX12-161" fmla="*/ 2562225 w 2562506"/>
                    <a:gd name="connsiteY12-162" fmla="*/ 685800 h 698500"/>
                    <a:gd name="connsiteX13-163" fmla="*/ 2555875 w 2562506"/>
                    <a:gd name="connsiteY13-164" fmla="*/ 171450 h 698500"/>
                    <a:gd name="connsiteX14-165" fmla="*/ 2470150 w 2562506"/>
                    <a:gd name="connsiteY14-166" fmla="*/ 95250 h 698500"/>
                    <a:gd name="connsiteX15-167" fmla="*/ 514350 w 2562506"/>
                    <a:gd name="connsiteY15-168" fmla="*/ 184150 h 698500"/>
                    <a:gd name="connsiteX16-169" fmla="*/ 184150 w 2562506"/>
                    <a:gd name="connsiteY16-170" fmla="*/ 0 h 698500"/>
                    <a:gd name="connsiteX0-171" fmla="*/ 184150 w 2562506"/>
                    <a:gd name="connsiteY0-172" fmla="*/ 0 h 692150"/>
                    <a:gd name="connsiteX1-173" fmla="*/ 9525 w 2562506"/>
                    <a:gd name="connsiteY1-174" fmla="*/ 152400 h 692150"/>
                    <a:gd name="connsiteX2-175" fmla="*/ 12700 w 2562506"/>
                    <a:gd name="connsiteY2-176" fmla="*/ 241300 h 692150"/>
                    <a:gd name="connsiteX3-177" fmla="*/ 2495550 w 2562506"/>
                    <a:gd name="connsiteY3-178" fmla="*/ 241300 h 692150"/>
                    <a:gd name="connsiteX4-179" fmla="*/ 2463800 w 2562506"/>
                    <a:gd name="connsiteY4-180" fmla="*/ 552450 h 692150"/>
                    <a:gd name="connsiteX5-181" fmla="*/ 69850 w 2562506"/>
                    <a:gd name="connsiteY5-182" fmla="*/ 565150 h 692150"/>
                    <a:gd name="connsiteX6-183" fmla="*/ 95250 w 2562506"/>
                    <a:gd name="connsiteY6-184" fmla="*/ 520700 h 692150"/>
                    <a:gd name="connsiteX7-185" fmla="*/ 0 w 2562506"/>
                    <a:gd name="connsiteY7-186" fmla="*/ 577850 h 692150"/>
                    <a:gd name="connsiteX8-187" fmla="*/ 38100 w 2562506"/>
                    <a:gd name="connsiteY8-188" fmla="*/ 666750 h 692150"/>
                    <a:gd name="connsiteX9-189" fmla="*/ 2393950 w 2562506"/>
                    <a:gd name="connsiteY9-190" fmla="*/ 692150 h 692150"/>
                    <a:gd name="connsiteX10-191" fmla="*/ 2425700 w 2562506"/>
                    <a:gd name="connsiteY10-192" fmla="*/ 666750 h 692150"/>
                    <a:gd name="connsiteX11-193" fmla="*/ 2479675 w 2562506"/>
                    <a:gd name="connsiteY11-194" fmla="*/ 692150 h 692150"/>
                    <a:gd name="connsiteX12-195" fmla="*/ 2562225 w 2562506"/>
                    <a:gd name="connsiteY12-196" fmla="*/ 685800 h 692150"/>
                    <a:gd name="connsiteX13-197" fmla="*/ 2555875 w 2562506"/>
                    <a:gd name="connsiteY13-198" fmla="*/ 171450 h 692150"/>
                    <a:gd name="connsiteX14-199" fmla="*/ 2470150 w 2562506"/>
                    <a:gd name="connsiteY14-200" fmla="*/ 95250 h 692150"/>
                    <a:gd name="connsiteX15-201" fmla="*/ 514350 w 2562506"/>
                    <a:gd name="connsiteY15-202" fmla="*/ 184150 h 692150"/>
                    <a:gd name="connsiteX16-203" fmla="*/ 184150 w 2562506"/>
                    <a:gd name="connsiteY16-204" fmla="*/ 0 h 692150"/>
                    <a:gd name="connsiteX0-205" fmla="*/ 184150 w 2562506"/>
                    <a:gd name="connsiteY0-206" fmla="*/ 0 h 692150"/>
                    <a:gd name="connsiteX1-207" fmla="*/ 9525 w 2562506"/>
                    <a:gd name="connsiteY1-208" fmla="*/ 152400 h 692150"/>
                    <a:gd name="connsiteX2-209" fmla="*/ 12700 w 2562506"/>
                    <a:gd name="connsiteY2-210" fmla="*/ 241300 h 692150"/>
                    <a:gd name="connsiteX3-211" fmla="*/ 2495550 w 2562506"/>
                    <a:gd name="connsiteY3-212" fmla="*/ 241300 h 692150"/>
                    <a:gd name="connsiteX4-213" fmla="*/ 2463800 w 2562506"/>
                    <a:gd name="connsiteY4-214" fmla="*/ 552450 h 692150"/>
                    <a:gd name="connsiteX5-215" fmla="*/ 69850 w 2562506"/>
                    <a:gd name="connsiteY5-216" fmla="*/ 565150 h 692150"/>
                    <a:gd name="connsiteX6-217" fmla="*/ 95250 w 2562506"/>
                    <a:gd name="connsiteY6-218" fmla="*/ 520700 h 692150"/>
                    <a:gd name="connsiteX7-219" fmla="*/ 0 w 2562506"/>
                    <a:gd name="connsiteY7-220" fmla="*/ 577850 h 692150"/>
                    <a:gd name="connsiteX8-221" fmla="*/ 38100 w 2562506"/>
                    <a:gd name="connsiteY8-222" fmla="*/ 666750 h 692150"/>
                    <a:gd name="connsiteX9-223" fmla="*/ 2393950 w 2562506"/>
                    <a:gd name="connsiteY9-224" fmla="*/ 692150 h 692150"/>
                    <a:gd name="connsiteX10-225" fmla="*/ 2435225 w 2562506"/>
                    <a:gd name="connsiteY10-226" fmla="*/ 666750 h 692150"/>
                    <a:gd name="connsiteX11-227" fmla="*/ 2479675 w 2562506"/>
                    <a:gd name="connsiteY11-228" fmla="*/ 692150 h 692150"/>
                    <a:gd name="connsiteX12-229" fmla="*/ 2562225 w 2562506"/>
                    <a:gd name="connsiteY12-230" fmla="*/ 685800 h 692150"/>
                    <a:gd name="connsiteX13-231" fmla="*/ 2555875 w 2562506"/>
                    <a:gd name="connsiteY13-232" fmla="*/ 171450 h 692150"/>
                    <a:gd name="connsiteX14-233" fmla="*/ 2470150 w 2562506"/>
                    <a:gd name="connsiteY14-234" fmla="*/ 95250 h 692150"/>
                    <a:gd name="connsiteX15-235" fmla="*/ 514350 w 2562506"/>
                    <a:gd name="connsiteY15-236" fmla="*/ 184150 h 692150"/>
                    <a:gd name="connsiteX16-237" fmla="*/ 184150 w 2562506"/>
                    <a:gd name="connsiteY16-238" fmla="*/ 0 h 692150"/>
                    <a:gd name="connsiteX0-239" fmla="*/ 184150 w 2562506"/>
                    <a:gd name="connsiteY0-240" fmla="*/ 0 h 692150"/>
                    <a:gd name="connsiteX1-241" fmla="*/ 9525 w 2562506"/>
                    <a:gd name="connsiteY1-242" fmla="*/ 152400 h 692150"/>
                    <a:gd name="connsiteX2-243" fmla="*/ 12700 w 2562506"/>
                    <a:gd name="connsiteY2-244" fmla="*/ 241300 h 692150"/>
                    <a:gd name="connsiteX3-245" fmla="*/ 2495550 w 2562506"/>
                    <a:gd name="connsiteY3-246" fmla="*/ 241300 h 692150"/>
                    <a:gd name="connsiteX4-247" fmla="*/ 2463800 w 2562506"/>
                    <a:gd name="connsiteY4-248" fmla="*/ 552450 h 692150"/>
                    <a:gd name="connsiteX5-249" fmla="*/ 69850 w 2562506"/>
                    <a:gd name="connsiteY5-250" fmla="*/ 565150 h 692150"/>
                    <a:gd name="connsiteX6-251" fmla="*/ 95250 w 2562506"/>
                    <a:gd name="connsiteY6-252" fmla="*/ 520700 h 692150"/>
                    <a:gd name="connsiteX7-253" fmla="*/ 0 w 2562506"/>
                    <a:gd name="connsiteY7-254" fmla="*/ 577850 h 692150"/>
                    <a:gd name="connsiteX8-255" fmla="*/ 9525 w 2562506"/>
                    <a:gd name="connsiteY8-256" fmla="*/ 688975 h 692150"/>
                    <a:gd name="connsiteX9-257" fmla="*/ 2393950 w 2562506"/>
                    <a:gd name="connsiteY9-258" fmla="*/ 692150 h 692150"/>
                    <a:gd name="connsiteX10-259" fmla="*/ 2435225 w 2562506"/>
                    <a:gd name="connsiteY10-260" fmla="*/ 666750 h 692150"/>
                    <a:gd name="connsiteX11-261" fmla="*/ 2479675 w 2562506"/>
                    <a:gd name="connsiteY11-262" fmla="*/ 692150 h 692150"/>
                    <a:gd name="connsiteX12-263" fmla="*/ 2562225 w 2562506"/>
                    <a:gd name="connsiteY12-264" fmla="*/ 685800 h 692150"/>
                    <a:gd name="connsiteX13-265" fmla="*/ 2555875 w 2562506"/>
                    <a:gd name="connsiteY13-266" fmla="*/ 171450 h 692150"/>
                    <a:gd name="connsiteX14-267" fmla="*/ 2470150 w 2562506"/>
                    <a:gd name="connsiteY14-268" fmla="*/ 95250 h 692150"/>
                    <a:gd name="connsiteX15-269" fmla="*/ 514350 w 2562506"/>
                    <a:gd name="connsiteY15-270" fmla="*/ 184150 h 692150"/>
                    <a:gd name="connsiteX16-271" fmla="*/ 184150 w 2562506"/>
                    <a:gd name="connsiteY16-272" fmla="*/ 0 h 692150"/>
                    <a:gd name="connsiteX0-273" fmla="*/ 180975 w 2559331"/>
                    <a:gd name="connsiteY0-274" fmla="*/ 0 h 692150"/>
                    <a:gd name="connsiteX1-275" fmla="*/ 6350 w 2559331"/>
                    <a:gd name="connsiteY1-276" fmla="*/ 152400 h 692150"/>
                    <a:gd name="connsiteX2-277" fmla="*/ 9525 w 2559331"/>
                    <a:gd name="connsiteY2-278" fmla="*/ 241300 h 692150"/>
                    <a:gd name="connsiteX3-279" fmla="*/ 2492375 w 2559331"/>
                    <a:gd name="connsiteY3-280" fmla="*/ 241300 h 692150"/>
                    <a:gd name="connsiteX4-281" fmla="*/ 2460625 w 2559331"/>
                    <a:gd name="connsiteY4-282" fmla="*/ 552450 h 692150"/>
                    <a:gd name="connsiteX5-283" fmla="*/ 66675 w 2559331"/>
                    <a:gd name="connsiteY5-284" fmla="*/ 565150 h 692150"/>
                    <a:gd name="connsiteX6-285" fmla="*/ 92075 w 2559331"/>
                    <a:gd name="connsiteY6-286" fmla="*/ 520700 h 692150"/>
                    <a:gd name="connsiteX7-287" fmla="*/ 0 w 2559331"/>
                    <a:gd name="connsiteY7-288" fmla="*/ 593725 h 692150"/>
                    <a:gd name="connsiteX8-289" fmla="*/ 6350 w 2559331"/>
                    <a:gd name="connsiteY8-290" fmla="*/ 688975 h 692150"/>
                    <a:gd name="connsiteX9-291" fmla="*/ 2390775 w 2559331"/>
                    <a:gd name="connsiteY9-292" fmla="*/ 692150 h 692150"/>
                    <a:gd name="connsiteX10-293" fmla="*/ 2432050 w 2559331"/>
                    <a:gd name="connsiteY10-294" fmla="*/ 666750 h 692150"/>
                    <a:gd name="connsiteX11-295" fmla="*/ 2476500 w 2559331"/>
                    <a:gd name="connsiteY11-296" fmla="*/ 692150 h 692150"/>
                    <a:gd name="connsiteX12-297" fmla="*/ 2559050 w 2559331"/>
                    <a:gd name="connsiteY12-298" fmla="*/ 685800 h 692150"/>
                    <a:gd name="connsiteX13-299" fmla="*/ 2552700 w 2559331"/>
                    <a:gd name="connsiteY13-300" fmla="*/ 171450 h 692150"/>
                    <a:gd name="connsiteX14-301" fmla="*/ 2466975 w 2559331"/>
                    <a:gd name="connsiteY14-302" fmla="*/ 95250 h 692150"/>
                    <a:gd name="connsiteX15-303" fmla="*/ 511175 w 2559331"/>
                    <a:gd name="connsiteY15-304" fmla="*/ 184150 h 692150"/>
                    <a:gd name="connsiteX16-305" fmla="*/ 180975 w 2559331"/>
                    <a:gd name="connsiteY16-306" fmla="*/ 0 h 692150"/>
                    <a:gd name="connsiteX0-307" fmla="*/ 180975 w 2559331"/>
                    <a:gd name="connsiteY0-308" fmla="*/ 0 h 692150"/>
                    <a:gd name="connsiteX1-309" fmla="*/ 6350 w 2559331"/>
                    <a:gd name="connsiteY1-310" fmla="*/ 152400 h 692150"/>
                    <a:gd name="connsiteX2-311" fmla="*/ 9525 w 2559331"/>
                    <a:gd name="connsiteY2-312" fmla="*/ 241300 h 692150"/>
                    <a:gd name="connsiteX3-313" fmla="*/ 2492375 w 2559331"/>
                    <a:gd name="connsiteY3-314" fmla="*/ 241300 h 692150"/>
                    <a:gd name="connsiteX4-315" fmla="*/ 2460625 w 2559331"/>
                    <a:gd name="connsiteY4-316" fmla="*/ 552450 h 692150"/>
                    <a:gd name="connsiteX5-317" fmla="*/ 66675 w 2559331"/>
                    <a:gd name="connsiteY5-318" fmla="*/ 565150 h 692150"/>
                    <a:gd name="connsiteX6-319" fmla="*/ 88900 w 2559331"/>
                    <a:gd name="connsiteY6-320" fmla="*/ 568325 h 692150"/>
                    <a:gd name="connsiteX7-321" fmla="*/ 92075 w 2559331"/>
                    <a:gd name="connsiteY7-322" fmla="*/ 520700 h 692150"/>
                    <a:gd name="connsiteX8-323" fmla="*/ 0 w 2559331"/>
                    <a:gd name="connsiteY8-324" fmla="*/ 593725 h 692150"/>
                    <a:gd name="connsiteX9-325" fmla="*/ 6350 w 2559331"/>
                    <a:gd name="connsiteY9-326" fmla="*/ 688975 h 692150"/>
                    <a:gd name="connsiteX10-327" fmla="*/ 2390775 w 2559331"/>
                    <a:gd name="connsiteY10-328" fmla="*/ 692150 h 692150"/>
                    <a:gd name="connsiteX11-329" fmla="*/ 2432050 w 2559331"/>
                    <a:gd name="connsiteY11-330" fmla="*/ 666750 h 692150"/>
                    <a:gd name="connsiteX12-331" fmla="*/ 2476500 w 2559331"/>
                    <a:gd name="connsiteY12-332" fmla="*/ 692150 h 692150"/>
                    <a:gd name="connsiteX13-333" fmla="*/ 2559050 w 2559331"/>
                    <a:gd name="connsiteY13-334" fmla="*/ 685800 h 692150"/>
                    <a:gd name="connsiteX14-335" fmla="*/ 2552700 w 2559331"/>
                    <a:gd name="connsiteY14-336" fmla="*/ 171450 h 692150"/>
                    <a:gd name="connsiteX15-337" fmla="*/ 2466975 w 2559331"/>
                    <a:gd name="connsiteY15-338" fmla="*/ 95250 h 692150"/>
                    <a:gd name="connsiteX16-339" fmla="*/ 511175 w 2559331"/>
                    <a:gd name="connsiteY16-340" fmla="*/ 184150 h 692150"/>
                    <a:gd name="connsiteX17" fmla="*/ 180975 w 2559331"/>
                    <a:gd name="connsiteY17" fmla="*/ 0 h 692150"/>
                    <a:gd name="connsiteX0-341" fmla="*/ 180975 w 2559331"/>
                    <a:gd name="connsiteY0-342" fmla="*/ 0 h 692150"/>
                    <a:gd name="connsiteX1-343" fmla="*/ 6350 w 2559331"/>
                    <a:gd name="connsiteY1-344" fmla="*/ 152400 h 692150"/>
                    <a:gd name="connsiteX2-345" fmla="*/ 9525 w 2559331"/>
                    <a:gd name="connsiteY2-346" fmla="*/ 241300 h 692150"/>
                    <a:gd name="connsiteX3-347" fmla="*/ 2454275 w 2559331"/>
                    <a:gd name="connsiteY3-348" fmla="*/ 234950 h 692150"/>
                    <a:gd name="connsiteX4-349" fmla="*/ 2460625 w 2559331"/>
                    <a:gd name="connsiteY4-350" fmla="*/ 552450 h 692150"/>
                    <a:gd name="connsiteX5-351" fmla="*/ 66675 w 2559331"/>
                    <a:gd name="connsiteY5-352" fmla="*/ 565150 h 692150"/>
                    <a:gd name="connsiteX6-353" fmla="*/ 88900 w 2559331"/>
                    <a:gd name="connsiteY6-354" fmla="*/ 568325 h 692150"/>
                    <a:gd name="connsiteX7-355" fmla="*/ 92075 w 2559331"/>
                    <a:gd name="connsiteY7-356" fmla="*/ 520700 h 692150"/>
                    <a:gd name="connsiteX8-357" fmla="*/ 0 w 2559331"/>
                    <a:gd name="connsiteY8-358" fmla="*/ 593725 h 692150"/>
                    <a:gd name="connsiteX9-359" fmla="*/ 6350 w 2559331"/>
                    <a:gd name="connsiteY9-360" fmla="*/ 688975 h 692150"/>
                    <a:gd name="connsiteX10-361" fmla="*/ 2390775 w 2559331"/>
                    <a:gd name="connsiteY10-362" fmla="*/ 692150 h 692150"/>
                    <a:gd name="connsiteX11-363" fmla="*/ 2432050 w 2559331"/>
                    <a:gd name="connsiteY11-364" fmla="*/ 666750 h 692150"/>
                    <a:gd name="connsiteX12-365" fmla="*/ 2476500 w 2559331"/>
                    <a:gd name="connsiteY12-366" fmla="*/ 692150 h 692150"/>
                    <a:gd name="connsiteX13-367" fmla="*/ 2559050 w 2559331"/>
                    <a:gd name="connsiteY13-368" fmla="*/ 685800 h 692150"/>
                    <a:gd name="connsiteX14-369" fmla="*/ 2552700 w 2559331"/>
                    <a:gd name="connsiteY14-370" fmla="*/ 171450 h 692150"/>
                    <a:gd name="connsiteX15-371" fmla="*/ 2466975 w 2559331"/>
                    <a:gd name="connsiteY15-372" fmla="*/ 95250 h 692150"/>
                    <a:gd name="connsiteX16-373" fmla="*/ 511175 w 2559331"/>
                    <a:gd name="connsiteY16-374" fmla="*/ 184150 h 692150"/>
                    <a:gd name="connsiteX17-375" fmla="*/ 180975 w 2559331"/>
                    <a:gd name="connsiteY17-376" fmla="*/ 0 h 692150"/>
                    <a:gd name="connsiteX0-377" fmla="*/ 180975 w 2559331"/>
                    <a:gd name="connsiteY0-378" fmla="*/ 0 h 692150"/>
                    <a:gd name="connsiteX1-379" fmla="*/ 6350 w 2559331"/>
                    <a:gd name="connsiteY1-380" fmla="*/ 152400 h 692150"/>
                    <a:gd name="connsiteX2-381" fmla="*/ 9525 w 2559331"/>
                    <a:gd name="connsiteY2-382" fmla="*/ 241300 h 692150"/>
                    <a:gd name="connsiteX3-383" fmla="*/ 2454275 w 2559331"/>
                    <a:gd name="connsiteY3-384" fmla="*/ 234950 h 692150"/>
                    <a:gd name="connsiteX4-385" fmla="*/ 2454275 w 2559331"/>
                    <a:gd name="connsiteY4-386" fmla="*/ 552450 h 692150"/>
                    <a:gd name="connsiteX5-387" fmla="*/ 66675 w 2559331"/>
                    <a:gd name="connsiteY5-388" fmla="*/ 565150 h 692150"/>
                    <a:gd name="connsiteX6-389" fmla="*/ 88900 w 2559331"/>
                    <a:gd name="connsiteY6-390" fmla="*/ 568325 h 692150"/>
                    <a:gd name="connsiteX7-391" fmla="*/ 92075 w 2559331"/>
                    <a:gd name="connsiteY7-392" fmla="*/ 520700 h 692150"/>
                    <a:gd name="connsiteX8-393" fmla="*/ 0 w 2559331"/>
                    <a:gd name="connsiteY8-394" fmla="*/ 593725 h 692150"/>
                    <a:gd name="connsiteX9-395" fmla="*/ 6350 w 2559331"/>
                    <a:gd name="connsiteY9-396" fmla="*/ 688975 h 692150"/>
                    <a:gd name="connsiteX10-397" fmla="*/ 2390775 w 2559331"/>
                    <a:gd name="connsiteY10-398" fmla="*/ 692150 h 692150"/>
                    <a:gd name="connsiteX11-399" fmla="*/ 2432050 w 2559331"/>
                    <a:gd name="connsiteY11-400" fmla="*/ 666750 h 692150"/>
                    <a:gd name="connsiteX12-401" fmla="*/ 2476500 w 2559331"/>
                    <a:gd name="connsiteY12-402" fmla="*/ 692150 h 692150"/>
                    <a:gd name="connsiteX13-403" fmla="*/ 2559050 w 2559331"/>
                    <a:gd name="connsiteY13-404" fmla="*/ 685800 h 692150"/>
                    <a:gd name="connsiteX14-405" fmla="*/ 2552700 w 2559331"/>
                    <a:gd name="connsiteY14-406" fmla="*/ 171450 h 692150"/>
                    <a:gd name="connsiteX15-407" fmla="*/ 2466975 w 2559331"/>
                    <a:gd name="connsiteY15-408" fmla="*/ 95250 h 692150"/>
                    <a:gd name="connsiteX16-409" fmla="*/ 511175 w 2559331"/>
                    <a:gd name="connsiteY16-410" fmla="*/ 184150 h 692150"/>
                    <a:gd name="connsiteX17-411" fmla="*/ 180975 w 2559331"/>
                    <a:gd name="connsiteY17-412" fmla="*/ 0 h 692150"/>
                    <a:gd name="connsiteX0-413" fmla="*/ 180975 w 2559331"/>
                    <a:gd name="connsiteY0-414" fmla="*/ 0 h 692150"/>
                    <a:gd name="connsiteX1-415" fmla="*/ 6350 w 2559331"/>
                    <a:gd name="connsiteY1-416" fmla="*/ 152400 h 692150"/>
                    <a:gd name="connsiteX2-417" fmla="*/ 9525 w 2559331"/>
                    <a:gd name="connsiteY2-418" fmla="*/ 241300 h 692150"/>
                    <a:gd name="connsiteX3-419" fmla="*/ 2454275 w 2559331"/>
                    <a:gd name="connsiteY3-420" fmla="*/ 234950 h 692150"/>
                    <a:gd name="connsiteX4-421" fmla="*/ 2454275 w 2559331"/>
                    <a:gd name="connsiteY4-422" fmla="*/ 552450 h 692150"/>
                    <a:gd name="connsiteX5-423" fmla="*/ 66675 w 2559331"/>
                    <a:gd name="connsiteY5-424" fmla="*/ 565150 h 692150"/>
                    <a:gd name="connsiteX6-425" fmla="*/ 88900 w 2559331"/>
                    <a:gd name="connsiteY6-426" fmla="*/ 568325 h 692150"/>
                    <a:gd name="connsiteX7-427" fmla="*/ 92075 w 2559331"/>
                    <a:gd name="connsiteY7-428" fmla="*/ 520700 h 692150"/>
                    <a:gd name="connsiteX8-429" fmla="*/ 0 w 2559331"/>
                    <a:gd name="connsiteY8-430" fmla="*/ 593725 h 692150"/>
                    <a:gd name="connsiteX9-431" fmla="*/ 6350 w 2559331"/>
                    <a:gd name="connsiteY9-432" fmla="*/ 688975 h 692150"/>
                    <a:gd name="connsiteX10-433" fmla="*/ 2390775 w 2559331"/>
                    <a:gd name="connsiteY10-434" fmla="*/ 692150 h 692150"/>
                    <a:gd name="connsiteX11-435" fmla="*/ 2432050 w 2559331"/>
                    <a:gd name="connsiteY11-436" fmla="*/ 666750 h 692150"/>
                    <a:gd name="connsiteX12-437" fmla="*/ 2476500 w 2559331"/>
                    <a:gd name="connsiteY12-438" fmla="*/ 692150 h 692150"/>
                    <a:gd name="connsiteX13-439" fmla="*/ 2559050 w 2559331"/>
                    <a:gd name="connsiteY13-440" fmla="*/ 685800 h 692150"/>
                    <a:gd name="connsiteX14-441" fmla="*/ 2552700 w 2559331"/>
                    <a:gd name="connsiteY14-442" fmla="*/ 171450 h 692150"/>
                    <a:gd name="connsiteX15-443" fmla="*/ 2466975 w 2559331"/>
                    <a:gd name="connsiteY15-444" fmla="*/ 95250 h 692150"/>
                    <a:gd name="connsiteX16-445" fmla="*/ 511175 w 2559331"/>
                    <a:gd name="connsiteY16-446" fmla="*/ 184150 h 692150"/>
                    <a:gd name="connsiteX17-447" fmla="*/ 180975 w 2559331"/>
                    <a:gd name="connsiteY17-448" fmla="*/ 0 h 692150"/>
                    <a:gd name="connsiteX0-449" fmla="*/ 180975 w 2559331"/>
                    <a:gd name="connsiteY0-450" fmla="*/ 0 h 692150"/>
                    <a:gd name="connsiteX1-451" fmla="*/ 6350 w 2559331"/>
                    <a:gd name="connsiteY1-452" fmla="*/ 152400 h 692150"/>
                    <a:gd name="connsiteX2-453" fmla="*/ 9525 w 2559331"/>
                    <a:gd name="connsiteY2-454" fmla="*/ 241300 h 692150"/>
                    <a:gd name="connsiteX3-455" fmla="*/ 2454275 w 2559331"/>
                    <a:gd name="connsiteY3-456" fmla="*/ 234950 h 692150"/>
                    <a:gd name="connsiteX4-457" fmla="*/ 2454275 w 2559331"/>
                    <a:gd name="connsiteY4-458" fmla="*/ 552450 h 692150"/>
                    <a:gd name="connsiteX5-459" fmla="*/ 66675 w 2559331"/>
                    <a:gd name="connsiteY5-460" fmla="*/ 565150 h 692150"/>
                    <a:gd name="connsiteX6-461" fmla="*/ 88900 w 2559331"/>
                    <a:gd name="connsiteY6-462" fmla="*/ 568325 h 692150"/>
                    <a:gd name="connsiteX7-463" fmla="*/ 92075 w 2559331"/>
                    <a:gd name="connsiteY7-464" fmla="*/ 520700 h 692150"/>
                    <a:gd name="connsiteX8-465" fmla="*/ 0 w 2559331"/>
                    <a:gd name="connsiteY8-466" fmla="*/ 593725 h 692150"/>
                    <a:gd name="connsiteX9-467" fmla="*/ 6350 w 2559331"/>
                    <a:gd name="connsiteY9-468" fmla="*/ 688975 h 692150"/>
                    <a:gd name="connsiteX10-469" fmla="*/ 2390775 w 2559331"/>
                    <a:gd name="connsiteY10-470" fmla="*/ 692150 h 692150"/>
                    <a:gd name="connsiteX11-471" fmla="*/ 2476500 w 2559331"/>
                    <a:gd name="connsiteY11-472" fmla="*/ 692150 h 692150"/>
                    <a:gd name="connsiteX12-473" fmla="*/ 2559050 w 2559331"/>
                    <a:gd name="connsiteY12-474" fmla="*/ 685800 h 692150"/>
                    <a:gd name="connsiteX13-475" fmla="*/ 2552700 w 2559331"/>
                    <a:gd name="connsiteY13-476" fmla="*/ 171450 h 692150"/>
                    <a:gd name="connsiteX14-477" fmla="*/ 2466975 w 2559331"/>
                    <a:gd name="connsiteY14-478" fmla="*/ 95250 h 692150"/>
                    <a:gd name="connsiteX15-479" fmla="*/ 511175 w 2559331"/>
                    <a:gd name="connsiteY15-480" fmla="*/ 184150 h 692150"/>
                    <a:gd name="connsiteX16-481" fmla="*/ 180975 w 2559331"/>
                    <a:gd name="connsiteY16-482" fmla="*/ 0 h 692150"/>
                    <a:gd name="connsiteX0-483" fmla="*/ 180975 w 2559331"/>
                    <a:gd name="connsiteY0-484" fmla="*/ 0 h 692150"/>
                    <a:gd name="connsiteX1-485" fmla="*/ 6350 w 2559331"/>
                    <a:gd name="connsiteY1-486" fmla="*/ 152400 h 692150"/>
                    <a:gd name="connsiteX2-487" fmla="*/ 9525 w 2559331"/>
                    <a:gd name="connsiteY2-488" fmla="*/ 241300 h 692150"/>
                    <a:gd name="connsiteX3-489" fmla="*/ 2454275 w 2559331"/>
                    <a:gd name="connsiteY3-490" fmla="*/ 234950 h 692150"/>
                    <a:gd name="connsiteX4-491" fmla="*/ 2454275 w 2559331"/>
                    <a:gd name="connsiteY4-492" fmla="*/ 552450 h 692150"/>
                    <a:gd name="connsiteX5-493" fmla="*/ 66675 w 2559331"/>
                    <a:gd name="connsiteY5-494" fmla="*/ 565150 h 692150"/>
                    <a:gd name="connsiteX6-495" fmla="*/ 88900 w 2559331"/>
                    <a:gd name="connsiteY6-496" fmla="*/ 568325 h 692150"/>
                    <a:gd name="connsiteX7-497" fmla="*/ 92075 w 2559331"/>
                    <a:gd name="connsiteY7-498" fmla="*/ 520700 h 692150"/>
                    <a:gd name="connsiteX8-499" fmla="*/ 0 w 2559331"/>
                    <a:gd name="connsiteY8-500" fmla="*/ 593725 h 692150"/>
                    <a:gd name="connsiteX9-501" fmla="*/ 6350 w 2559331"/>
                    <a:gd name="connsiteY9-502" fmla="*/ 688975 h 692150"/>
                    <a:gd name="connsiteX10-503" fmla="*/ 2390775 w 2559331"/>
                    <a:gd name="connsiteY10-504" fmla="*/ 692150 h 692150"/>
                    <a:gd name="connsiteX11-505" fmla="*/ 2559050 w 2559331"/>
                    <a:gd name="connsiteY11-506" fmla="*/ 685800 h 692150"/>
                    <a:gd name="connsiteX12-507" fmla="*/ 2552700 w 2559331"/>
                    <a:gd name="connsiteY12-508" fmla="*/ 171450 h 692150"/>
                    <a:gd name="connsiteX13-509" fmla="*/ 2466975 w 2559331"/>
                    <a:gd name="connsiteY13-510" fmla="*/ 95250 h 692150"/>
                    <a:gd name="connsiteX14-511" fmla="*/ 511175 w 2559331"/>
                    <a:gd name="connsiteY14-512" fmla="*/ 184150 h 692150"/>
                    <a:gd name="connsiteX15-513" fmla="*/ 180975 w 2559331"/>
                    <a:gd name="connsiteY15-514" fmla="*/ 0 h 692150"/>
                    <a:gd name="connsiteX0-515" fmla="*/ 180975 w 2559331"/>
                    <a:gd name="connsiteY0-516" fmla="*/ 0 h 688975"/>
                    <a:gd name="connsiteX1-517" fmla="*/ 6350 w 2559331"/>
                    <a:gd name="connsiteY1-518" fmla="*/ 152400 h 688975"/>
                    <a:gd name="connsiteX2-519" fmla="*/ 9525 w 2559331"/>
                    <a:gd name="connsiteY2-520" fmla="*/ 241300 h 688975"/>
                    <a:gd name="connsiteX3-521" fmla="*/ 2454275 w 2559331"/>
                    <a:gd name="connsiteY3-522" fmla="*/ 234950 h 688975"/>
                    <a:gd name="connsiteX4-523" fmla="*/ 2454275 w 2559331"/>
                    <a:gd name="connsiteY4-524" fmla="*/ 552450 h 688975"/>
                    <a:gd name="connsiteX5-525" fmla="*/ 66675 w 2559331"/>
                    <a:gd name="connsiteY5-526" fmla="*/ 565150 h 688975"/>
                    <a:gd name="connsiteX6-527" fmla="*/ 88900 w 2559331"/>
                    <a:gd name="connsiteY6-528" fmla="*/ 568325 h 688975"/>
                    <a:gd name="connsiteX7-529" fmla="*/ 92075 w 2559331"/>
                    <a:gd name="connsiteY7-530" fmla="*/ 520700 h 688975"/>
                    <a:gd name="connsiteX8-531" fmla="*/ 0 w 2559331"/>
                    <a:gd name="connsiteY8-532" fmla="*/ 593725 h 688975"/>
                    <a:gd name="connsiteX9-533" fmla="*/ 6350 w 2559331"/>
                    <a:gd name="connsiteY9-534" fmla="*/ 688975 h 688975"/>
                    <a:gd name="connsiteX10-535" fmla="*/ 2559050 w 2559331"/>
                    <a:gd name="connsiteY10-536" fmla="*/ 685800 h 688975"/>
                    <a:gd name="connsiteX11-537" fmla="*/ 2552700 w 2559331"/>
                    <a:gd name="connsiteY11-538" fmla="*/ 171450 h 688975"/>
                    <a:gd name="connsiteX12-539" fmla="*/ 2466975 w 2559331"/>
                    <a:gd name="connsiteY12-540" fmla="*/ 95250 h 688975"/>
                    <a:gd name="connsiteX13-541" fmla="*/ 511175 w 2559331"/>
                    <a:gd name="connsiteY13-542" fmla="*/ 184150 h 688975"/>
                    <a:gd name="connsiteX14-543" fmla="*/ 180975 w 2559331"/>
                    <a:gd name="connsiteY14-544" fmla="*/ 0 h 688975"/>
                    <a:gd name="connsiteX0-545" fmla="*/ 180975 w 2572231"/>
                    <a:gd name="connsiteY0-546" fmla="*/ 0 h 688975"/>
                    <a:gd name="connsiteX1-547" fmla="*/ 6350 w 2572231"/>
                    <a:gd name="connsiteY1-548" fmla="*/ 152400 h 688975"/>
                    <a:gd name="connsiteX2-549" fmla="*/ 9525 w 2572231"/>
                    <a:gd name="connsiteY2-550" fmla="*/ 241300 h 688975"/>
                    <a:gd name="connsiteX3-551" fmla="*/ 2454275 w 2572231"/>
                    <a:gd name="connsiteY3-552" fmla="*/ 234950 h 688975"/>
                    <a:gd name="connsiteX4-553" fmla="*/ 2454275 w 2572231"/>
                    <a:gd name="connsiteY4-554" fmla="*/ 552450 h 688975"/>
                    <a:gd name="connsiteX5-555" fmla="*/ 66675 w 2572231"/>
                    <a:gd name="connsiteY5-556" fmla="*/ 565150 h 688975"/>
                    <a:gd name="connsiteX6-557" fmla="*/ 88900 w 2572231"/>
                    <a:gd name="connsiteY6-558" fmla="*/ 568325 h 688975"/>
                    <a:gd name="connsiteX7-559" fmla="*/ 92075 w 2572231"/>
                    <a:gd name="connsiteY7-560" fmla="*/ 520700 h 688975"/>
                    <a:gd name="connsiteX8-561" fmla="*/ 0 w 2572231"/>
                    <a:gd name="connsiteY8-562" fmla="*/ 593725 h 688975"/>
                    <a:gd name="connsiteX9-563" fmla="*/ 6350 w 2572231"/>
                    <a:gd name="connsiteY9-564" fmla="*/ 688975 h 688975"/>
                    <a:gd name="connsiteX10-565" fmla="*/ 2559050 w 2572231"/>
                    <a:gd name="connsiteY10-566" fmla="*/ 685800 h 688975"/>
                    <a:gd name="connsiteX11-567" fmla="*/ 2552700 w 2572231"/>
                    <a:gd name="connsiteY11-568" fmla="*/ 171450 h 688975"/>
                    <a:gd name="connsiteX12-569" fmla="*/ 2466975 w 2572231"/>
                    <a:gd name="connsiteY12-570" fmla="*/ 95250 h 688975"/>
                    <a:gd name="connsiteX13-571" fmla="*/ 511175 w 2572231"/>
                    <a:gd name="connsiteY13-572" fmla="*/ 184150 h 688975"/>
                    <a:gd name="connsiteX14-573" fmla="*/ 180975 w 2572231"/>
                    <a:gd name="connsiteY14-574" fmla="*/ 0 h 688975"/>
                    <a:gd name="connsiteX0-575" fmla="*/ 180975 w 2572231"/>
                    <a:gd name="connsiteY0-576" fmla="*/ 0 h 688975"/>
                    <a:gd name="connsiteX1-577" fmla="*/ 6350 w 2572231"/>
                    <a:gd name="connsiteY1-578" fmla="*/ 152400 h 688975"/>
                    <a:gd name="connsiteX2-579" fmla="*/ 9525 w 2572231"/>
                    <a:gd name="connsiteY2-580" fmla="*/ 241300 h 688975"/>
                    <a:gd name="connsiteX3-581" fmla="*/ 2454275 w 2572231"/>
                    <a:gd name="connsiteY3-582" fmla="*/ 234950 h 688975"/>
                    <a:gd name="connsiteX4-583" fmla="*/ 2454275 w 2572231"/>
                    <a:gd name="connsiteY4-584" fmla="*/ 552450 h 688975"/>
                    <a:gd name="connsiteX5-585" fmla="*/ 66675 w 2572231"/>
                    <a:gd name="connsiteY5-586" fmla="*/ 565150 h 688975"/>
                    <a:gd name="connsiteX6-587" fmla="*/ 88900 w 2572231"/>
                    <a:gd name="connsiteY6-588" fmla="*/ 568325 h 688975"/>
                    <a:gd name="connsiteX7-589" fmla="*/ 92075 w 2572231"/>
                    <a:gd name="connsiteY7-590" fmla="*/ 520700 h 688975"/>
                    <a:gd name="connsiteX8-591" fmla="*/ 0 w 2572231"/>
                    <a:gd name="connsiteY8-592" fmla="*/ 593725 h 688975"/>
                    <a:gd name="connsiteX9-593" fmla="*/ 6350 w 2572231"/>
                    <a:gd name="connsiteY9-594" fmla="*/ 688975 h 688975"/>
                    <a:gd name="connsiteX10-595" fmla="*/ 2559050 w 2572231"/>
                    <a:gd name="connsiteY10-596" fmla="*/ 685800 h 688975"/>
                    <a:gd name="connsiteX11-597" fmla="*/ 2552700 w 2572231"/>
                    <a:gd name="connsiteY11-598" fmla="*/ 171450 h 688975"/>
                    <a:gd name="connsiteX12-599" fmla="*/ 2466975 w 2572231"/>
                    <a:gd name="connsiteY12-600" fmla="*/ 95250 h 688975"/>
                    <a:gd name="connsiteX13-601" fmla="*/ 511175 w 2572231"/>
                    <a:gd name="connsiteY13-602" fmla="*/ 184150 h 688975"/>
                    <a:gd name="connsiteX14-603" fmla="*/ 180975 w 2572231"/>
                    <a:gd name="connsiteY14-604" fmla="*/ 0 h 688975"/>
                    <a:gd name="connsiteX0-605" fmla="*/ 180975 w 2574798"/>
                    <a:gd name="connsiteY0-606" fmla="*/ 0 h 688975"/>
                    <a:gd name="connsiteX1-607" fmla="*/ 6350 w 2574798"/>
                    <a:gd name="connsiteY1-608" fmla="*/ 152400 h 688975"/>
                    <a:gd name="connsiteX2-609" fmla="*/ 9525 w 2574798"/>
                    <a:gd name="connsiteY2-610" fmla="*/ 241300 h 688975"/>
                    <a:gd name="connsiteX3-611" fmla="*/ 2454275 w 2574798"/>
                    <a:gd name="connsiteY3-612" fmla="*/ 234950 h 688975"/>
                    <a:gd name="connsiteX4-613" fmla="*/ 2454275 w 2574798"/>
                    <a:gd name="connsiteY4-614" fmla="*/ 552450 h 688975"/>
                    <a:gd name="connsiteX5-615" fmla="*/ 66675 w 2574798"/>
                    <a:gd name="connsiteY5-616" fmla="*/ 565150 h 688975"/>
                    <a:gd name="connsiteX6-617" fmla="*/ 88900 w 2574798"/>
                    <a:gd name="connsiteY6-618" fmla="*/ 568325 h 688975"/>
                    <a:gd name="connsiteX7-619" fmla="*/ 92075 w 2574798"/>
                    <a:gd name="connsiteY7-620" fmla="*/ 520700 h 688975"/>
                    <a:gd name="connsiteX8-621" fmla="*/ 0 w 2574798"/>
                    <a:gd name="connsiteY8-622" fmla="*/ 593725 h 688975"/>
                    <a:gd name="connsiteX9-623" fmla="*/ 6350 w 2574798"/>
                    <a:gd name="connsiteY9-624" fmla="*/ 688975 h 688975"/>
                    <a:gd name="connsiteX10-625" fmla="*/ 2562225 w 2574798"/>
                    <a:gd name="connsiteY10-626" fmla="*/ 666750 h 688975"/>
                    <a:gd name="connsiteX11-627" fmla="*/ 2552700 w 2574798"/>
                    <a:gd name="connsiteY11-628" fmla="*/ 171450 h 688975"/>
                    <a:gd name="connsiteX12-629" fmla="*/ 2466975 w 2574798"/>
                    <a:gd name="connsiteY12-630" fmla="*/ 95250 h 688975"/>
                    <a:gd name="connsiteX13-631" fmla="*/ 511175 w 2574798"/>
                    <a:gd name="connsiteY13-632" fmla="*/ 184150 h 688975"/>
                    <a:gd name="connsiteX14-633" fmla="*/ 180975 w 2574798"/>
                    <a:gd name="connsiteY14-634" fmla="*/ 0 h 688975"/>
                    <a:gd name="connsiteX0-635" fmla="*/ 180975 w 2574798"/>
                    <a:gd name="connsiteY0-636" fmla="*/ 0 h 688975"/>
                    <a:gd name="connsiteX1-637" fmla="*/ 6350 w 2574798"/>
                    <a:gd name="connsiteY1-638" fmla="*/ 152400 h 688975"/>
                    <a:gd name="connsiteX2-639" fmla="*/ 9525 w 2574798"/>
                    <a:gd name="connsiteY2-640" fmla="*/ 241300 h 688975"/>
                    <a:gd name="connsiteX3-641" fmla="*/ 2454275 w 2574798"/>
                    <a:gd name="connsiteY3-642" fmla="*/ 234950 h 688975"/>
                    <a:gd name="connsiteX4-643" fmla="*/ 2454275 w 2574798"/>
                    <a:gd name="connsiteY4-644" fmla="*/ 552450 h 688975"/>
                    <a:gd name="connsiteX5-645" fmla="*/ 66675 w 2574798"/>
                    <a:gd name="connsiteY5-646" fmla="*/ 565150 h 688975"/>
                    <a:gd name="connsiteX6-647" fmla="*/ 88900 w 2574798"/>
                    <a:gd name="connsiteY6-648" fmla="*/ 568325 h 688975"/>
                    <a:gd name="connsiteX7-649" fmla="*/ 92075 w 2574798"/>
                    <a:gd name="connsiteY7-650" fmla="*/ 520700 h 688975"/>
                    <a:gd name="connsiteX8-651" fmla="*/ 0 w 2574798"/>
                    <a:gd name="connsiteY8-652" fmla="*/ 593725 h 688975"/>
                    <a:gd name="connsiteX9-653" fmla="*/ 6350 w 2574798"/>
                    <a:gd name="connsiteY9-654" fmla="*/ 688975 h 688975"/>
                    <a:gd name="connsiteX10-655" fmla="*/ 2562225 w 2574798"/>
                    <a:gd name="connsiteY10-656" fmla="*/ 666750 h 688975"/>
                    <a:gd name="connsiteX11-657" fmla="*/ 2552700 w 2574798"/>
                    <a:gd name="connsiteY11-658" fmla="*/ 171450 h 688975"/>
                    <a:gd name="connsiteX12-659" fmla="*/ 2466975 w 2574798"/>
                    <a:gd name="connsiteY12-660" fmla="*/ 95250 h 688975"/>
                    <a:gd name="connsiteX13-661" fmla="*/ 511175 w 2574798"/>
                    <a:gd name="connsiteY13-662" fmla="*/ 184150 h 688975"/>
                    <a:gd name="connsiteX14-663" fmla="*/ 180975 w 2574798"/>
                    <a:gd name="connsiteY14-664" fmla="*/ 0 h 688975"/>
                    <a:gd name="connsiteX0-665" fmla="*/ 180975 w 2577418"/>
                    <a:gd name="connsiteY0-666" fmla="*/ 0 h 688975"/>
                    <a:gd name="connsiteX1-667" fmla="*/ 6350 w 2577418"/>
                    <a:gd name="connsiteY1-668" fmla="*/ 152400 h 688975"/>
                    <a:gd name="connsiteX2-669" fmla="*/ 9525 w 2577418"/>
                    <a:gd name="connsiteY2-670" fmla="*/ 241300 h 688975"/>
                    <a:gd name="connsiteX3-671" fmla="*/ 2454275 w 2577418"/>
                    <a:gd name="connsiteY3-672" fmla="*/ 234950 h 688975"/>
                    <a:gd name="connsiteX4-673" fmla="*/ 2454275 w 2577418"/>
                    <a:gd name="connsiteY4-674" fmla="*/ 552450 h 688975"/>
                    <a:gd name="connsiteX5-675" fmla="*/ 66675 w 2577418"/>
                    <a:gd name="connsiteY5-676" fmla="*/ 565150 h 688975"/>
                    <a:gd name="connsiteX6-677" fmla="*/ 88900 w 2577418"/>
                    <a:gd name="connsiteY6-678" fmla="*/ 568325 h 688975"/>
                    <a:gd name="connsiteX7-679" fmla="*/ 92075 w 2577418"/>
                    <a:gd name="connsiteY7-680" fmla="*/ 520700 h 688975"/>
                    <a:gd name="connsiteX8-681" fmla="*/ 0 w 2577418"/>
                    <a:gd name="connsiteY8-682" fmla="*/ 593725 h 688975"/>
                    <a:gd name="connsiteX9-683" fmla="*/ 6350 w 2577418"/>
                    <a:gd name="connsiteY9-684" fmla="*/ 688975 h 688975"/>
                    <a:gd name="connsiteX10-685" fmla="*/ 2565400 w 2577418"/>
                    <a:gd name="connsiteY10-686" fmla="*/ 688975 h 688975"/>
                    <a:gd name="connsiteX11-687" fmla="*/ 2552700 w 2577418"/>
                    <a:gd name="connsiteY11-688" fmla="*/ 171450 h 688975"/>
                    <a:gd name="connsiteX12-689" fmla="*/ 2466975 w 2577418"/>
                    <a:gd name="connsiteY12-690" fmla="*/ 95250 h 688975"/>
                    <a:gd name="connsiteX13-691" fmla="*/ 511175 w 2577418"/>
                    <a:gd name="connsiteY13-692" fmla="*/ 184150 h 688975"/>
                    <a:gd name="connsiteX14-693" fmla="*/ 180975 w 2577418"/>
                    <a:gd name="connsiteY14-694" fmla="*/ 0 h 688975"/>
                    <a:gd name="connsiteX0-695" fmla="*/ 180975 w 2577418"/>
                    <a:gd name="connsiteY0-696" fmla="*/ 0 h 688975"/>
                    <a:gd name="connsiteX1-697" fmla="*/ 6350 w 2577418"/>
                    <a:gd name="connsiteY1-698" fmla="*/ 152400 h 688975"/>
                    <a:gd name="connsiteX2-699" fmla="*/ 9525 w 2577418"/>
                    <a:gd name="connsiteY2-700" fmla="*/ 241300 h 688975"/>
                    <a:gd name="connsiteX3-701" fmla="*/ 2454275 w 2577418"/>
                    <a:gd name="connsiteY3-702" fmla="*/ 234950 h 688975"/>
                    <a:gd name="connsiteX4-703" fmla="*/ 2454275 w 2577418"/>
                    <a:gd name="connsiteY4-704" fmla="*/ 552450 h 688975"/>
                    <a:gd name="connsiteX5-705" fmla="*/ 66675 w 2577418"/>
                    <a:gd name="connsiteY5-706" fmla="*/ 565150 h 688975"/>
                    <a:gd name="connsiteX6-707" fmla="*/ 88900 w 2577418"/>
                    <a:gd name="connsiteY6-708" fmla="*/ 568325 h 688975"/>
                    <a:gd name="connsiteX7-709" fmla="*/ 92075 w 2577418"/>
                    <a:gd name="connsiteY7-710" fmla="*/ 520700 h 688975"/>
                    <a:gd name="connsiteX8-711" fmla="*/ 0 w 2577418"/>
                    <a:gd name="connsiteY8-712" fmla="*/ 593725 h 688975"/>
                    <a:gd name="connsiteX9-713" fmla="*/ 6350 w 2577418"/>
                    <a:gd name="connsiteY9-714" fmla="*/ 688975 h 688975"/>
                    <a:gd name="connsiteX10-715" fmla="*/ 2565400 w 2577418"/>
                    <a:gd name="connsiteY10-716" fmla="*/ 688975 h 688975"/>
                    <a:gd name="connsiteX11-717" fmla="*/ 2552700 w 2577418"/>
                    <a:gd name="connsiteY11-718" fmla="*/ 171450 h 688975"/>
                    <a:gd name="connsiteX12-719" fmla="*/ 2466975 w 2577418"/>
                    <a:gd name="connsiteY12-720" fmla="*/ 95250 h 688975"/>
                    <a:gd name="connsiteX13-721" fmla="*/ 511175 w 2577418"/>
                    <a:gd name="connsiteY13-722" fmla="*/ 184150 h 688975"/>
                    <a:gd name="connsiteX14-723" fmla="*/ 180975 w 2577418"/>
                    <a:gd name="connsiteY14-724" fmla="*/ 0 h 688975"/>
                    <a:gd name="connsiteX0-725" fmla="*/ 180975 w 2570812"/>
                    <a:gd name="connsiteY0-726" fmla="*/ 0 h 688975"/>
                    <a:gd name="connsiteX1-727" fmla="*/ 6350 w 2570812"/>
                    <a:gd name="connsiteY1-728" fmla="*/ 152400 h 688975"/>
                    <a:gd name="connsiteX2-729" fmla="*/ 9525 w 2570812"/>
                    <a:gd name="connsiteY2-730" fmla="*/ 241300 h 688975"/>
                    <a:gd name="connsiteX3-731" fmla="*/ 2454275 w 2570812"/>
                    <a:gd name="connsiteY3-732" fmla="*/ 234950 h 688975"/>
                    <a:gd name="connsiteX4-733" fmla="*/ 2454275 w 2570812"/>
                    <a:gd name="connsiteY4-734" fmla="*/ 552450 h 688975"/>
                    <a:gd name="connsiteX5-735" fmla="*/ 66675 w 2570812"/>
                    <a:gd name="connsiteY5-736" fmla="*/ 565150 h 688975"/>
                    <a:gd name="connsiteX6-737" fmla="*/ 88900 w 2570812"/>
                    <a:gd name="connsiteY6-738" fmla="*/ 568325 h 688975"/>
                    <a:gd name="connsiteX7-739" fmla="*/ 92075 w 2570812"/>
                    <a:gd name="connsiteY7-740" fmla="*/ 520700 h 688975"/>
                    <a:gd name="connsiteX8-741" fmla="*/ 0 w 2570812"/>
                    <a:gd name="connsiteY8-742" fmla="*/ 593725 h 688975"/>
                    <a:gd name="connsiteX9-743" fmla="*/ 6350 w 2570812"/>
                    <a:gd name="connsiteY9-744" fmla="*/ 688975 h 688975"/>
                    <a:gd name="connsiteX10-745" fmla="*/ 2565400 w 2570812"/>
                    <a:gd name="connsiteY10-746" fmla="*/ 688975 h 688975"/>
                    <a:gd name="connsiteX11-747" fmla="*/ 2552700 w 2570812"/>
                    <a:gd name="connsiteY11-748" fmla="*/ 171450 h 688975"/>
                    <a:gd name="connsiteX12-749" fmla="*/ 2466975 w 2570812"/>
                    <a:gd name="connsiteY12-750" fmla="*/ 95250 h 688975"/>
                    <a:gd name="connsiteX13-751" fmla="*/ 511175 w 2570812"/>
                    <a:gd name="connsiteY13-752" fmla="*/ 184150 h 688975"/>
                    <a:gd name="connsiteX14-753" fmla="*/ 180975 w 2570812"/>
                    <a:gd name="connsiteY14-754" fmla="*/ 0 h 688975"/>
                    <a:gd name="connsiteX0-755" fmla="*/ 180975 w 2570812"/>
                    <a:gd name="connsiteY0-756" fmla="*/ 0 h 688975"/>
                    <a:gd name="connsiteX1-757" fmla="*/ 6350 w 2570812"/>
                    <a:gd name="connsiteY1-758" fmla="*/ 152400 h 688975"/>
                    <a:gd name="connsiteX2-759" fmla="*/ 9525 w 2570812"/>
                    <a:gd name="connsiteY2-760" fmla="*/ 241300 h 688975"/>
                    <a:gd name="connsiteX3-761" fmla="*/ 2460625 w 2570812"/>
                    <a:gd name="connsiteY3-762" fmla="*/ 247650 h 688975"/>
                    <a:gd name="connsiteX4-763" fmla="*/ 2454275 w 2570812"/>
                    <a:gd name="connsiteY4-764" fmla="*/ 552450 h 688975"/>
                    <a:gd name="connsiteX5-765" fmla="*/ 66675 w 2570812"/>
                    <a:gd name="connsiteY5-766" fmla="*/ 565150 h 688975"/>
                    <a:gd name="connsiteX6-767" fmla="*/ 88900 w 2570812"/>
                    <a:gd name="connsiteY6-768" fmla="*/ 568325 h 688975"/>
                    <a:gd name="connsiteX7-769" fmla="*/ 92075 w 2570812"/>
                    <a:gd name="connsiteY7-770" fmla="*/ 520700 h 688975"/>
                    <a:gd name="connsiteX8-771" fmla="*/ 0 w 2570812"/>
                    <a:gd name="connsiteY8-772" fmla="*/ 593725 h 688975"/>
                    <a:gd name="connsiteX9-773" fmla="*/ 6350 w 2570812"/>
                    <a:gd name="connsiteY9-774" fmla="*/ 688975 h 688975"/>
                    <a:gd name="connsiteX10-775" fmla="*/ 2565400 w 2570812"/>
                    <a:gd name="connsiteY10-776" fmla="*/ 688975 h 688975"/>
                    <a:gd name="connsiteX11-777" fmla="*/ 2552700 w 2570812"/>
                    <a:gd name="connsiteY11-778" fmla="*/ 171450 h 688975"/>
                    <a:gd name="connsiteX12-779" fmla="*/ 2466975 w 2570812"/>
                    <a:gd name="connsiteY12-780" fmla="*/ 95250 h 688975"/>
                    <a:gd name="connsiteX13-781" fmla="*/ 511175 w 2570812"/>
                    <a:gd name="connsiteY13-782" fmla="*/ 184150 h 688975"/>
                    <a:gd name="connsiteX14-783" fmla="*/ 180975 w 2570812"/>
                    <a:gd name="connsiteY14-784" fmla="*/ 0 h 688975"/>
                    <a:gd name="connsiteX0-785" fmla="*/ 180975 w 2570812"/>
                    <a:gd name="connsiteY0-786" fmla="*/ 0 h 688975"/>
                    <a:gd name="connsiteX1-787" fmla="*/ 6350 w 2570812"/>
                    <a:gd name="connsiteY1-788" fmla="*/ 152400 h 688975"/>
                    <a:gd name="connsiteX2-789" fmla="*/ 9525 w 2570812"/>
                    <a:gd name="connsiteY2-790" fmla="*/ 241300 h 688975"/>
                    <a:gd name="connsiteX3-791" fmla="*/ 2460625 w 2570812"/>
                    <a:gd name="connsiteY3-792" fmla="*/ 247650 h 688975"/>
                    <a:gd name="connsiteX4-793" fmla="*/ 2457450 w 2570812"/>
                    <a:gd name="connsiteY4-794" fmla="*/ 561975 h 688975"/>
                    <a:gd name="connsiteX5-795" fmla="*/ 66675 w 2570812"/>
                    <a:gd name="connsiteY5-796" fmla="*/ 565150 h 688975"/>
                    <a:gd name="connsiteX6-797" fmla="*/ 88900 w 2570812"/>
                    <a:gd name="connsiteY6-798" fmla="*/ 568325 h 688975"/>
                    <a:gd name="connsiteX7-799" fmla="*/ 92075 w 2570812"/>
                    <a:gd name="connsiteY7-800" fmla="*/ 520700 h 688975"/>
                    <a:gd name="connsiteX8-801" fmla="*/ 0 w 2570812"/>
                    <a:gd name="connsiteY8-802" fmla="*/ 593725 h 688975"/>
                    <a:gd name="connsiteX9-803" fmla="*/ 6350 w 2570812"/>
                    <a:gd name="connsiteY9-804" fmla="*/ 688975 h 688975"/>
                    <a:gd name="connsiteX10-805" fmla="*/ 2565400 w 2570812"/>
                    <a:gd name="connsiteY10-806" fmla="*/ 688975 h 688975"/>
                    <a:gd name="connsiteX11-807" fmla="*/ 2552700 w 2570812"/>
                    <a:gd name="connsiteY11-808" fmla="*/ 171450 h 688975"/>
                    <a:gd name="connsiteX12-809" fmla="*/ 2466975 w 2570812"/>
                    <a:gd name="connsiteY12-810" fmla="*/ 95250 h 688975"/>
                    <a:gd name="connsiteX13-811" fmla="*/ 511175 w 2570812"/>
                    <a:gd name="connsiteY13-812" fmla="*/ 184150 h 688975"/>
                    <a:gd name="connsiteX14-813" fmla="*/ 180975 w 2570812"/>
                    <a:gd name="connsiteY14-814" fmla="*/ 0 h 688975"/>
                    <a:gd name="connsiteX0-815" fmla="*/ 180975 w 2570812"/>
                    <a:gd name="connsiteY0-816" fmla="*/ 0 h 688975"/>
                    <a:gd name="connsiteX1-817" fmla="*/ 6350 w 2570812"/>
                    <a:gd name="connsiteY1-818" fmla="*/ 152400 h 688975"/>
                    <a:gd name="connsiteX2-819" fmla="*/ 9525 w 2570812"/>
                    <a:gd name="connsiteY2-820" fmla="*/ 241300 h 688975"/>
                    <a:gd name="connsiteX3-821" fmla="*/ 2460625 w 2570812"/>
                    <a:gd name="connsiteY3-822" fmla="*/ 247650 h 688975"/>
                    <a:gd name="connsiteX4-823" fmla="*/ 2457450 w 2570812"/>
                    <a:gd name="connsiteY4-824" fmla="*/ 561975 h 688975"/>
                    <a:gd name="connsiteX5-825" fmla="*/ 66675 w 2570812"/>
                    <a:gd name="connsiteY5-826" fmla="*/ 565150 h 688975"/>
                    <a:gd name="connsiteX6-827" fmla="*/ 88900 w 2570812"/>
                    <a:gd name="connsiteY6-828" fmla="*/ 568325 h 688975"/>
                    <a:gd name="connsiteX7-829" fmla="*/ 92075 w 2570812"/>
                    <a:gd name="connsiteY7-830" fmla="*/ 520700 h 688975"/>
                    <a:gd name="connsiteX8-831" fmla="*/ 0 w 2570812"/>
                    <a:gd name="connsiteY8-832" fmla="*/ 593725 h 688975"/>
                    <a:gd name="connsiteX9-833" fmla="*/ 6350 w 2570812"/>
                    <a:gd name="connsiteY9-834" fmla="*/ 688975 h 688975"/>
                    <a:gd name="connsiteX10-835" fmla="*/ 2565400 w 2570812"/>
                    <a:gd name="connsiteY10-836" fmla="*/ 688975 h 688975"/>
                    <a:gd name="connsiteX11-837" fmla="*/ 2552700 w 2570812"/>
                    <a:gd name="connsiteY11-838" fmla="*/ 171450 h 688975"/>
                    <a:gd name="connsiteX12-839" fmla="*/ 2466975 w 2570812"/>
                    <a:gd name="connsiteY12-840" fmla="*/ 95250 h 688975"/>
                    <a:gd name="connsiteX13-841" fmla="*/ 485775 w 2570812"/>
                    <a:gd name="connsiteY13-842" fmla="*/ 171450 h 688975"/>
                    <a:gd name="connsiteX14-843" fmla="*/ 180975 w 2570812"/>
                    <a:gd name="connsiteY14-844" fmla="*/ 0 h 688975"/>
                    <a:gd name="connsiteX0-845" fmla="*/ 180975 w 2570812"/>
                    <a:gd name="connsiteY0-846" fmla="*/ 0 h 688975"/>
                    <a:gd name="connsiteX1-847" fmla="*/ 6350 w 2570812"/>
                    <a:gd name="connsiteY1-848" fmla="*/ 152400 h 688975"/>
                    <a:gd name="connsiteX2-849" fmla="*/ 9525 w 2570812"/>
                    <a:gd name="connsiteY2-850" fmla="*/ 241300 h 688975"/>
                    <a:gd name="connsiteX3-851" fmla="*/ 2460625 w 2570812"/>
                    <a:gd name="connsiteY3-852" fmla="*/ 247650 h 688975"/>
                    <a:gd name="connsiteX4-853" fmla="*/ 2457450 w 2570812"/>
                    <a:gd name="connsiteY4-854" fmla="*/ 561975 h 688975"/>
                    <a:gd name="connsiteX5-855" fmla="*/ 66675 w 2570812"/>
                    <a:gd name="connsiteY5-856" fmla="*/ 565150 h 688975"/>
                    <a:gd name="connsiteX6-857" fmla="*/ 88900 w 2570812"/>
                    <a:gd name="connsiteY6-858" fmla="*/ 568325 h 688975"/>
                    <a:gd name="connsiteX7-859" fmla="*/ 92075 w 2570812"/>
                    <a:gd name="connsiteY7-860" fmla="*/ 520700 h 688975"/>
                    <a:gd name="connsiteX8-861" fmla="*/ 0 w 2570812"/>
                    <a:gd name="connsiteY8-862" fmla="*/ 593725 h 688975"/>
                    <a:gd name="connsiteX9-863" fmla="*/ 6350 w 2570812"/>
                    <a:gd name="connsiteY9-864" fmla="*/ 688975 h 688975"/>
                    <a:gd name="connsiteX10-865" fmla="*/ 2565400 w 2570812"/>
                    <a:gd name="connsiteY10-866" fmla="*/ 688975 h 688975"/>
                    <a:gd name="connsiteX11-867" fmla="*/ 2552700 w 2570812"/>
                    <a:gd name="connsiteY11-868" fmla="*/ 171450 h 688975"/>
                    <a:gd name="connsiteX12-869" fmla="*/ 2466975 w 2570812"/>
                    <a:gd name="connsiteY12-870" fmla="*/ 95250 h 688975"/>
                    <a:gd name="connsiteX13-871" fmla="*/ 180975 w 2570812"/>
                    <a:gd name="connsiteY13-872" fmla="*/ 0 h 688975"/>
                    <a:gd name="connsiteX0-873" fmla="*/ 180975 w 2570812"/>
                    <a:gd name="connsiteY0-874" fmla="*/ 31750 h 720725"/>
                    <a:gd name="connsiteX1-875" fmla="*/ 6350 w 2570812"/>
                    <a:gd name="connsiteY1-876" fmla="*/ 184150 h 720725"/>
                    <a:gd name="connsiteX2-877" fmla="*/ 9525 w 2570812"/>
                    <a:gd name="connsiteY2-878" fmla="*/ 273050 h 720725"/>
                    <a:gd name="connsiteX3-879" fmla="*/ 2460625 w 2570812"/>
                    <a:gd name="connsiteY3-880" fmla="*/ 279400 h 720725"/>
                    <a:gd name="connsiteX4-881" fmla="*/ 2457450 w 2570812"/>
                    <a:gd name="connsiteY4-882" fmla="*/ 593725 h 720725"/>
                    <a:gd name="connsiteX5-883" fmla="*/ 66675 w 2570812"/>
                    <a:gd name="connsiteY5-884" fmla="*/ 596900 h 720725"/>
                    <a:gd name="connsiteX6-885" fmla="*/ 88900 w 2570812"/>
                    <a:gd name="connsiteY6-886" fmla="*/ 600075 h 720725"/>
                    <a:gd name="connsiteX7-887" fmla="*/ 92075 w 2570812"/>
                    <a:gd name="connsiteY7-888" fmla="*/ 552450 h 720725"/>
                    <a:gd name="connsiteX8-889" fmla="*/ 0 w 2570812"/>
                    <a:gd name="connsiteY8-890" fmla="*/ 625475 h 720725"/>
                    <a:gd name="connsiteX9-891" fmla="*/ 6350 w 2570812"/>
                    <a:gd name="connsiteY9-892" fmla="*/ 720725 h 720725"/>
                    <a:gd name="connsiteX10-893" fmla="*/ 2565400 w 2570812"/>
                    <a:gd name="connsiteY10-894" fmla="*/ 720725 h 720725"/>
                    <a:gd name="connsiteX11-895" fmla="*/ 2552700 w 2570812"/>
                    <a:gd name="connsiteY11-896" fmla="*/ 203200 h 720725"/>
                    <a:gd name="connsiteX12-897" fmla="*/ 2336800 w 2570812"/>
                    <a:gd name="connsiteY12-898" fmla="*/ 0 h 720725"/>
                    <a:gd name="connsiteX13-899" fmla="*/ 180975 w 2570812"/>
                    <a:gd name="connsiteY13-900" fmla="*/ 31750 h 720725"/>
                    <a:gd name="connsiteX0-901" fmla="*/ 180975 w 2570812"/>
                    <a:gd name="connsiteY0-902" fmla="*/ 0 h 688975"/>
                    <a:gd name="connsiteX1-903" fmla="*/ 6350 w 2570812"/>
                    <a:gd name="connsiteY1-904" fmla="*/ 152400 h 688975"/>
                    <a:gd name="connsiteX2-905" fmla="*/ 9525 w 2570812"/>
                    <a:gd name="connsiteY2-906" fmla="*/ 241300 h 688975"/>
                    <a:gd name="connsiteX3-907" fmla="*/ 2460625 w 2570812"/>
                    <a:gd name="connsiteY3-908" fmla="*/ 247650 h 688975"/>
                    <a:gd name="connsiteX4-909" fmla="*/ 2457450 w 2570812"/>
                    <a:gd name="connsiteY4-910" fmla="*/ 561975 h 688975"/>
                    <a:gd name="connsiteX5-911" fmla="*/ 66675 w 2570812"/>
                    <a:gd name="connsiteY5-912" fmla="*/ 565150 h 688975"/>
                    <a:gd name="connsiteX6-913" fmla="*/ 88900 w 2570812"/>
                    <a:gd name="connsiteY6-914" fmla="*/ 568325 h 688975"/>
                    <a:gd name="connsiteX7-915" fmla="*/ 92075 w 2570812"/>
                    <a:gd name="connsiteY7-916" fmla="*/ 520700 h 688975"/>
                    <a:gd name="connsiteX8-917" fmla="*/ 0 w 2570812"/>
                    <a:gd name="connsiteY8-918" fmla="*/ 593725 h 688975"/>
                    <a:gd name="connsiteX9-919" fmla="*/ 6350 w 2570812"/>
                    <a:gd name="connsiteY9-920" fmla="*/ 688975 h 688975"/>
                    <a:gd name="connsiteX10-921" fmla="*/ 2565400 w 2570812"/>
                    <a:gd name="connsiteY10-922" fmla="*/ 688975 h 688975"/>
                    <a:gd name="connsiteX11-923" fmla="*/ 2552700 w 2570812"/>
                    <a:gd name="connsiteY11-924" fmla="*/ 171450 h 688975"/>
                    <a:gd name="connsiteX12-925" fmla="*/ 2352675 w 2570812"/>
                    <a:gd name="connsiteY12-926" fmla="*/ 19050 h 688975"/>
                    <a:gd name="connsiteX13-927" fmla="*/ 180975 w 2570812"/>
                    <a:gd name="connsiteY13-928" fmla="*/ 0 h 688975"/>
                    <a:gd name="connsiteX0-929" fmla="*/ 225425 w 2570812"/>
                    <a:gd name="connsiteY0-930" fmla="*/ 0 h 714375"/>
                    <a:gd name="connsiteX1-931" fmla="*/ 6350 w 2570812"/>
                    <a:gd name="connsiteY1-932" fmla="*/ 177800 h 714375"/>
                    <a:gd name="connsiteX2-933" fmla="*/ 9525 w 2570812"/>
                    <a:gd name="connsiteY2-934" fmla="*/ 266700 h 714375"/>
                    <a:gd name="connsiteX3-935" fmla="*/ 2460625 w 2570812"/>
                    <a:gd name="connsiteY3-936" fmla="*/ 273050 h 714375"/>
                    <a:gd name="connsiteX4-937" fmla="*/ 2457450 w 2570812"/>
                    <a:gd name="connsiteY4-938" fmla="*/ 587375 h 714375"/>
                    <a:gd name="connsiteX5-939" fmla="*/ 66675 w 2570812"/>
                    <a:gd name="connsiteY5-940" fmla="*/ 590550 h 714375"/>
                    <a:gd name="connsiteX6-941" fmla="*/ 88900 w 2570812"/>
                    <a:gd name="connsiteY6-942" fmla="*/ 593725 h 714375"/>
                    <a:gd name="connsiteX7-943" fmla="*/ 92075 w 2570812"/>
                    <a:gd name="connsiteY7-944" fmla="*/ 546100 h 714375"/>
                    <a:gd name="connsiteX8-945" fmla="*/ 0 w 2570812"/>
                    <a:gd name="connsiteY8-946" fmla="*/ 619125 h 714375"/>
                    <a:gd name="connsiteX9-947" fmla="*/ 6350 w 2570812"/>
                    <a:gd name="connsiteY9-948" fmla="*/ 714375 h 714375"/>
                    <a:gd name="connsiteX10-949" fmla="*/ 2565400 w 2570812"/>
                    <a:gd name="connsiteY10-950" fmla="*/ 714375 h 714375"/>
                    <a:gd name="connsiteX11-951" fmla="*/ 2552700 w 2570812"/>
                    <a:gd name="connsiteY11-952" fmla="*/ 196850 h 714375"/>
                    <a:gd name="connsiteX12-953" fmla="*/ 2352675 w 2570812"/>
                    <a:gd name="connsiteY12-954" fmla="*/ 44450 h 714375"/>
                    <a:gd name="connsiteX13-955" fmla="*/ 225425 w 2570812"/>
                    <a:gd name="connsiteY13-956" fmla="*/ 0 h 714375"/>
                    <a:gd name="connsiteX0-957" fmla="*/ 225425 w 2570812"/>
                    <a:gd name="connsiteY0-958" fmla="*/ 0 h 714375"/>
                    <a:gd name="connsiteX1-959" fmla="*/ 6350 w 2570812"/>
                    <a:gd name="connsiteY1-960" fmla="*/ 177800 h 714375"/>
                    <a:gd name="connsiteX2-961" fmla="*/ 9525 w 2570812"/>
                    <a:gd name="connsiteY2-962" fmla="*/ 266700 h 714375"/>
                    <a:gd name="connsiteX3-963" fmla="*/ 2460625 w 2570812"/>
                    <a:gd name="connsiteY3-964" fmla="*/ 273050 h 714375"/>
                    <a:gd name="connsiteX4-965" fmla="*/ 2457450 w 2570812"/>
                    <a:gd name="connsiteY4-966" fmla="*/ 587375 h 714375"/>
                    <a:gd name="connsiteX5-967" fmla="*/ 66675 w 2570812"/>
                    <a:gd name="connsiteY5-968" fmla="*/ 590550 h 714375"/>
                    <a:gd name="connsiteX6-969" fmla="*/ 88900 w 2570812"/>
                    <a:gd name="connsiteY6-970" fmla="*/ 593725 h 714375"/>
                    <a:gd name="connsiteX7-971" fmla="*/ 92075 w 2570812"/>
                    <a:gd name="connsiteY7-972" fmla="*/ 546100 h 714375"/>
                    <a:gd name="connsiteX8-973" fmla="*/ 0 w 2570812"/>
                    <a:gd name="connsiteY8-974" fmla="*/ 619125 h 714375"/>
                    <a:gd name="connsiteX9-975" fmla="*/ 6350 w 2570812"/>
                    <a:gd name="connsiteY9-976" fmla="*/ 714375 h 714375"/>
                    <a:gd name="connsiteX10-977" fmla="*/ 2565400 w 2570812"/>
                    <a:gd name="connsiteY10-978" fmla="*/ 714375 h 714375"/>
                    <a:gd name="connsiteX11-979" fmla="*/ 2552700 w 2570812"/>
                    <a:gd name="connsiteY11-980" fmla="*/ 196850 h 714375"/>
                    <a:gd name="connsiteX12-981" fmla="*/ 2308225 w 2570812"/>
                    <a:gd name="connsiteY12-982" fmla="*/ 12700 h 714375"/>
                    <a:gd name="connsiteX13-983" fmla="*/ 225425 w 2570812"/>
                    <a:gd name="connsiteY13-984" fmla="*/ 0 h 714375"/>
                    <a:gd name="connsiteX0-985" fmla="*/ 225425 w 2570812"/>
                    <a:gd name="connsiteY0-986" fmla="*/ 0 h 714375"/>
                    <a:gd name="connsiteX1-987" fmla="*/ 6350 w 2570812"/>
                    <a:gd name="connsiteY1-988" fmla="*/ 177800 h 714375"/>
                    <a:gd name="connsiteX2-989" fmla="*/ 9525 w 2570812"/>
                    <a:gd name="connsiteY2-990" fmla="*/ 266700 h 714375"/>
                    <a:gd name="connsiteX3-991" fmla="*/ 2460625 w 2570812"/>
                    <a:gd name="connsiteY3-992" fmla="*/ 273050 h 714375"/>
                    <a:gd name="connsiteX4-993" fmla="*/ 2457450 w 2570812"/>
                    <a:gd name="connsiteY4-994" fmla="*/ 587375 h 714375"/>
                    <a:gd name="connsiteX5-995" fmla="*/ 66675 w 2570812"/>
                    <a:gd name="connsiteY5-996" fmla="*/ 590550 h 714375"/>
                    <a:gd name="connsiteX6-997" fmla="*/ 88900 w 2570812"/>
                    <a:gd name="connsiteY6-998" fmla="*/ 593725 h 714375"/>
                    <a:gd name="connsiteX7-999" fmla="*/ 92075 w 2570812"/>
                    <a:gd name="connsiteY7-1000" fmla="*/ 546100 h 714375"/>
                    <a:gd name="connsiteX8-1001" fmla="*/ 0 w 2570812"/>
                    <a:gd name="connsiteY8-1002" fmla="*/ 619125 h 714375"/>
                    <a:gd name="connsiteX9-1003" fmla="*/ 6350 w 2570812"/>
                    <a:gd name="connsiteY9-1004" fmla="*/ 714375 h 714375"/>
                    <a:gd name="connsiteX10-1005" fmla="*/ 2565400 w 2570812"/>
                    <a:gd name="connsiteY10-1006" fmla="*/ 714375 h 714375"/>
                    <a:gd name="connsiteX11-1007" fmla="*/ 2552700 w 2570812"/>
                    <a:gd name="connsiteY11-1008" fmla="*/ 196850 h 714375"/>
                    <a:gd name="connsiteX12-1009" fmla="*/ 2295525 w 2570812"/>
                    <a:gd name="connsiteY12-1010" fmla="*/ 0 h 714375"/>
                    <a:gd name="connsiteX13-1011" fmla="*/ 225425 w 2570812"/>
                    <a:gd name="connsiteY13-1012" fmla="*/ 0 h 714375"/>
                    <a:gd name="connsiteX0-1013" fmla="*/ 225425 w 2570812"/>
                    <a:gd name="connsiteY0-1014" fmla="*/ 0 h 714375"/>
                    <a:gd name="connsiteX1-1015" fmla="*/ 6350 w 2570812"/>
                    <a:gd name="connsiteY1-1016" fmla="*/ 177800 h 714375"/>
                    <a:gd name="connsiteX2-1017" fmla="*/ 9525 w 2570812"/>
                    <a:gd name="connsiteY2-1018" fmla="*/ 266700 h 714375"/>
                    <a:gd name="connsiteX3-1019" fmla="*/ 2460625 w 2570812"/>
                    <a:gd name="connsiteY3-1020" fmla="*/ 273050 h 714375"/>
                    <a:gd name="connsiteX4-1021" fmla="*/ 2457450 w 2570812"/>
                    <a:gd name="connsiteY4-1022" fmla="*/ 587375 h 714375"/>
                    <a:gd name="connsiteX5-1023" fmla="*/ 66675 w 2570812"/>
                    <a:gd name="connsiteY5-1024" fmla="*/ 590550 h 714375"/>
                    <a:gd name="connsiteX6-1025" fmla="*/ 88900 w 2570812"/>
                    <a:gd name="connsiteY6-1026" fmla="*/ 593725 h 714375"/>
                    <a:gd name="connsiteX7-1027" fmla="*/ 92075 w 2570812"/>
                    <a:gd name="connsiteY7-1028" fmla="*/ 546100 h 714375"/>
                    <a:gd name="connsiteX8-1029" fmla="*/ 0 w 2570812"/>
                    <a:gd name="connsiteY8-1030" fmla="*/ 619125 h 714375"/>
                    <a:gd name="connsiteX9-1031" fmla="*/ 6350 w 2570812"/>
                    <a:gd name="connsiteY9-1032" fmla="*/ 714375 h 714375"/>
                    <a:gd name="connsiteX10-1033" fmla="*/ 2565400 w 2570812"/>
                    <a:gd name="connsiteY10-1034" fmla="*/ 714375 h 714375"/>
                    <a:gd name="connsiteX11-1035" fmla="*/ 2552700 w 2570812"/>
                    <a:gd name="connsiteY11-1036" fmla="*/ 196850 h 714375"/>
                    <a:gd name="connsiteX12-1037" fmla="*/ 2295525 w 2570812"/>
                    <a:gd name="connsiteY12-1038" fmla="*/ 0 h 714375"/>
                    <a:gd name="connsiteX13-1039" fmla="*/ 225425 w 2570812"/>
                    <a:gd name="connsiteY13-1040" fmla="*/ 0 h 714375"/>
                    <a:gd name="connsiteX0-1041" fmla="*/ 225425 w 2573535"/>
                    <a:gd name="connsiteY0-1042" fmla="*/ 0 h 714375"/>
                    <a:gd name="connsiteX1-1043" fmla="*/ 6350 w 2573535"/>
                    <a:gd name="connsiteY1-1044" fmla="*/ 177800 h 714375"/>
                    <a:gd name="connsiteX2-1045" fmla="*/ 9525 w 2573535"/>
                    <a:gd name="connsiteY2-1046" fmla="*/ 266700 h 714375"/>
                    <a:gd name="connsiteX3-1047" fmla="*/ 2460625 w 2573535"/>
                    <a:gd name="connsiteY3-1048" fmla="*/ 273050 h 714375"/>
                    <a:gd name="connsiteX4-1049" fmla="*/ 2457450 w 2573535"/>
                    <a:gd name="connsiteY4-1050" fmla="*/ 587375 h 714375"/>
                    <a:gd name="connsiteX5-1051" fmla="*/ 66675 w 2573535"/>
                    <a:gd name="connsiteY5-1052" fmla="*/ 590550 h 714375"/>
                    <a:gd name="connsiteX6-1053" fmla="*/ 88900 w 2573535"/>
                    <a:gd name="connsiteY6-1054" fmla="*/ 593725 h 714375"/>
                    <a:gd name="connsiteX7-1055" fmla="*/ 92075 w 2573535"/>
                    <a:gd name="connsiteY7-1056" fmla="*/ 546100 h 714375"/>
                    <a:gd name="connsiteX8-1057" fmla="*/ 0 w 2573535"/>
                    <a:gd name="connsiteY8-1058" fmla="*/ 619125 h 714375"/>
                    <a:gd name="connsiteX9-1059" fmla="*/ 6350 w 2573535"/>
                    <a:gd name="connsiteY9-1060" fmla="*/ 714375 h 714375"/>
                    <a:gd name="connsiteX10-1061" fmla="*/ 2565400 w 2573535"/>
                    <a:gd name="connsiteY10-1062" fmla="*/ 714375 h 714375"/>
                    <a:gd name="connsiteX11-1063" fmla="*/ 2567732 w 2573535"/>
                    <a:gd name="connsiteY11-1064" fmla="*/ 201861 h 714375"/>
                    <a:gd name="connsiteX12-1065" fmla="*/ 2295525 w 2573535"/>
                    <a:gd name="connsiteY12-1066" fmla="*/ 0 h 714375"/>
                    <a:gd name="connsiteX13-1067" fmla="*/ 225425 w 2573535"/>
                    <a:gd name="connsiteY13-1068" fmla="*/ 0 h 714375"/>
                    <a:gd name="connsiteX0-1069" fmla="*/ 225425 w 2575177"/>
                    <a:gd name="connsiteY0-1070" fmla="*/ 0 h 714375"/>
                    <a:gd name="connsiteX1-1071" fmla="*/ 6350 w 2575177"/>
                    <a:gd name="connsiteY1-1072" fmla="*/ 177800 h 714375"/>
                    <a:gd name="connsiteX2-1073" fmla="*/ 9525 w 2575177"/>
                    <a:gd name="connsiteY2-1074" fmla="*/ 266700 h 714375"/>
                    <a:gd name="connsiteX3-1075" fmla="*/ 2460625 w 2575177"/>
                    <a:gd name="connsiteY3-1076" fmla="*/ 273050 h 714375"/>
                    <a:gd name="connsiteX4-1077" fmla="*/ 2457450 w 2575177"/>
                    <a:gd name="connsiteY4-1078" fmla="*/ 587375 h 714375"/>
                    <a:gd name="connsiteX5-1079" fmla="*/ 66675 w 2575177"/>
                    <a:gd name="connsiteY5-1080" fmla="*/ 590550 h 714375"/>
                    <a:gd name="connsiteX6-1081" fmla="*/ 88900 w 2575177"/>
                    <a:gd name="connsiteY6-1082" fmla="*/ 593725 h 714375"/>
                    <a:gd name="connsiteX7-1083" fmla="*/ 92075 w 2575177"/>
                    <a:gd name="connsiteY7-1084" fmla="*/ 546100 h 714375"/>
                    <a:gd name="connsiteX8-1085" fmla="*/ 0 w 2575177"/>
                    <a:gd name="connsiteY8-1086" fmla="*/ 619125 h 714375"/>
                    <a:gd name="connsiteX9-1087" fmla="*/ 6350 w 2575177"/>
                    <a:gd name="connsiteY9-1088" fmla="*/ 714375 h 714375"/>
                    <a:gd name="connsiteX10-1089" fmla="*/ 2565400 w 2575177"/>
                    <a:gd name="connsiteY10-1090" fmla="*/ 714375 h 714375"/>
                    <a:gd name="connsiteX11-1091" fmla="*/ 2572743 w 2575177"/>
                    <a:gd name="connsiteY11-1092" fmla="*/ 201861 h 714375"/>
                    <a:gd name="connsiteX12-1093" fmla="*/ 2295525 w 2575177"/>
                    <a:gd name="connsiteY12-1094" fmla="*/ 0 h 714375"/>
                    <a:gd name="connsiteX13-1095" fmla="*/ 225425 w 2575177"/>
                    <a:gd name="connsiteY13-1096" fmla="*/ 0 h 71437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63" name="Rectangle 22"/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-1" fmla="*/ 0 w 2376264"/>
                    <a:gd name="connsiteY0-2" fmla="*/ 0 h 321543"/>
                    <a:gd name="connsiteX1-3" fmla="*/ 2376264 w 2376264"/>
                    <a:gd name="connsiteY1-4" fmla="*/ 0 h 321543"/>
                    <a:gd name="connsiteX2-5" fmla="*/ 2376264 w 2376264"/>
                    <a:gd name="connsiteY2-6" fmla="*/ 321543 h 321543"/>
                    <a:gd name="connsiteX3-7" fmla="*/ 0 w 2376264"/>
                    <a:gd name="connsiteY3-8" fmla="*/ 321543 h 321543"/>
                    <a:gd name="connsiteX4-9" fmla="*/ 0 w 2376264"/>
                    <a:gd name="connsiteY4-10" fmla="*/ 0 h 321543"/>
                    <a:gd name="connsiteX0-11" fmla="*/ 0 w 2376264"/>
                    <a:gd name="connsiteY0-12" fmla="*/ 0 h 321543"/>
                    <a:gd name="connsiteX1-13" fmla="*/ 2376264 w 2376264"/>
                    <a:gd name="connsiteY1-14" fmla="*/ 0 h 321543"/>
                    <a:gd name="connsiteX2-15" fmla="*/ 2376264 w 2376264"/>
                    <a:gd name="connsiteY2-16" fmla="*/ 321543 h 321543"/>
                    <a:gd name="connsiteX3-17" fmla="*/ 0 w 2376264"/>
                    <a:gd name="connsiteY3-18" fmla="*/ 321543 h 321543"/>
                    <a:gd name="connsiteX4-19" fmla="*/ 0 w 2376264"/>
                    <a:gd name="connsiteY4-20" fmla="*/ 0 h 321543"/>
                    <a:gd name="connsiteX0-21" fmla="*/ 0 w 2376264"/>
                    <a:gd name="connsiteY0-22" fmla="*/ 0 h 321543"/>
                    <a:gd name="connsiteX1-23" fmla="*/ 2376264 w 2376264"/>
                    <a:gd name="connsiteY1-24" fmla="*/ 0 h 321543"/>
                    <a:gd name="connsiteX2-25" fmla="*/ 2376264 w 2376264"/>
                    <a:gd name="connsiteY2-26" fmla="*/ 321543 h 321543"/>
                    <a:gd name="connsiteX3-27" fmla="*/ 0 w 2376264"/>
                    <a:gd name="connsiteY3-28" fmla="*/ 321543 h 321543"/>
                    <a:gd name="connsiteX4-29" fmla="*/ 0 w 2376264"/>
                    <a:gd name="connsiteY4-30" fmla="*/ 0 h 32154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4203709" y="4329734"/>
                <a:ext cx="1681345" cy="465751"/>
                <a:chOff x="3622676" y="3492499"/>
                <a:chExt cx="2578868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0" name="Freeform 24"/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-1" fmla="*/ 190500 w 2559050"/>
                    <a:gd name="connsiteY0-2" fmla="*/ 0 h 698500"/>
                    <a:gd name="connsiteX1-3" fmla="*/ 0 w 2559050"/>
                    <a:gd name="connsiteY1-4" fmla="*/ 152400 h 698500"/>
                    <a:gd name="connsiteX2-5" fmla="*/ 19050 w 2559050"/>
                    <a:gd name="connsiteY2-6" fmla="*/ 241300 h 698500"/>
                    <a:gd name="connsiteX3-7" fmla="*/ 2501900 w 2559050"/>
                    <a:gd name="connsiteY3-8" fmla="*/ 241300 h 698500"/>
                    <a:gd name="connsiteX4-9" fmla="*/ 2470150 w 2559050"/>
                    <a:gd name="connsiteY4-10" fmla="*/ 552450 h 698500"/>
                    <a:gd name="connsiteX5-11" fmla="*/ 76200 w 2559050"/>
                    <a:gd name="connsiteY5-12" fmla="*/ 565150 h 698500"/>
                    <a:gd name="connsiteX6-13" fmla="*/ 101600 w 2559050"/>
                    <a:gd name="connsiteY6-14" fmla="*/ 520700 h 698500"/>
                    <a:gd name="connsiteX7-15" fmla="*/ 6350 w 2559050"/>
                    <a:gd name="connsiteY7-16" fmla="*/ 577850 h 698500"/>
                    <a:gd name="connsiteX8-17" fmla="*/ 44450 w 2559050"/>
                    <a:gd name="connsiteY8-18" fmla="*/ 666750 h 698500"/>
                    <a:gd name="connsiteX9-19" fmla="*/ 2400300 w 2559050"/>
                    <a:gd name="connsiteY9-20" fmla="*/ 692150 h 698500"/>
                    <a:gd name="connsiteX10-21" fmla="*/ 2432050 w 2559050"/>
                    <a:gd name="connsiteY10-22" fmla="*/ 666750 h 698500"/>
                    <a:gd name="connsiteX11-23" fmla="*/ 2501900 w 2559050"/>
                    <a:gd name="connsiteY11-24" fmla="*/ 698500 h 698500"/>
                    <a:gd name="connsiteX12-25" fmla="*/ 2552700 w 2559050"/>
                    <a:gd name="connsiteY12-26" fmla="*/ 685800 h 698500"/>
                    <a:gd name="connsiteX13-27" fmla="*/ 2559050 w 2559050"/>
                    <a:gd name="connsiteY13-28" fmla="*/ 158750 h 698500"/>
                    <a:gd name="connsiteX14-29" fmla="*/ 2476500 w 2559050"/>
                    <a:gd name="connsiteY14-30" fmla="*/ 95250 h 698500"/>
                    <a:gd name="connsiteX15-31" fmla="*/ 520700 w 2559050"/>
                    <a:gd name="connsiteY15-32" fmla="*/ 184150 h 698500"/>
                    <a:gd name="connsiteX16-33" fmla="*/ 190500 w 2559050"/>
                    <a:gd name="connsiteY16-34" fmla="*/ 0 h 698500"/>
                    <a:gd name="connsiteX0-35" fmla="*/ 184150 w 2552700"/>
                    <a:gd name="connsiteY0-36" fmla="*/ 0 h 698500"/>
                    <a:gd name="connsiteX1-37" fmla="*/ 9525 w 2552700"/>
                    <a:gd name="connsiteY1-38" fmla="*/ 152400 h 698500"/>
                    <a:gd name="connsiteX2-39" fmla="*/ 12700 w 2552700"/>
                    <a:gd name="connsiteY2-40" fmla="*/ 241300 h 698500"/>
                    <a:gd name="connsiteX3-41" fmla="*/ 2495550 w 2552700"/>
                    <a:gd name="connsiteY3-42" fmla="*/ 241300 h 698500"/>
                    <a:gd name="connsiteX4-43" fmla="*/ 2463800 w 2552700"/>
                    <a:gd name="connsiteY4-44" fmla="*/ 552450 h 698500"/>
                    <a:gd name="connsiteX5-45" fmla="*/ 69850 w 2552700"/>
                    <a:gd name="connsiteY5-46" fmla="*/ 565150 h 698500"/>
                    <a:gd name="connsiteX6-47" fmla="*/ 95250 w 2552700"/>
                    <a:gd name="connsiteY6-48" fmla="*/ 520700 h 698500"/>
                    <a:gd name="connsiteX7-49" fmla="*/ 0 w 2552700"/>
                    <a:gd name="connsiteY7-50" fmla="*/ 577850 h 698500"/>
                    <a:gd name="connsiteX8-51" fmla="*/ 38100 w 2552700"/>
                    <a:gd name="connsiteY8-52" fmla="*/ 666750 h 698500"/>
                    <a:gd name="connsiteX9-53" fmla="*/ 2393950 w 2552700"/>
                    <a:gd name="connsiteY9-54" fmla="*/ 692150 h 698500"/>
                    <a:gd name="connsiteX10-55" fmla="*/ 2425700 w 2552700"/>
                    <a:gd name="connsiteY10-56" fmla="*/ 666750 h 698500"/>
                    <a:gd name="connsiteX11-57" fmla="*/ 2495550 w 2552700"/>
                    <a:gd name="connsiteY11-58" fmla="*/ 698500 h 698500"/>
                    <a:gd name="connsiteX12-59" fmla="*/ 2546350 w 2552700"/>
                    <a:gd name="connsiteY12-60" fmla="*/ 685800 h 698500"/>
                    <a:gd name="connsiteX13-61" fmla="*/ 2552700 w 2552700"/>
                    <a:gd name="connsiteY13-62" fmla="*/ 158750 h 698500"/>
                    <a:gd name="connsiteX14-63" fmla="*/ 2470150 w 2552700"/>
                    <a:gd name="connsiteY14-64" fmla="*/ 95250 h 698500"/>
                    <a:gd name="connsiteX15-65" fmla="*/ 514350 w 2552700"/>
                    <a:gd name="connsiteY15-66" fmla="*/ 184150 h 698500"/>
                    <a:gd name="connsiteX16-67" fmla="*/ 184150 w 2552700"/>
                    <a:gd name="connsiteY16-68" fmla="*/ 0 h 698500"/>
                    <a:gd name="connsiteX0-69" fmla="*/ 184150 w 2571750"/>
                    <a:gd name="connsiteY0-70" fmla="*/ 0 h 698500"/>
                    <a:gd name="connsiteX1-71" fmla="*/ 9525 w 2571750"/>
                    <a:gd name="connsiteY1-72" fmla="*/ 152400 h 698500"/>
                    <a:gd name="connsiteX2-73" fmla="*/ 12700 w 2571750"/>
                    <a:gd name="connsiteY2-74" fmla="*/ 241300 h 698500"/>
                    <a:gd name="connsiteX3-75" fmla="*/ 2495550 w 2571750"/>
                    <a:gd name="connsiteY3-76" fmla="*/ 241300 h 698500"/>
                    <a:gd name="connsiteX4-77" fmla="*/ 2463800 w 2571750"/>
                    <a:gd name="connsiteY4-78" fmla="*/ 552450 h 698500"/>
                    <a:gd name="connsiteX5-79" fmla="*/ 69850 w 2571750"/>
                    <a:gd name="connsiteY5-80" fmla="*/ 565150 h 698500"/>
                    <a:gd name="connsiteX6-81" fmla="*/ 95250 w 2571750"/>
                    <a:gd name="connsiteY6-82" fmla="*/ 520700 h 698500"/>
                    <a:gd name="connsiteX7-83" fmla="*/ 0 w 2571750"/>
                    <a:gd name="connsiteY7-84" fmla="*/ 577850 h 698500"/>
                    <a:gd name="connsiteX8-85" fmla="*/ 38100 w 2571750"/>
                    <a:gd name="connsiteY8-86" fmla="*/ 666750 h 698500"/>
                    <a:gd name="connsiteX9-87" fmla="*/ 2393950 w 2571750"/>
                    <a:gd name="connsiteY9-88" fmla="*/ 692150 h 698500"/>
                    <a:gd name="connsiteX10-89" fmla="*/ 2425700 w 2571750"/>
                    <a:gd name="connsiteY10-90" fmla="*/ 666750 h 698500"/>
                    <a:gd name="connsiteX11-91" fmla="*/ 2495550 w 2571750"/>
                    <a:gd name="connsiteY11-92" fmla="*/ 698500 h 698500"/>
                    <a:gd name="connsiteX12-93" fmla="*/ 2546350 w 2571750"/>
                    <a:gd name="connsiteY12-94" fmla="*/ 685800 h 698500"/>
                    <a:gd name="connsiteX13-95" fmla="*/ 2571750 w 2571750"/>
                    <a:gd name="connsiteY13-96" fmla="*/ 193675 h 698500"/>
                    <a:gd name="connsiteX14-97" fmla="*/ 2470150 w 2571750"/>
                    <a:gd name="connsiteY14-98" fmla="*/ 95250 h 698500"/>
                    <a:gd name="connsiteX15-99" fmla="*/ 514350 w 2571750"/>
                    <a:gd name="connsiteY15-100" fmla="*/ 184150 h 698500"/>
                    <a:gd name="connsiteX16-101" fmla="*/ 184150 w 2571750"/>
                    <a:gd name="connsiteY16-102" fmla="*/ 0 h 698500"/>
                    <a:gd name="connsiteX0-103" fmla="*/ 184150 w 2555875"/>
                    <a:gd name="connsiteY0-104" fmla="*/ 0 h 698500"/>
                    <a:gd name="connsiteX1-105" fmla="*/ 9525 w 2555875"/>
                    <a:gd name="connsiteY1-106" fmla="*/ 152400 h 698500"/>
                    <a:gd name="connsiteX2-107" fmla="*/ 12700 w 2555875"/>
                    <a:gd name="connsiteY2-108" fmla="*/ 241300 h 698500"/>
                    <a:gd name="connsiteX3-109" fmla="*/ 2495550 w 2555875"/>
                    <a:gd name="connsiteY3-110" fmla="*/ 241300 h 698500"/>
                    <a:gd name="connsiteX4-111" fmla="*/ 2463800 w 2555875"/>
                    <a:gd name="connsiteY4-112" fmla="*/ 552450 h 698500"/>
                    <a:gd name="connsiteX5-113" fmla="*/ 69850 w 2555875"/>
                    <a:gd name="connsiteY5-114" fmla="*/ 565150 h 698500"/>
                    <a:gd name="connsiteX6-115" fmla="*/ 95250 w 2555875"/>
                    <a:gd name="connsiteY6-116" fmla="*/ 520700 h 698500"/>
                    <a:gd name="connsiteX7-117" fmla="*/ 0 w 2555875"/>
                    <a:gd name="connsiteY7-118" fmla="*/ 577850 h 698500"/>
                    <a:gd name="connsiteX8-119" fmla="*/ 38100 w 2555875"/>
                    <a:gd name="connsiteY8-120" fmla="*/ 666750 h 698500"/>
                    <a:gd name="connsiteX9-121" fmla="*/ 2393950 w 2555875"/>
                    <a:gd name="connsiteY9-122" fmla="*/ 692150 h 698500"/>
                    <a:gd name="connsiteX10-123" fmla="*/ 2425700 w 2555875"/>
                    <a:gd name="connsiteY10-124" fmla="*/ 666750 h 698500"/>
                    <a:gd name="connsiteX11-125" fmla="*/ 2495550 w 2555875"/>
                    <a:gd name="connsiteY11-126" fmla="*/ 698500 h 698500"/>
                    <a:gd name="connsiteX12-127" fmla="*/ 2546350 w 2555875"/>
                    <a:gd name="connsiteY12-128" fmla="*/ 685800 h 698500"/>
                    <a:gd name="connsiteX13-129" fmla="*/ 2555875 w 2555875"/>
                    <a:gd name="connsiteY13-130" fmla="*/ 171450 h 698500"/>
                    <a:gd name="connsiteX14-131" fmla="*/ 2470150 w 2555875"/>
                    <a:gd name="connsiteY14-132" fmla="*/ 95250 h 698500"/>
                    <a:gd name="connsiteX15-133" fmla="*/ 514350 w 2555875"/>
                    <a:gd name="connsiteY15-134" fmla="*/ 184150 h 698500"/>
                    <a:gd name="connsiteX16-135" fmla="*/ 184150 w 2555875"/>
                    <a:gd name="connsiteY16-136" fmla="*/ 0 h 698500"/>
                    <a:gd name="connsiteX0-137" fmla="*/ 184150 w 2562506"/>
                    <a:gd name="connsiteY0-138" fmla="*/ 0 h 698500"/>
                    <a:gd name="connsiteX1-139" fmla="*/ 9525 w 2562506"/>
                    <a:gd name="connsiteY1-140" fmla="*/ 152400 h 698500"/>
                    <a:gd name="connsiteX2-141" fmla="*/ 12700 w 2562506"/>
                    <a:gd name="connsiteY2-142" fmla="*/ 241300 h 698500"/>
                    <a:gd name="connsiteX3-143" fmla="*/ 2495550 w 2562506"/>
                    <a:gd name="connsiteY3-144" fmla="*/ 241300 h 698500"/>
                    <a:gd name="connsiteX4-145" fmla="*/ 2463800 w 2562506"/>
                    <a:gd name="connsiteY4-146" fmla="*/ 552450 h 698500"/>
                    <a:gd name="connsiteX5-147" fmla="*/ 69850 w 2562506"/>
                    <a:gd name="connsiteY5-148" fmla="*/ 565150 h 698500"/>
                    <a:gd name="connsiteX6-149" fmla="*/ 95250 w 2562506"/>
                    <a:gd name="connsiteY6-150" fmla="*/ 520700 h 698500"/>
                    <a:gd name="connsiteX7-151" fmla="*/ 0 w 2562506"/>
                    <a:gd name="connsiteY7-152" fmla="*/ 577850 h 698500"/>
                    <a:gd name="connsiteX8-153" fmla="*/ 38100 w 2562506"/>
                    <a:gd name="connsiteY8-154" fmla="*/ 666750 h 698500"/>
                    <a:gd name="connsiteX9-155" fmla="*/ 2393950 w 2562506"/>
                    <a:gd name="connsiteY9-156" fmla="*/ 692150 h 698500"/>
                    <a:gd name="connsiteX10-157" fmla="*/ 2425700 w 2562506"/>
                    <a:gd name="connsiteY10-158" fmla="*/ 666750 h 698500"/>
                    <a:gd name="connsiteX11-159" fmla="*/ 2495550 w 2562506"/>
                    <a:gd name="connsiteY11-160" fmla="*/ 698500 h 698500"/>
                    <a:gd name="connsiteX12-161" fmla="*/ 2562225 w 2562506"/>
                    <a:gd name="connsiteY12-162" fmla="*/ 685800 h 698500"/>
                    <a:gd name="connsiteX13-163" fmla="*/ 2555875 w 2562506"/>
                    <a:gd name="connsiteY13-164" fmla="*/ 171450 h 698500"/>
                    <a:gd name="connsiteX14-165" fmla="*/ 2470150 w 2562506"/>
                    <a:gd name="connsiteY14-166" fmla="*/ 95250 h 698500"/>
                    <a:gd name="connsiteX15-167" fmla="*/ 514350 w 2562506"/>
                    <a:gd name="connsiteY15-168" fmla="*/ 184150 h 698500"/>
                    <a:gd name="connsiteX16-169" fmla="*/ 184150 w 2562506"/>
                    <a:gd name="connsiteY16-170" fmla="*/ 0 h 698500"/>
                    <a:gd name="connsiteX0-171" fmla="*/ 184150 w 2562506"/>
                    <a:gd name="connsiteY0-172" fmla="*/ 0 h 692150"/>
                    <a:gd name="connsiteX1-173" fmla="*/ 9525 w 2562506"/>
                    <a:gd name="connsiteY1-174" fmla="*/ 152400 h 692150"/>
                    <a:gd name="connsiteX2-175" fmla="*/ 12700 w 2562506"/>
                    <a:gd name="connsiteY2-176" fmla="*/ 241300 h 692150"/>
                    <a:gd name="connsiteX3-177" fmla="*/ 2495550 w 2562506"/>
                    <a:gd name="connsiteY3-178" fmla="*/ 241300 h 692150"/>
                    <a:gd name="connsiteX4-179" fmla="*/ 2463800 w 2562506"/>
                    <a:gd name="connsiteY4-180" fmla="*/ 552450 h 692150"/>
                    <a:gd name="connsiteX5-181" fmla="*/ 69850 w 2562506"/>
                    <a:gd name="connsiteY5-182" fmla="*/ 565150 h 692150"/>
                    <a:gd name="connsiteX6-183" fmla="*/ 95250 w 2562506"/>
                    <a:gd name="connsiteY6-184" fmla="*/ 520700 h 692150"/>
                    <a:gd name="connsiteX7-185" fmla="*/ 0 w 2562506"/>
                    <a:gd name="connsiteY7-186" fmla="*/ 577850 h 692150"/>
                    <a:gd name="connsiteX8-187" fmla="*/ 38100 w 2562506"/>
                    <a:gd name="connsiteY8-188" fmla="*/ 666750 h 692150"/>
                    <a:gd name="connsiteX9-189" fmla="*/ 2393950 w 2562506"/>
                    <a:gd name="connsiteY9-190" fmla="*/ 692150 h 692150"/>
                    <a:gd name="connsiteX10-191" fmla="*/ 2425700 w 2562506"/>
                    <a:gd name="connsiteY10-192" fmla="*/ 666750 h 692150"/>
                    <a:gd name="connsiteX11-193" fmla="*/ 2479675 w 2562506"/>
                    <a:gd name="connsiteY11-194" fmla="*/ 692150 h 692150"/>
                    <a:gd name="connsiteX12-195" fmla="*/ 2562225 w 2562506"/>
                    <a:gd name="connsiteY12-196" fmla="*/ 685800 h 692150"/>
                    <a:gd name="connsiteX13-197" fmla="*/ 2555875 w 2562506"/>
                    <a:gd name="connsiteY13-198" fmla="*/ 171450 h 692150"/>
                    <a:gd name="connsiteX14-199" fmla="*/ 2470150 w 2562506"/>
                    <a:gd name="connsiteY14-200" fmla="*/ 95250 h 692150"/>
                    <a:gd name="connsiteX15-201" fmla="*/ 514350 w 2562506"/>
                    <a:gd name="connsiteY15-202" fmla="*/ 184150 h 692150"/>
                    <a:gd name="connsiteX16-203" fmla="*/ 184150 w 2562506"/>
                    <a:gd name="connsiteY16-204" fmla="*/ 0 h 692150"/>
                    <a:gd name="connsiteX0-205" fmla="*/ 184150 w 2562506"/>
                    <a:gd name="connsiteY0-206" fmla="*/ 0 h 692150"/>
                    <a:gd name="connsiteX1-207" fmla="*/ 9525 w 2562506"/>
                    <a:gd name="connsiteY1-208" fmla="*/ 152400 h 692150"/>
                    <a:gd name="connsiteX2-209" fmla="*/ 12700 w 2562506"/>
                    <a:gd name="connsiteY2-210" fmla="*/ 241300 h 692150"/>
                    <a:gd name="connsiteX3-211" fmla="*/ 2495550 w 2562506"/>
                    <a:gd name="connsiteY3-212" fmla="*/ 241300 h 692150"/>
                    <a:gd name="connsiteX4-213" fmla="*/ 2463800 w 2562506"/>
                    <a:gd name="connsiteY4-214" fmla="*/ 552450 h 692150"/>
                    <a:gd name="connsiteX5-215" fmla="*/ 69850 w 2562506"/>
                    <a:gd name="connsiteY5-216" fmla="*/ 565150 h 692150"/>
                    <a:gd name="connsiteX6-217" fmla="*/ 95250 w 2562506"/>
                    <a:gd name="connsiteY6-218" fmla="*/ 520700 h 692150"/>
                    <a:gd name="connsiteX7-219" fmla="*/ 0 w 2562506"/>
                    <a:gd name="connsiteY7-220" fmla="*/ 577850 h 692150"/>
                    <a:gd name="connsiteX8-221" fmla="*/ 38100 w 2562506"/>
                    <a:gd name="connsiteY8-222" fmla="*/ 666750 h 692150"/>
                    <a:gd name="connsiteX9-223" fmla="*/ 2393950 w 2562506"/>
                    <a:gd name="connsiteY9-224" fmla="*/ 692150 h 692150"/>
                    <a:gd name="connsiteX10-225" fmla="*/ 2435225 w 2562506"/>
                    <a:gd name="connsiteY10-226" fmla="*/ 666750 h 692150"/>
                    <a:gd name="connsiteX11-227" fmla="*/ 2479675 w 2562506"/>
                    <a:gd name="connsiteY11-228" fmla="*/ 692150 h 692150"/>
                    <a:gd name="connsiteX12-229" fmla="*/ 2562225 w 2562506"/>
                    <a:gd name="connsiteY12-230" fmla="*/ 685800 h 692150"/>
                    <a:gd name="connsiteX13-231" fmla="*/ 2555875 w 2562506"/>
                    <a:gd name="connsiteY13-232" fmla="*/ 171450 h 692150"/>
                    <a:gd name="connsiteX14-233" fmla="*/ 2470150 w 2562506"/>
                    <a:gd name="connsiteY14-234" fmla="*/ 95250 h 692150"/>
                    <a:gd name="connsiteX15-235" fmla="*/ 514350 w 2562506"/>
                    <a:gd name="connsiteY15-236" fmla="*/ 184150 h 692150"/>
                    <a:gd name="connsiteX16-237" fmla="*/ 184150 w 2562506"/>
                    <a:gd name="connsiteY16-238" fmla="*/ 0 h 692150"/>
                    <a:gd name="connsiteX0-239" fmla="*/ 184150 w 2562506"/>
                    <a:gd name="connsiteY0-240" fmla="*/ 0 h 692150"/>
                    <a:gd name="connsiteX1-241" fmla="*/ 9525 w 2562506"/>
                    <a:gd name="connsiteY1-242" fmla="*/ 152400 h 692150"/>
                    <a:gd name="connsiteX2-243" fmla="*/ 12700 w 2562506"/>
                    <a:gd name="connsiteY2-244" fmla="*/ 241300 h 692150"/>
                    <a:gd name="connsiteX3-245" fmla="*/ 2495550 w 2562506"/>
                    <a:gd name="connsiteY3-246" fmla="*/ 241300 h 692150"/>
                    <a:gd name="connsiteX4-247" fmla="*/ 2463800 w 2562506"/>
                    <a:gd name="connsiteY4-248" fmla="*/ 552450 h 692150"/>
                    <a:gd name="connsiteX5-249" fmla="*/ 69850 w 2562506"/>
                    <a:gd name="connsiteY5-250" fmla="*/ 565150 h 692150"/>
                    <a:gd name="connsiteX6-251" fmla="*/ 95250 w 2562506"/>
                    <a:gd name="connsiteY6-252" fmla="*/ 520700 h 692150"/>
                    <a:gd name="connsiteX7-253" fmla="*/ 0 w 2562506"/>
                    <a:gd name="connsiteY7-254" fmla="*/ 577850 h 692150"/>
                    <a:gd name="connsiteX8-255" fmla="*/ 9525 w 2562506"/>
                    <a:gd name="connsiteY8-256" fmla="*/ 688975 h 692150"/>
                    <a:gd name="connsiteX9-257" fmla="*/ 2393950 w 2562506"/>
                    <a:gd name="connsiteY9-258" fmla="*/ 692150 h 692150"/>
                    <a:gd name="connsiteX10-259" fmla="*/ 2435225 w 2562506"/>
                    <a:gd name="connsiteY10-260" fmla="*/ 666750 h 692150"/>
                    <a:gd name="connsiteX11-261" fmla="*/ 2479675 w 2562506"/>
                    <a:gd name="connsiteY11-262" fmla="*/ 692150 h 692150"/>
                    <a:gd name="connsiteX12-263" fmla="*/ 2562225 w 2562506"/>
                    <a:gd name="connsiteY12-264" fmla="*/ 685800 h 692150"/>
                    <a:gd name="connsiteX13-265" fmla="*/ 2555875 w 2562506"/>
                    <a:gd name="connsiteY13-266" fmla="*/ 171450 h 692150"/>
                    <a:gd name="connsiteX14-267" fmla="*/ 2470150 w 2562506"/>
                    <a:gd name="connsiteY14-268" fmla="*/ 95250 h 692150"/>
                    <a:gd name="connsiteX15-269" fmla="*/ 514350 w 2562506"/>
                    <a:gd name="connsiteY15-270" fmla="*/ 184150 h 692150"/>
                    <a:gd name="connsiteX16-271" fmla="*/ 184150 w 2562506"/>
                    <a:gd name="connsiteY16-272" fmla="*/ 0 h 692150"/>
                    <a:gd name="connsiteX0-273" fmla="*/ 180975 w 2559331"/>
                    <a:gd name="connsiteY0-274" fmla="*/ 0 h 692150"/>
                    <a:gd name="connsiteX1-275" fmla="*/ 6350 w 2559331"/>
                    <a:gd name="connsiteY1-276" fmla="*/ 152400 h 692150"/>
                    <a:gd name="connsiteX2-277" fmla="*/ 9525 w 2559331"/>
                    <a:gd name="connsiteY2-278" fmla="*/ 241300 h 692150"/>
                    <a:gd name="connsiteX3-279" fmla="*/ 2492375 w 2559331"/>
                    <a:gd name="connsiteY3-280" fmla="*/ 241300 h 692150"/>
                    <a:gd name="connsiteX4-281" fmla="*/ 2460625 w 2559331"/>
                    <a:gd name="connsiteY4-282" fmla="*/ 552450 h 692150"/>
                    <a:gd name="connsiteX5-283" fmla="*/ 66675 w 2559331"/>
                    <a:gd name="connsiteY5-284" fmla="*/ 565150 h 692150"/>
                    <a:gd name="connsiteX6-285" fmla="*/ 92075 w 2559331"/>
                    <a:gd name="connsiteY6-286" fmla="*/ 520700 h 692150"/>
                    <a:gd name="connsiteX7-287" fmla="*/ 0 w 2559331"/>
                    <a:gd name="connsiteY7-288" fmla="*/ 593725 h 692150"/>
                    <a:gd name="connsiteX8-289" fmla="*/ 6350 w 2559331"/>
                    <a:gd name="connsiteY8-290" fmla="*/ 688975 h 692150"/>
                    <a:gd name="connsiteX9-291" fmla="*/ 2390775 w 2559331"/>
                    <a:gd name="connsiteY9-292" fmla="*/ 692150 h 692150"/>
                    <a:gd name="connsiteX10-293" fmla="*/ 2432050 w 2559331"/>
                    <a:gd name="connsiteY10-294" fmla="*/ 666750 h 692150"/>
                    <a:gd name="connsiteX11-295" fmla="*/ 2476500 w 2559331"/>
                    <a:gd name="connsiteY11-296" fmla="*/ 692150 h 692150"/>
                    <a:gd name="connsiteX12-297" fmla="*/ 2559050 w 2559331"/>
                    <a:gd name="connsiteY12-298" fmla="*/ 685800 h 692150"/>
                    <a:gd name="connsiteX13-299" fmla="*/ 2552700 w 2559331"/>
                    <a:gd name="connsiteY13-300" fmla="*/ 171450 h 692150"/>
                    <a:gd name="connsiteX14-301" fmla="*/ 2466975 w 2559331"/>
                    <a:gd name="connsiteY14-302" fmla="*/ 95250 h 692150"/>
                    <a:gd name="connsiteX15-303" fmla="*/ 511175 w 2559331"/>
                    <a:gd name="connsiteY15-304" fmla="*/ 184150 h 692150"/>
                    <a:gd name="connsiteX16-305" fmla="*/ 180975 w 2559331"/>
                    <a:gd name="connsiteY16-306" fmla="*/ 0 h 692150"/>
                    <a:gd name="connsiteX0-307" fmla="*/ 180975 w 2559331"/>
                    <a:gd name="connsiteY0-308" fmla="*/ 0 h 692150"/>
                    <a:gd name="connsiteX1-309" fmla="*/ 6350 w 2559331"/>
                    <a:gd name="connsiteY1-310" fmla="*/ 152400 h 692150"/>
                    <a:gd name="connsiteX2-311" fmla="*/ 9525 w 2559331"/>
                    <a:gd name="connsiteY2-312" fmla="*/ 241300 h 692150"/>
                    <a:gd name="connsiteX3-313" fmla="*/ 2492375 w 2559331"/>
                    <a:gd name="connsiteY3-314" fmla="*/ 241300 h 692150"/>
                    <a:gd name="connsiteX4-315" fmla="*/ 2460625 w 2559331"/>
                    <a:gd name="connsiteY4-316" fmla="*/ 552450 h 692150"/>
                    <a:gd name="connsiteX5-317" fmla="*/ 66675 w 2559331"/>
                    <a:gd name="connsiteY5-318" fmla="*/ 565150 h 692150"/>
                    <a:gd name="connsiteX6-319" fmla="*/ 88900 w 2559331"/>
                    <a:gd name="connsiteY6-320" fmla="*/ 568325 h 692150"/>
                    <a:gd name="connsiteX7-321" fmla="*/ 92075 w 2559331"/>
                    <a:gd name="connsiteY7-322" fmla="*/ 520700 h 692150"/>
                    <a:gd name="connsiteX8-323" fmla="*/ 0 w 2559331"/>
                    <a:gd name="connsiteY8-324" fmla="*/ 593725 h 692150"/>
                    <a:gd name="connsiteX9-325" fmla="*/ 6350 w 2559331"/>
                    <a:gd name="connsiteY9-326" fmla="*/ 688975 h 692150"/>
                    <a:gd name="connsiteX10-327" fmla="*/ 2390775 w 2559331"/>
                    <a:gd name="connsiteY10-328" fmla="*/ 692150 h 692150"/>
                    <a:gd name="connsiteX11-329" fmla="*/ 2432050 w 2559331"/>
                    <a:gd name="connsiteY11-330" fmla="*/ 666750 h 692150"/>
                    <a:gd name="connsiteX12-331" fmla="*/ 2476500 w 2559331"/>
                    <a:gd name="connsiteY12-332" fmla="*/ 692150 h 692150"/>
                    <a:gd name="connsiteX13-333" fmla="*/ 2559050 w 2559331"/>
                    <a:gd name="connsiteY13-334" fmla="*/ 685800 h 692150"/>
                    <a:gd name="connsiteX14-335" fmla="*/ 2552700 w 2559331"/>
                    <a:gd name="connsiteY14-336" fmla="*/ 171450 h 692150"/>
                    <a:gd name="connsiteX15-337" fmla="*/ 2466975 w 2559331"/>
                    <a:gd name="connsiteY15-338" fmla="*/ 95250 h 692150"/>
                    <a:gd name="connsiteX16-339" fmla="*/ 511175 w 2559331"/>
                    <a:gd name="connsiteY16-340" fmla="*/ 184150 h 692150"/>
                    <a:gd name="connsiteX17" fmla="*/ 180975 w 2559331"/>
                    <a:gd name="connsiteY17" fmla="*/ 0 h 692150"/>
                    <a:gd name="connsiteX0-341" fmla="*/ 180975 w 2559331"/>
                    <a:gd name="connsiteY0-342" fmla="*/ 0 h 692150"/>
                    <a:gd name="connsiteX1-343" fmla="*/ 6350 w 2559331"/>
                    <a:gd name="connsiteY1-344" fmla="*/ 152400 h 692150"/>
                    <a:gd name="connsiteX2-345" fmla="*/ 9525 w 2559331"/>
                    <a:gd name="connsiteY2-346" fmla="*/ 241300 h 692150"/>
                    <a:gd name="connsiteX3-347" fmla="*/ 2454275 w 2559331"/>
                    <a:gd name="connsiteY3-348" fmla="*/ 234950 h 692150"/>
                    <a:gd name="connsiteX4-349" fmla="*/ 2460625 w 2559331"/>
                    <a:gd name="connsiteY4-350" fmla="*/ 552450 h 692150"/>
                    <a:gd name="connsiteX5-351" fmla="*/ 66675 w 2559331"/>
                    <a:gd name="connsiteY5-352" fmla="*/ 565150 h 692150"/>
                    <a:gd name="connsiteX6-353" fmla="*/ 88900 w 2559331"/>
                    <a:gd name="connsiteY6-354" fmla="*/ 568325 h 692150"/>
                    <a:gd name="connsiteX7-355" fmla="*/ 92075 w 2559331"/>
                    <a:gd name="connsiteY7-356" fmla="*/ 520700 h 692150"/>
                    <a:gd name="connsiteX8-357" fmla="*/ 0 w 2559331"/>
                    <a:gd name="connsiteY8-358" fmla="*/ 593725 h 692150"/>
                    <a:gd name="connsiteX9-359" fmla="*/ 6350 w 2559331"/>
                    <a:gd name="connsiteY9-360" fmla="*/ 688975 h 692150"/>
                    <a:gd name="connsiteX10-361" fmla="*/ 2390775 w 2559331"/>
                    <a:gd name="connsiteY10-362" fmla="*/ 692150 h 692150"/>
                    <a:gd name="connsiteX11-363" fmla="*/ 2432050 w 2559331"/>
                    <a:gd name="connsiteY11-364" fmla="*/ 666750 h 692150"/>
                    <a:gd name="connsiteX12-365" fmla="*/ 2476500 w 2559331"/>
                    <a:gd name="connsiteY12-366" fmla="*/ 692150 h 692150"/>
                    <a:gd name="connsiteX13-367" fmla="*/ 2559050 w 2559331"/>
                    <a:gd name="connsiteY13-368" fmla="*/ 685800 h 692150"/>
                    <a:gd name="connsiteX14-369" fmla="*/ 2552700 w 2559331"/>
                    <a:gd name="connsiteY14-370" fmla="*/ 171450 h 692150"/>
                    <a:gd name="connsiteX15-371" fmla="*/ 2466975 w 2559331"/>
                    <a:gd name="connsiteY15-372" fmla="*/ 95250 h 692150"/>
                    <a:gd name="connsiteX16-373" fmla="*/ 511175 w 2559331"/>
                    <a:gd name="connsiteY16-374" fmla="*/ 184150 h 692150"/>
                    <a:gd name="connsiteX17-375" fmla="*/ 180975 w 2559331"/>
                    <a:gd name="connsiteY17-376" fmla="*/ 0 h 692150"/>
                    <a:gd name="connsiteX0-377" fmla="*/ 180975 w 2559331"/>
                    <a:gd name="connsiteY0-378" fmla="*/ 0 h 692150"/>
                    <a:gd name="connsiteX1-379" fmla="*/ 6350 w 2559331"/>
                    <a:gd name="connsiteY1-380" fmla="*/ 152400 h 692150"/>
                    <a:gd name="connsiteX2-381" fmla="*/ 9525 w 2559331"/>
                    <a:gd name="connsiteY2-382" fmla="*/ 241300 h 692150"/>
                    <a:gd name="connsiteX3-383" fmla="*/ 2454275 w 2559331"/>
                    <a:gd name="connsiteY3-384" fmla="*/ 234950 h 692150"/>
                    <a:gd name="connsiteX4-385" fmla="*/ 2454275 w 2559331"/>
                    <a:gd name="connsiteY4-386" fmla="*/ 552450 h 692150"/>
                    <a:gd name="connsiteX5-387" fmla="*/ 66675 w 2559331"/>
                    <a:gd name="connsiteY5-388" fmla="*/ 565150 h 692150"/>
                    <a:gd name="connsiteX6-389" fmla="*/ 88900 w 2559331"/>
                    <a:gd name="connsiteY6-390" fmla="*/ 568325 h 692150"/>
                    <a:gd name="connsiteX7-391" fmla="*/ 92075 w 2559331"/>
                    <a:gd name="connsiteY7-392" fmla="*/ 520700 h 692150"/>
                    <a:gd name="connsiteX8-393" fmla="*/ 0 w 2559331"/>
                    <a:gd name="connsiteY8-394" fmla="*/ 593725 h 692150"/>
                    <a:gd name="connsiteX9-395" fmla="*/ 6350 w 2559331"/>
                    <a:gd name="connsiteY9-396" fmla="*/ 688975 h 692150"/>
                    <a:gd name="connsiteX10-397" fmla="*/ 2390775 w 2559331"/>
                    <a:gd name="connsiteY10-398" fmla="*/ 692150 h 692150"/>
                    <a:gd name="connsiteX11-399" fmla="*/ 2432050 w 2559331"/>
                    <a:gd name="connsiteY11-400" fmla="*/ 666750 h 692150"/>
                    <a:gd name="connsiteX12-401" fmla="*/ 2476500 w 2559331"/>
                    <a:gd name="connsiteY12-402" fmla="*/ 692150 h 692150"/>
                    <a:gd name="connsiteX13-403" fmla="*/ 2559050 w 2559331"/>
                    <a:gd name="connsiteY13-404" fmla="*/ 685800 h 692150"/>
                    <a:gd name="connsiteX14-405" fmla="*/ 2552700 w 2559331"/>
                    <a:gd name="connsiteY14-406" fmla="*/ 171450 h 692150"/>
                    <a:gd name="connsiteX15-407" fmla="*/ 2466975 w 2559331"/>
                    <a:gd name="connsiteY15-408" fmla="*/ 95250 h 692150"/>
                    <a:gd name="connsiteX16-409" fmla="*/ 511175 w 2559331"/>
                    <a:gd name="connsiteY16-410" fmla="*/ 184150 h 692150"/>
                    <a:gd name="connsiteX17-411" fmla="*/ 180975 w 2559331"/>
                    <a:gd name="connsiteY17-412" fmla="*/ 0 h 692150"/>
                    <a:gd name="connsiteX0-413" fmla="*/ 180975 w 2559331"/>
                    <a:gd name="connsiteY0-414" fmla="*/ 0 h 692150"/>
                    <a:gd name="connsiteX1-415" fmla="*/ 6350 w 2559331"/>
                    <a:gd name="connsiteY1-416" fmla="*/ 152400 h 692150"/>
                    <a:gd name="connsiteX2-417" fmla="*/ 9525 w 2559331"/>
                    <a:gd name="connsiteY2-418" fmla="*/ 241300 h 692150"/>
                    <a:gd name="connsiteX3-419" fmla="*/ 2454275 w 2559331"/>
                    <a:gd name="connsiteY3-420" fmla="*/ 234950 h 692150"/>
                    <a:gd name="connsiteX4-421" fmla="*/ 2454275 w 2559331"/>
                    <a:gd name="connsiteY4-422" fmla="*/ 552450 h 692150"/>
                    <a:gd name="connsiteX5-423" fmla="*/ 66675 w 2559331"/>
                    <a:gd name="connsiteY5-424" fmla="*/ 565150 h 692150"/>
                    <a:gd name="connsiteX6-425" fmla="*/ 88900 w 2559331"/>
                    <a:gd name="connsiteY6-426" fmla="*/ 568325 h 692150"/>
                    <a:gd name="connsiteX7-427" fmla="*/ 92075 w 2559331"/>
                    <a:gd name="connsiteY7-428" fmla="*/ 520700 h 692150"/>
                    <a:gd name="connsiteX8-429" fmla="*/ 0 w 2559331"/>
                    <a:gd name="connsiteY8-430" fmla="*/ 593725 h 692150"/>
                    <a:gd name="connsiteX9-431" fmla="*/ 6350 w 2559331"/>
                    <a:gd name="connsiteY9-432" fmla="*/ 688975 h 692150"/>
                    <a:gd name="connsiteX10-433" fmla="*/ 2390775 w 2559331"/>
                    <a:gd name="connsiteY10-434" fmla="*/ 692150 h 692150"/>
                    <a:gd name="connsiteX11-435" fmla="*/ 2432050 w 2559331"/>
                    <a:gd name="connsiteY11-436" fmla="*/ 666750 h 692150"/>
                    <a:gd name="connsiteX12-437" fmla="*/ 2476500 w 2559331"/>
                    <a:gd name="connsiteY12-438" fmla="*/ 692150 h 692150"/>
                    <a:gd name="connsiteX13-439" fmla="*/ 2559050 w 2559331"/>
                    <a:gd name="connsiteY13-440" fmla="*/ 685800 h 692150"/>
                    <a:gd name="connsiteX14-441" fmla="*/ 2552700 w 2559331"/>
                    <a:gd name="connsiteY14-442" fmla="*/ 171450 h 692150"/>
                    <a:gd name="connsiteX15-443" fmla="*/ 2466975 w 2559331"/>
                    <a:gd name="connsiteY15-444" fmla="*/ 95250 h 692150"/>
                    <a:gd name="connsiteX16-445" fmla="*/ 511175 w 2559331"/>
                    <a:gd name="connsiteY16-446" fmla="*/ 184150 h 692150"/>
                    <a:gd name="connsiteX17-447" fmla="*/ 180975 w 2559331"/>
                    <a:gd name="connsiteY17-448" fmla="*/ 0 h 692150"/>
                    <a:gd name="connsiteX0-449" fmla="*/ 180975 w 2559331"/>
                    <a:gd name="connsiteY0-450" fmla="*/ 0 h 692150"/>
                    <a:gd name="connsiteX1-451" fmla="*/ 6350 w 2559331"/>
                    <a:gd name="connsiteY1-452" fmla="*/ 152400 h 692150"/>
                    <a:gd name="connsiteX2-453" fmla="*/ 9525 w 2559331"/>
                    <a:gd name="connsiteY2-454" fmla="*/ 241300 h 692150"/>
                    <a:gd name="connsiteX3-455" fmla="*/ 2454275 w 2559331"/>
                    <a:gd name="connsiteY3-456" fmla="*/ 234950 h 692150"/>
                    <a:gd name="connsiteX4-457" fmla="*/ 2454275 w 2559331"/>
                    <a:gd name="connsiteY4-458" fmla="*/ 552450 h 692150"/>
                    <a:gd name="connsiteX5-459" fmla="*/ 66675 w 2559331"/>
                    <a:gd name="connsiteY5-460" fmla="*/ 565150 h 692150"/>
                    <a:gd name="connsiteX6-461" fmla="*/ 88900 w 2559331"/>
                    <a:gd name="connsiteY6-462" fmla="*/ 568325 h 692150"/>
                    <a:gd name="connsiteX7-463" fmla="*/ 92075 w 2559331"/>
                    <a:gd name="connsiteY7-464" fmla="*/ 520700 h 692150"/>
                    <a:gd name="connsiteX8-465" fmla="*/ 0 w 2559331"/>
                    <a:gd name="connsiteY8-466" fmla="*/ 593725 h 692150"/>
                    <a:gd name="connsiteX9-467" fmla="*/ 6350 w 2559331"/>
                    <a:gd name="connsiteY9-468" fmla="*/ 688975 h 692150"/>
                    <a:gd name="connsiteX10-469" fmla="*/ 2390775 w 2559331"/>
                    <a:gd name="connsiteY10-470" fmla="*/ 692150 h 692150"/>
                    <a:gd name="connsiteX11-471" fmla="*/ 2476500 w 2559331"/>
                    <a:gd name="connsiteY11-472" fmla="*/ 692150 h 692150"/>
                    <a:gd name="connsiteX12-473" fmla="*/ 2559050 w 2559331"/>
                    <a:gd name="connsiteY12-474" fmla="*/ 685800 h 692150"/>
                    <a:gd name="connsiteX13-475" fmla="*/ 2552700 w 2559331"/>
                    <a:gd name="connsiteY13-476" fmla="*/ 171450 h 692150"/>
                    <a:gd name="connsiteX14-477" fmla="*/ 2466975 w 2559331"/>
                    <a:gd name="connsiteY14-478" fmla="*/ 95250 h 692150"/>
                    <a:gd name="connsiteX15-479" fmla="*/ 511175 w 2559331"/>
                    <a:gd name="connsiteY15-480" fmla="*/ 184150 h 692150"/>
                    <a:gd name="connsiteX16-481" fmla="*/ 180975 w 2559331"/>
                    <a:gd name="connsiteY16-482" fmla="*/ 0 h 692150"/>
                    <a:gd name="connsiteX0-483" fmla="*/ 180975 w 2559331"/>
                    <a:gd name="connsiteY0-484" fmla="*/ 0 h 692150"/>
                    <a:gd name="connsiteX1-485" fmla="*/ 6350 w 2559331"/>
                    <a:gd name="connsiteY1-486" fmla="*/ 152400 h 692150"/>
                    <a:gd name="connsiteX2-487" fmla="*/ 9525 w 2559331"/>
                    <a:gd name="connsiteY2-488" fmla="*/ 241300 h 692150"/>
                    <a:gd name="connsiteX3-489" fmla="*/ 2454275 w 2559331"/>
                    <a:gd name="connsiteY3-490" fmla="*/ 234950 h 692150"/>
                    <a:gd name="connsiteX4-491" fmla="*/ 2454275 w 2559331"/>
                    <a:gd name="connsiteY4-492" fmla="*/ 552450 h 692150"/>
                    <a:gd name="connsiteX5-493" fmla="*/ 66675 w 2559331"/>
                    <a:gd name="connsiteY5-494" fmla="*/ 565150 h 692150"/>
                    <a:gd name="connsiteX6-495" fmla="*/ 88900 w 2559331"/>
                    <a:gd name="connsiteY6-496" fmla="*/ 568325 h 692150"/>
                    <a:gd name="connsiteX7-497" fmla="*/ 92075 w 2559331"/>
                    <a:gd name="connsiteY7-498" fmla="*/ 520700 h 692150"/>
                    <a:gd name="connsiteX8-499" fmla="*/ 0 w 2559331"/>
                    <a:gd name="connsiteY8-500" fmla="*/ 593725 h 692150"/>
                    <a:gd name="connsiteX9-501" fmla="*/ 6350 w 2559331"/>
                    <a:gd name="connsiteY9-502" fmla="*/ 688975 h 692150"/>
                    <a:gd name="connsiteX10-503" fmla="*/ 2390775 w 2559331"/>
                    <a:gd name="connsiteY10-504" fmla="*/ 692150 h 692150"/>
                    <a:gd name="connsiteX11-505" fmla="*/ 2559050 w 2559331"/>
                    <a:gd name="connsiteY11-506" fmla="*/ 685800 h 692150"/>
                    <a:gd name="connsiteX12-507" fmla="*/ 2552700 w 2559331"/>
                    <a:gd name="connsiteY12-508" fmla="*/ 171450 h 692150"/>
                    <a:gd name="connsiteX13-509" fmla="*/ 2466975 w 2559331"/>
                    <a:gd name="connsiteY13-510" fmla="*/ 95250 h 692150"/>
                    <a:gd name="connsiteX14-511" fmla="*/ 511175 w 2559331"/>
                    <a:gd name="connsiteY14-512" fmla="*/ 184150 h 692150"/>
                    <a:gd name="connsiteX15-513" fmla="*/ 180975 w 2559331"/>
                    <a:gd name="connsiteY15-514" fmla="*/ 0 h 692150"/>
                    <a:gd name="connsiteX0-515" fmla="*/ 180975 w 2559331"/>
                    <a:gd name="connsiteY0-516" fmla="*/ 0 h 688975"/>
                    <a:gd name="connsiteX1-517" fmla="*/ 6350 w 2559331"/>
                    <a:gd name="connsiteY1-518" fmla="*/ 152400 h 688975"/>
                    <a:gd name="connsiteX2-519" fmla="*/ 9525 w 2559331"/>
                    <a:gd name="connsiteY2-520" fmla="*/ 241300 h 688975"/>
                    <a:gd name="connsiteX3-521" fmla="*/ 2454275 w 2559331"/>
                    <a:gd name="connsiteY3-522" fmla="*/ 234950 h 688975"/>
                    <a:gd name="connsiteX4-523" fmla="*/ 2454275 w 2559331"/>
                    <a:gd name="connsiteY4-524" fmla="*/ 552450 h 688975"/>
                    <a:gd name="connsiteX5-525" fmla="*/ 66675 w 2559331"/>
                    <a:gd name="connsiteY5-526" fmla="*/ 565150 h 688975"/>
                    <a:gd name="connsiteX6-527" fmla="*/ 88900 w 2559331"/>
                    <a:gd name="connsiteY6-528" fmla="*/ 568325 h 688975"/>
                    <a:gd name="connsiteX7-529" fmla="*/ 92075 w 2559331"/>
                    <a:gd name="connsiteY7-530" fmla="*/ 520700 h 688975"/>
                    <a:gd name="connsiteX8-531" fmla="*/ 0 w 2559331"/>
                    <a:gd name="connsiteY8-532" fmla="*/ 593725 h 688975"/>
                    <a:gd name="connsiteX9-533" fmla="*/ 6350 w 2559331"/>
                    <a:gd name="connsiteY9-534" fmla="*/ 688975 h 688975"/>
                    <a:gd name="connsiteX10-535" fmla="*/ 2559050 w 2559331"/>
                    <a:gd name="connsiteY10-536" fmla="*/ 685800 h 688975"/>
                    <a:gd name="connsiteX11-537" fmla="*/ 2552700 w 2559331"/>
                    <a:gd name="connsiteY11-538" fmla="*/ 171450 h 688975"/>
                    <a:gd name="connsiteX12-539" fmla="*/ 2466975 w 2559331"/>
                    <a:gd name="connsiteY12-540" fmla="*/ 95250 h 688975"/>
                    <a:gd name="connsiteX13-541" fmla="*/ 511175 w 2559331"/>
                    <a:gd name="connsiteY13-542" fmla="*/ 184150 h 688975"/>
                    <a:gd name="connsiteX14-543" fmla="*/ 180975 w 2559331"/>
                    <a:gd name="connsiteY14-544" fmla="*/ 0 h 688975"/>
                    <a:gd name="connsiteX0-545" fmla="*/ 180975 w 2572231"/>
                    <a:gd name="connsiteY0-546" fmla="*/ 0 h 688975"/>
                    <a:gd name="connsiteX1-547" fmla="*/ 6350 w 2572231"/>
                    <a:gd name="connsiteY1-548" fmla="*/ 152400 h 688975"/>
                    <a:gd name="connsiteX2-549" fmla="*/ 9525 w 2572231"/>
                    <a:gd name="connsiteY2-550" fmla="*/ 241300 h 688975"/>
                    <a:gd name="connsiteX3-551" fmla="*/ 2454275 w 2572231"/>
                    <a:gd name="connsiteY3-552" fmla="*/ 234950 h 688975"/>
                    <a:gd name="connsiteX4-553" fmla="*/ 2454275 w 2572231"/>
                    <a:gd name="connsiteY4-554" fmla="*/ 552450 h 688975"/>
                    <a:gd name="connsiteX5-555" fmla="*/ 66675 w 2572231"/>
                    <a:gd name="connsiteY5-556" fmla="*/ 565150 h 688975"/>
                    <a:gd name="connsiteX6-557" fmla="*/ 88900 w 2572231"/>
                    <a:gd name="connsiteY6-558" fmla="*/ 568325 h 688975"/>
                    <a:gd name="connsiteX7-559" fmla="*/ 92075 w 2572231"/>
                    <a:gd name="connsiteY7-560" fmla="*/ 520700 h 688975"/>
                    <a:gd name="connsiteX8-561" fmla="*/ 0 w 2572231"/>
                    <a:gd name="connsiteY8-562" fmla="*/ 593725 h 688975"/>
                    <a:gd name="connsiteX9-563" fmla="*/ 6350 w 2572231"/>
                    <a:gd name="connsiteY9-564" fmla="*/ 688975 h 688975"/>
                    <a:gd name="connsiteX10-565" fmla="*/ 2559050 w 2572231"/>
                    <a:gd name="connsiteY10-566" fmla="*/ 685800 h 688975"/>
                    <a:gd name="connsiteX11-567" fmla="*/ 2552700 w 2572231"/>
                    <a:gd name="connsiteY11-568" fmla="*/ 171450 h 688975"/>
                    <a:gd name="connsiteX12-569" fmla="*/ 2466975 w 2572231"/>
                    <a:gd name="connsiteY12-570" fmla="*/ 95250 h 688975"/>
                    <a:gd name="connsiteX13-571" fmla="*/ 511175 w 2572231"/>
                    <a:gd name="connsiteY13-572" fmla="*/ 184150 h 688975"/>
                    <a:gd name="connsiteX14-573" fmla="*/ 180975 w 2572231"/>
                    <a:gd name="connsiteY14-574" fmla="*/ 0 h 688975"/>
                    <a:gd name="connsiteX0-575" fmla="*/ 180975 w 2572231"/>
                    <a:gd name="connsiteY0-576" fmla="*/ 0 h 688975"/>
                    <a:gd name="connsiteX1-577" fmla="*/ 6350 w 2572231"/>
                    <a:gd name="connsiteY1-578" fmla="*/ 152400 h 688975"/>
                    <a:gd name="connsiteX2-579" fmla="*/ 9525 w 2572231"/>
                    <a:gd name="connsiteY2-580" fmla="*/ 241300 h 688975"/>
                    <a:gd name="connsiteX3-581" fmla="*/ 2454275 w 2572231"/>
                    <a:gd name="connsiteY3-582" fmla="*/ 234950 h 688975"/>
                    <a:gd name="connsiteX4-583" fmla="*/ 2454275 w 2572231"/>
                    <a:gd name="connsiteY4-584" fmla="*/ 552450 h 688975"/>
                    <a:gd name="connsiteX5-585" fmla="*/ 66675 w 2572231"/>
                    <a:gd name="connsiteY5-586" fmla="*/ 565150 h 688975"/>
                    <a:gd name="connsiteX6-587" fmla="*/ 88900 w 2572231"/>
                    <a:gd name="connsiteY6-588" fmla="*/ 568325 h 688975"/>
                    <a:gd name="connsiteX7-589" fmla="*/ 92075 w 2572231"/>
                    <a:gd name="connsiteY7-590" fmla="*/ 520700 h 688975"/>
                    <a:gd name="connsiteX8-591" fmla="*/ 0 w 2572231"/>
                    <a:gd name="connsiteY8-592" fmla="*/ 593725 h 688975"/>
                    <a:gd name="connsiteX9-593" fmla="*/ 6350 w 2572231"/>
                    <a:gd name="connsiteY9-594" fmla="*/ 688975 h 688975"/>
                    <a:gd name="connsiteX10-595" fmla="*/ 2559050 w 2572231"/>
                    <a:gd name="connsiteY10-596" fmla="*/ 685800 h 688975"/>
                    <a:gd name="connsiteX11-597" fmla="*/ 2552700 w 2572231"/>
                    <a:gd name="connsiteY11-598" fmla="*/ 171450 h 688975"/>
                    <a:gd name="connsiteX12-599" fmla="*/ 2466975 w 2572231"/>
                    <a:gd name="connsiteY12-600" fmla="*/ 95250 h 688975"/>
                    <a:gd name="connsiteX13-601" fmla="*/ 511175 w 2572231"/>
                    <a:gd name="connsiteY13-602" fmla="*/ 184150 h 688975"/>
                    <a:gd name="connsiteX14-603" fmla="*/ 180975 w 2572231"/>
                    <a:gd name="connsiteY14-604" fmla="*/ 0 h 688975"/>
                    <a:gd name="connsiteX0-605" fmla="*/ 180975 w 2574798"/>
                    <a:gd name="connsiteY0-606" fmla="*/ 0 h 688975"/>
                    <a:gd name="connsiteX1-607" fmla="*/ 6350 w 2574798"/>
                    <a:gd name="connsiteY1-608" fmla="*/ 152400 h 688975"/>
                    <a:gd name="connsiteX2-609" fmla="*/ 9525 w 2574798"/>
                    <a:gd name="connsiteY2-610" fmla="*/ 241300 h 688975"/>
                    <a:gd name="connsiteX3-611" fmla="*/ 2454275 w 2574798"/>
                    <a:gd name="connsiteY3-612" fmla="*/ 234950 h 688975"/>
                    <a:gd name="connsiteX4-613" fmla="*/ 2454275 w 2574798"/>
                    <a:gd name="connsiteY4-614" fmla="*/ 552450 h 688975"/>
                    <a:gd name="connsiteX5-615" fmla="*/ 66675 w 2574798"/>
                    <a:gd name="connsiteY5-616" fmla="*/ 565150 h 688975"/>
                    <a:gd name="connsiteX6-617" fmla="*/ 88900 w 2574798"/>
                    <a:gd name="connsiteY6-618" fmla="*/ 568325 h 688975"/>
                    <a:gd name="connsiteX7-619" fmla="*/ 92075 w 2574798"/>
                    <a:gd name="connsiteY7-620" fmla="*/ 520700 h 688975"/>
                    <a:gd name="connsiteX8-621" fmla="*/ 0 w 2574798"/>
                    <a:gd name="connsiteY8-622" fmla="*/ 593725 h 688975"/>
                    <a:gd name="connsiteX9-623" fmla="*/ 6350 w 2574798"/>
                    <a:gd name="connsiteY9-624" fmla="*/ 688975 h 688975"/>
                    <a:gd name="connsiteX10-625" fmla="*/ 2562225 w 2574798"/>
                    <a:gd name="connsiteY10-626" fmla="*/ 666750 h 688975"/>
                    <a:gd name="connsiteX11-627" fmla="*/ 2552700 w 2574798"/>
                    <a:gd name="connsiteY11-628" fmla="*/ 171450 h 688975"/>
                    <a:gd name="connsiteX12-629" fmla="*/ 2466975 w 2574798"/>
                    <a:gd name="connsiteY12-630" fmla="*/ 95250 h 688975"/>
                    <a:gd name="connsiteX13-631" fmla="*/ 511175 w 2574798"/>
                    <a:gd name="connsiteY13-632" fmla="*/ 184150 h 688975"/>
                    <a:gd name="connsiteX14-633" fmla="*/ 180975 w 2574798"/>
                    <a:gd name="connsiteY14-634" fmla="*/ 0 h 688975"/>
                    <a:gd name="connsiteX0-635" fmla="*/ 180975 w 2574798"/>
                    <a:gd name="connsiteY0-636" fmla="*/ 0 h 688975"/>
                    <a:gd name="connsiteX1-637" fmla="*/ 6350 w 2574798"/>
                    <a:gd name="connsiteY1-638" fmla="*/ 152400 h 688975"/>
                    <a:gd name="connsiteX2-639" fmla="*/ 9525 w 2574798"/>
                    <a:gd name="connsiteY2-640" fmla="*/ 241300 h 688975"/>
                    <a:gd name="connsiteX3-641" fmla="*/ 2454275 w 2574798"/>
                    <a:gd name="connsiteY3-642" fmla="*/ 234950 h 688975"/>
                    <a:gd name="connsiteX4-643" fmla="*/ 2454275 w 2574798"/>
                    <a:gd name="connsiteY4-644" fmla="*/ 552450 h 688975"/>
                    <a:gd name="connsiteX5-645" fmla="*/ 66675 w 2574798"/>
                    <a:gd name="connsiteY5-646" fmla="*/ 565150 h 688975"/>
                    <a:gd name="connsiteX6-647" fmla="*/ 88900 w 2574798"/>
                    <a:gd name="connsiteY6-648" fmla="*/ 568325 h 688975"/>
                    <a:gd name="connsiteX7-649" fmla="*/ 92075 w 2574798"/>
                    <a:gd name="connsiteY7-650" fmla="*/ 520700 h 688975"/>
                    <a:gd name="connsiteX8-651" fmla="*/ 0 w 2574798"/>
                    <a:gd name="connsiteY8-652" fmla="*/ 593725 h 688975"/>
                    <a:gd name="connsiteX9-653" fmla="*/ 6350 w 2574798"/>
                    <a:gd name="connsiteY9-654" fmla="*/ 688975 h 688975"/>
                    <a:gd name="connsiteX10-655" fmla="*/ 2562225 w 2574798"/>
                    <a:gd name="connsiteY10-656" fmla="*/ 666750 h 688975"/>
                    <a:gd name="connsiteX11-657" fmla="*/ 2552700 w 2574798"/>
                    <a:gd name="connsiteY11-658" fmla="*/ 171450 h 688975"/>
                    <a:gd name="connsiteX12-659" fmla="*/ 2466975 w 2574798"/>
                    <a:gd name="connsiteY12-660" fmla="*/ 95250 h 688975"/>
                    <a:gd name="connsiteX13-661" fmla="*/ 511175 w 2574798"/>
                    <a:gd name="connsiteY13-662" fmla="*/ 184150 h 688975"/>
                    <a:gd name="connsiteX14-663" fmla="*/ 180975 w 2574798"/>
                    <a:gd name="connsiteY14-664" fmla="*/ 0 h 688975"/>
                    <a:gd name="connsiteX0-665" fmla="*/ 180975 w 2577418"/>
                    <a:gd name="connsiteY0-666" fmla="*/ 0 h 688975"/>
                    <a:gd name="connsiteX1-667" fmla="*/ 6350 w 2577418"/>
                    <a:gd name="connsiteY1-668" fmla="*/ 152400 h 688975"/>
                    <a:gd name="connsiteX2-669" fmla="*/ 9525 w 2577418"/>
                    <a:gd name="connsiteY2-670" fmla="*/ 241300 h 688975"/>
                    <a:gd name="connsiteX3-671" fmla="*/ 2454275 w 2577418"/>
                    <a:gd name="connsiteY3-672" fmla="*/ 234950 h 688975"/>
                    <a:gd name="connsiteX4-673" fmla="*/ 2454275 w 2577418"/>
                    <a:gd name="connsiteY4-674" fmla="*/ 552450 h 688975"/>
                    <a:gd name="connsiteX5-675" fmla="*/ 66675 w 2577418"/>
                    <a:gd name="connsiteY5-676" fmla="*/ 565150 h 688975"/>
                    <a:gd name="connsiteX6-677" fmla="*/ 88900 w 2577418"/>
                    <a:gd name="connsiteY6-678" fmla="*/ 568325 h 688975"/>
                    <a:gd name="connsiteX7-679" fmla="*/ 92075 w 2577418"/>
                    <a:gd name="connsiteY7-680" fmla="*/ 520700 h 688975"/>
                    <a:gd name="connsiteX8-681" fmla="*/ 0 w 2577418"/>
                    <a:gd name="connsiteY8-682" fmla="*/ 593725 h 688975"/>
                    <a:gd name="connsiteX9-683" fmla="*/ 6350 w 2577418"/>
                    <a:gd name="connsiteY9-684" fmla="*/ 688975 h 688975"/>
                    <a:gd name="connsiteX10-685" fmla="*/ 2565400 w 2577418"/>
                    <a:gd name="connsiteY10-686" fmla="*/ 688975 h 688975"/>
                    <a:gd name="connsiteX11-687" fmla="*/ 2552700 w 2577418"/>
                    <a:gd name="connsiteY11-688" fmla="*/ 171450 h 688975"/>
                    <a:gd name="connsiteX12-689" fmla="*/ 2466975 w 2577418"/>
                    <a:gd name="connsiteY12-690" fmla="*/ 95250 h 688975"/>
                    <a:gd name="connsiteX13-691" fmla="*/ 511175 w 2577418"/>
                    <a:gd name="connsiteY13-692" fmla="*/ 184150 h 688975"/>
                    <a:gd name="connsiteX14-693" fmla="*/ 180975 w 2577418"/>
                    <a:gd name="connsiteY14-694" fmla="*/ 0 h 688975"/>
                    <a:gd name="connsiteX0-695" fmla="*/ 180975 w 2577418"/>
                    <a:gd name="connsiteY0-696" fmla="*/ 0 h 688975"/>
                    <a:gd name="connsiteX1-697" fmla="*/ 6350 w 2577418"/>
                    <a:gd name="connsiteY1-698" fmla="*/ 152400 h 688975"/>
                    <a:gd name="connsiteX2-699" fmla="*/ 9525 w 2577418"/>
                    <a:gd name="connsiteY2-700" fmla="*/ 241300 h 688975"/>
                    <a:gd name="connsiteX3-701" fmla="*/ 2454275 w 2577418"/>
                    <a:gd name="connsiteY3-702" fmla="*/ 234950 h 688975"/>
                    <a:gd name="connsiteX4-703" fmla="*/ 2454275 w 2577418"/>
                    <a:gd name="connsiteY4-704" fmla="*/ 552450 h 688975"/>
                    <a:gd name="connsiteX5-705" fmla="*/ 66675 w 2577418"/>
                    <a:gd name="connsiteY5-706" fmla="*/ 565150 h 688975"/>
                    <a:gd name="connsiteX6-707" fmla="*/ 88900 w 2577418"/>
                    <a:gd name="connsiteY6-708" fmla="*/ 568325 h 688975"/>
                    <a:gd name="connsiteX7-709" fmla="*/ 92075 w 2577418"/>
                    <a:gd name="connsiteY7-710" fmla="*/ 520700 h 688975"/>
                    <a:gd name="connsiteX8-711" fmla="*/ 0 w 2577418"/>
                    <a:gd name="connsiteY8-712" fmla="*/ 593725 h 688975"/>
                    <a:gd name="connsiteX9-713" fmla="*/ 6350 w 2577418"/>
                    <a:gd name="connsiteY9-714" fmla="*/ 688975 h 688975"/>
                    <a:gd name="connsiteX10-715" fmla="*/ 2565400 w 2577418"/>
                    <a:gd name="connsiteY10-716" fmla="*/ 688975 h 688975"/>
                    <a:gd name="connsiteX11-717" fmla="*/ 2552700 w 2577418"/>
                    <a:gd name="connsiteY11-718" fmla="*/ 171450 h 688975"/>
                    <a:gd name="connsiteX12-719" fmla="*/ 2466975 w 2577418"/>
                    <a:gd name="connsiteY12-720" fmla="*/ 95250 h 688975"/>
                    <a:gd name="connsiteX13-721" fmla="*/ 511175 w 2577418"/>
                    <a:gd name="connsiteY13-722" fmla="*/ 184150 h 688975"/>
                    <a:gd name="connsiteX14-723" fmla="*/ 180975 w 2577418"/>
                    <a:gd name="connsiteY14-724" fmla="*/ 0 h 688975"/>
                    <a:gd name="connsiteX0-725" fmla="*/ 180975 w 2570812"/>
                    <a:gd name="connsiteY0-726" fmla="*/ 0 h 688975"/>
                    <a:gd name="connsiteX1-727" fmla="*/ 6350 w 2570812"/>
                    <a:gd name="connsiteY1-728" fmla="*/ 152400 h 688975"/>
                    <a:gd name="connsiteX2-729" fmla="*/ 9525 w 2570812"/>
                    <a:gd name="connsiteY2-730" fmla="*/ 241300 h 688975"/>
                    <a:gd name="connsiteX3-731" fmla="*/ 2454275 w 2570812"/>
                    <a:gd name="connsiteY3-732" fmla="*/ 234950 h 688975"/>
                    <a:gd name="connsiteX4-733" fmla="*/ 2454275 w 2570812"/>
                    <a:gd name="connsiteY4-734" fmla="*/ 552450 h 688975"/>
                    <a:gd name="connsiteX5-735" fmla="*/ 66675 w 2570812"/>
                    <a:gd name="connsiteY5-736" fmla="*/ 565150 h 688975"/>
                    <a:gd name="connsiteX6-737" fmla="*/ 88900 w 2570812"/>
                    <a:gd name="connsiteY6-738" fmla="*/ 568325 h 688975"/>
                    <a:gd name="connsiteX7-739" fmla="*/ 92075 w 2570812"/>
                    <a:gd name="connsiteY7-740" fmla="*/ 520700 h 688975"/>
                    <a:gd name="connsiteX8-741" fmla="*/ 0 w 2570812"/>
                    <a:gd name="connsiteY8-742" fmla="*/ 593725 h 688975"/>
                    <a:gd name="connsiteX9-743" fmla="*/ 6350 w 2570812"/>
                    <a:gd name="connsiteY9-744" fmla="*/ 688975 h 688975"/>
                    <a:gd name="connsiteX10-745" fmla="*/ 2565400 w 2570812"/>
                    <a:gd name="connsiteY10-746" fmla="*/ 688975 h 688975"/>
                    <a:gd name="connsiteX11-747" fmla="*/ 2552700 w 2570812"/>
                    <a:gd name="connsiteY11-748" fmla="*/ 171450 h 688975"/>
                    <a:gd name="connsiteX12-749" fmla="*/ 2466975 w 2570812"/>
                    <a:gd name="connsiteY12-750" fmla="*/ 95250 h 688975"/>
                    <a:gd name="connsiteX13-751" fmla="*/ 511175 w 2570812"/>
                    <a:gd name="connsiteY13-752" fmla="*/ 184150 h 688975"/>
                    <a:gd name="connsiteX14-753" fmla="*/ 180975 w 2570812"/>
                    <a:gd name="connsiteY14-754" fmla="*/ 0 h 688975"/>
                    <a:gd name="connsiteX0-755" fmla="*/ 180975 w 2570812"/>
                    <a:gd name="connsiteY0-756" fmla="*/ 0 h 688975"/>
                    <a:gd name="connsiteX1-757" fmla="*/ 6350 w 2570812"/>
                    <a:gd name="connsiteY1-758" fmla="*/ 152400 h 688975"/>
                    <a:gd name="connsiteX2-759" fmla="*/ 9525 w 2570812"/>
                    <a:gd name="connsiteY2-760" fmla="*/ 241300 h 688975"/>
                    <a:gd name="connsiteX3-761" fmla="*/ 2460625 w 2570812"/>
                    <a:gd name="connsiteY3-762" fmla="*/ 247650 h 688975"/>
                    <a:gd name="connsiteX4-763" fmla="*/ 2454275 w 2570812"/>
                    <a:gd name="connsiteY4-764" fmla="*/ 552450 h 688975"/>
                    <a:gd name="connsiteX5-765" fmla="*/ 66675 w 2570812"/>
                    <a:gd name="connsiteY5-766" fmla="*/ 565150 h 688975"/>
                    <a:gd name="connsiteX6-767" fmla="*/ 88900 w 2570812"/>
                    <a:gd name="connsiteY6-768" fmla="*/ 568325 h 688975"/>
                    <a:gd name="connsiteX7-769" fmla="*/ 92075 w 2570812"/>
                    <a:gd name="connsiteY7-770" fmla="*/ 520700 h 688975"/>
                    <a:gd name="connsiteX8-771" fmla="*/ 0 w 2570812"/>
                    <a:gd name="connsiteY8-772" fmla="*/ 593725 h 688975"/>
                    <a:gd name="connsiteX9-773" fmla="*/ 6350 w 2570812"/>
                    <a:gd name="connsiteY9-774" fmla="*/ 688975 h 688975"/>
                    <a:gd name="connsiteX10-775" fmla="*/ 2565400 w 2570812"/>
                    <a:gd name="connsiteY10-776" fmla="*/ 688975 h 688975"/>
                    <a:gd name="connsiteX11-777" fmla="*/ 2552700 w 2570812"/>
                    <a:gd name="connsiteY11-778" fmla="*/ 171450 h 688975"/>
                    <a:gd name="connsiteX12-779" fmla="*/ 2466975 w 2570812"/>
                    <a:gd name="connsiteY12-780" fmla="*/ 95250 h 688975"/>
                    <a:gd name="connsiteX13-781" fmla="*/ 511175 w 2570812"/>
                    <a:gd name="connsiteY13-782" fmla="*/ 184150 h 688975"/>
                    <a:gd name="connsiteX14-783" fmla="*/ 180975 w 2570812"/>
                    <a:gd name="connsiteY14-784" fmla="*/ 0 h 688975"/>
                    <a:gd name="connsiteX0-785" fmla="*/ 180975 w 2570812"/>
                    <a:gd name="connsiteY0-786" fmla="*/ 0 h 688975"/>
                    <a:gd name="connsiteX1-787" fmla="*/ 6350 w 2570812"/>
                    <a:gd name="connsiteY1-788" fmla="*/ 152400 h 688975"/>
                    <a:gd name="connsiteX2-789" fmla="*/ 9525 w 2570812"/>
                    <a:gd name="connsiteY2-790" fmla="*/ 241300 h 688975"/>
                    <a:gd name="connsiteX3-791" fmla="*/ 2460625 w 2570812"/>
                    <a:gd name="connsiteY3-792" fmla="*/ 247650 h 688975"/>
                    <a:gd name="connsiteX4-793" fmla="*/ 2457450 w 2570812"/>
                    <a:gd name="connsiteY4-794" fmla="*/ 561975 h 688975"/>
                    <a:gd name="connsiteX5-795" fmla="*/ 66675 w 2570812"/>
                    <a:gd name="connsiteY5-796" fmla="*/ 565150 h 688975"/>
                    <a:gd name="connsiteX6-797" fmla="*/ 88900 w 2570812"/>
                    <a:gd name="connsiteY6-798" fmla="*/ 568325 h 688975"/>
                    <a:gd name="connsiteX7-799" fmla="*/ 92075 w 2570812"/>
                    <a:gd name="connsiteY7-800" fmla="*/ 520700 h 688975"/>
                    <a:gd name="connsiteX8-801" fmla="*/ 0 w 2570812"/>
                    <a:gd name="connsiteY8-802" fmla="*/ 593725 h 688975"/>
                    <a:gd name="connsiteX9-803" fmla="*/ 6350 w 2570812"/>
                    <a:gd name="connsiteY9-804" fmla="*/ 688975 h 688975"/>
                    <a:gd name="connsiteX10-805" fmla="*/ 2565400 w 2570812"/>
                    <a:gd name="connsiteY10-806" fmla="*/ 688975 h 688975"/>
                    <a:gd name="connsiteX11-807" fmla="*/ 2552700 w 2570812"/>
                    <a:gd name="connsiteY11-808" fmla="*/ 171450 h 688975"/>
                    <a:gd name="connsiteX12-809" fmla="*/ 2466975 w 2570812"/>
                    <a:gd name="connsiteY12-810" fmla="*/ 95250 h 688975"/>
                    <a:gd name="connsiteX13-811" fmla="*/ 511175 w 2570812"/>
                    <a:gd name="connsiteY13-812" fmla="*/ 184150 h 688975"/>
                    <a:gd name="connsiteX14-813" fmla="*/ 180975 w 2570812"/>
                    <a:gd name="connsiteY14-814" fmla="*/ 0 h 688975"/>
                    <a:gd name="connsiteX0-815" fmla="*/ 180975 w 2570812"/>
                    <a:gd name="connsiteY0-816" fmla="*/ 0 h 688975"/>
                    <a:gd name="connsiteX1-817" fmla="*/ 6350 w 2570812"/>
                    <a:gd name="connsiteY1-818" fmla="*/ 152400 h 688975"/>
                    <a:gd name="connsiteX2-819" fmla="*/ 9525 w 2570812"/>
                    <a:gd name="connsiteY2-820" fmla="*/ 241300 h 688975"/>
                    <a:gd name="connsiteX3-821" fmla="*/ 2460625 w 2570812"/>
                    <a:gd name="connsiteY3-822" fmla="*/ 247650 h 688975"/>
                    <a:gd name="connsiteX4-823" fmla="*/ 2457450 w 2570812"/>
                    <a:gd name="connsiteY4-824" fmla="*/ 561975 h 688975"/>
                    <a:gd name="connsiteX5-825" fmla="*/ 66675 w 2570812"/>
                    <a:gd name="connsiteY5-826" fmla="*/ 565150 h 688975"/>
                    <a:gd name="connsiteX6-827" fmla="*/ 88900 w 2570812"/>
                    <a:gd name="connsiteY6-828" fmla="*/ 568325 h 688975"/>
                    <a:gd name="connsiteX7-829" fmla="*/ 92075 w 2570812"/>
                    <a:gd name="connsiteY7-830" fmla="*/ 520700 h 688975"/>
                    <a:gd name="connsiteX8-831" fmla="*/ 0 w 2570812"/>
                    <a:gd name="connsiteY8-832" fmla="*/ 593725 h 688975"/>
                    <a:gd name="connsiteX9-833" fmla="*/ 6350 w 2570812"/>
                    <a:gd name="connsiteY9-834" fmla="*/ 688975 h 688975"/>
                    <a:gd name="connsiteX10-835" fmla="*/ 2565400 w 2570812"/>
                    <a:gd name="connsiteY10-836" fmla="*/ 688975 h 688975"/>
                    <a:gd name="connsiteX11-837" fmla="*/ 2552700 w 2570812"/>
                    <a:gd name="connsiteY11-838" fmla="*/ 171450 h 688975"/>
                    <a:gd name="connsiteX12-839" fmla="*/ 2466975 w 2570812"/>
                    <a:gd name="connsiteY12-840" fmla="*/ 95250 h 688975"/>
                    <a:gd name="connsiteX13-841" fmla="*/ 485775 w 2570812"/>
                    <a:gd name="connsiteY13-842" fmla="*/ 171450 h 688975"/>
                    <a:gd name="connsiteX14-843" fmla="*/ 180975 w 2570812"/>
                    <a:gd name="connsiteY14-844" fmla="*/ 0 h 688975"/>
                    <a:gd name="connsiteX0-845" fmla="*/ 180975 w 2570812"/>
                    <a:gd name="connsiteY0-846" fmla="*/ 0 h 688975"/>
                    <a:gd name="connsiteX1-847" fmla="*/ 6350 w 2570812"/>
                    <a:gd name="connsiteY1-848" fmla="*/ 152400 h 688975"/>
                    <a:gd name="connsiteX2-849" fmla="*/ 9525 w 2570812"/>
                    <a:gd name="connsiteY2-850" fmla="*/ 241300 h 688975"/>
                    <a:gd name="connsiteX3-851" fmla="*/ 2460625 w 2570812"/>
                    <a:gd name="connsiteY3-852" fmla="*/ 247650 h 688975"/>
                    <a:gd name="connsiteX4-853" fmla="*/ 2457450 w 2570812"/>
                    <a:gd name="connsiteY4-854" fmla="*/ 561975 h 688975"/>
                    <a:gd name="connsiteX5-855" fmla="*/ 66675 w 2570812"/>
                    <a:gd name="connsiteY5-856" fmla="*/ 565150 h 688975"/>
                    <a:gd name="connsiteX6-857" fmla="*/ 88900 w 2570812"/>
                    <a:gd name="connsiteY6-858" fmla="*/ 568325 h 688975"/>
                    <a:gd name="connsiteX7-859" fmla="*/ 92075 w 2570812"/>
                    <a:gd name="connsiteY7-860" fmla="*/ 520700 h 688975"/>
                    <a:gd name="connsiteX8-861" fmla="*/ 0 w 2570812"/>
                    <a:gd name="connsiteY8-862" fmla="*/ 593725 h 688975"/>
                    <a:gd name="connsiteX9-863" fmla="*/ 6350 w 2570812"/>
                    <a:gd name="connsiteY9-864" fmla="*/ 688975 h 688975"/>
                    <a:gd name="connsiteX10-865" fmla="*/ 2565400 w 2570812"/>
                    <a:gd name="connsiteY10-866" fmla="*/ 688975 h 688975"/>
                    <a:gd name="connsiteX11-867" fmla="*/ 2552700 w 2570812"/>
                    <a:gd name="connsiteY11-868" fmla="*/ 171450 h 688975"/>
                    <a:gd name="connsiteX12-869" fmla="*/ 2466975 w 2570812"/>
                    <a:gd name="connsiteY12-870" fmla="*/ 95250 h 688975"/>
                    <a:gd name="connsiteX13-871" fmla="*/ 180975 w 2570812"/>
                    <a:gd name="connsiteY13-872" fmla="*/ 0 h 688975"/>
                    <a:gd name="connsiteX0-873" fmla="*/ 180975 w 2570812"/>
                    <a:gd name="connsiteY0-874" fmla="*/ 31750 h 720725"/>
                    <a:gd name="connsiteX1-875" fmla="*/ 6350 w 2570812"/>
                    <a:gd name="connsiteY1-876" fmla="*/ 184150 h 720725"/>
                    <a:gd name="connsiteX2-877" fmla="*/ 9525 w 2570812"/>
                    <a:gd name="connsiteY2-878" fmla="*/ 273050 h 720725"/>
                    <a:gd name="connsiteX3-879" fmla="*/ 2460625 w 2570812"/>
                    <a:gd name="connsiteY3-880" fmla="*/ 279400 h 720725"/>
                    <a:gd name="connsiteX4-881" fmla="*/ 2457450 w 2570812"/>
                    <a:gd name="connsiteY4-882" fmla="*/ 593725 h 720725"/>
                    <a:gd name="connsiteX5-883" fmla="*/ 66675 w 2570812"/>
                    <a:gd name="connsiteY5-884" fmla="*/ 596900 h 720725"/>
                    <a:gd name="connsiteX6-885" fmla="*/ 88900 w 2570812"/>
                    <a:gd name="connsiteY6-886" fmla="*/ 600075 h 720725"/>
                    <a:gd name="connsiteX7-887" fmla="*/ 92075 w 2570812"/>
                    <a:gd name="connsiteY7-888" fmla="*/ 552450 h 720725"/>
                    <a:gd name="connsiteX8-889" fmla="*/ 0 w 2570812"/>
                    <a:gd name="connsiteY8-890" fmla="*/ 625475 h 720725"/>
                    <a:gd name="connsiteX9-891" fmla="*/ 6350 w 2570812"/>
                    <a:gd name="connsiteY9-892" fmla="*/ 720725 h 720725"/>
                    <a:gd name="connsiteX10-893" fmla="*/ 2565400 w 2570812"/>
                    <a:gd name="connsiteY10-894" fmla="*/ 720725 h 720725"/>
                    <a:gd name="connsiteX11-895" fmla="*/ 2552700 w 2570812"/>
                    <a:gd name="connsiteY11-896" fmla="*/ 203200 h 720725"/>
                    <a:gd name="connsiteX12-897" fmla="*/ 2336800 w 2570812"/>
                    <a:gd name="connsiteY12-898" fmla="*/ 0 h 720725"/>
                    <a:gd name="connsiteX13-899" fmla="*/ 180975 w 2570812"/>
                    <a:gd name="connsiteY13-900" fmla="*/ 31750 h 720725"/>
                    <a:gd name="connsiteX0-901" fmla="*/ 180975 w 2570812"/>
                    <a:gd name="connsiteY0-902" fmla="*/ 0 h 688975"/>
                    <a:gd name="connsiteX1-903" fmla="*/ 6350 w 2570812"/>
                    <a:gd name="connsiteY1-904" fmla="*/ 152400 h 688975"/>
                    <a:gd name="connsiteX2-905" fmla="*/ 9525 w 2570812"/>
                    <a:gd name="connsiteY2-906" fmla="*/ 241300 h 688975"/>
                    <a:gd name="connsiteX3-907" fmla="*/ 2460625 w 2570812"/>
                    <a:gd name="connsiteY3-908" fmla="*/ 247650 h 688975"/>
                    <a:gd name="connsiteX4-909" fmla="*/ 2457450 w 2570812"/>
                    <a:gd name="connsiteY4-910" fmla="*/ 561975 h 688975"/>
                    <a:gd name="connsiteX5-911" fmla="*/ 66675 w 2570812"/>
                    <a:gd name="connsiteY5-912" fmla="*/ 565150 h 688975"/>
                    <a:gd name="connsiteX6-913" fmla="*/ 88900 w 2570812"/>
                    <a:gd name="connsiteY6-914" fmla="*/ 568325 h 688975"/>
                    <a:gd name="connsiteX7-915" fmla="*/ 92075 w 2570812"/>
                    <a:gd name="connsiteY7-916" fmla="*/ 520700 h 688975"/>
                    <a:gd name="connsiteX8-917" fmla="*/ 0 w 2570812"/>
                    <a:gd name="connsiteY8-918" fmla="*/ 593725 h 688975"/>
                    <a:gd name="connsiteX9-919" fmla="*/ 6350 w 2570812"/>
                    <a:gd name="connsiteY9-920" fmla="*/ 688975 h 688975"/>
                    <a:gd name="connsiteX10-921" fmla="*/ 2565400 w 2570812"/>
                    <a:gd name="connsiteY10-922" fmla="*/ 688975 h 688975"/>
                    <a:gd name="connsiteX11-923" fmla="*/ 2552700 w 2570812"/>
                    <a:gd name="connsiteY11-924" fmla="*/ 171450 h 688975"/>
                    <a:gd name="connsiteX12-925" fmla="*/ 2352675 w 2570812"/>
                    <a:gd name="connsiteY12-926" fmla="*/ 19050 h 688975"/>
                    <a:gd name="connsiteX13-927" fmla="*/ 180975 w 2570812"/>
                    <a:gd name="connsiteY13-928" fmla="*/ 0 h 688975"/>
                    <a:gd name="connsiteX0-929" fmla="*/ 225425 w 2570812"/>
                    <a:gd name="connsiteY0-930" fmla="*/ 0 h 714375"/>
                    <a:gd name="connsiteX1-931" fmla="*/ 6350 w 2570812"/>
                    <a:gd name="connsiteY1-932" fmla="*/ 177800 h 714375"/>
                    <a:gd name="connsiteX2-933" fmla="*/ 9525 w 2570812"/>
                    <a:gd name="connsiteY2-934" fmla="*/ 266700 h 714375"/>
                    <a:gd name="connsiteX3-935" fmla="*/ 2460625 w 2570812"/>
                    <a:gd name="connsiteY3-936" fmla="*/ 273050 h 714375"/>
                    <a:gd name="connsiteX4-937" fmla="*/ 2457450 w 2570812"/>
                    <a:gd name="connsiteY4-938" fmla="*/ 587375 h 714375"/>
                    <a:gd name="connsiteX5-939" fmla="*/ 66675 w 2570812"/>
                    <a:gd name="connsiteY5-940" fmla="*/ 590550 h 714375"/>
                    <a:gd name="connsiteX6-941" fmla="*/ 88900 w 2570812"/>
                    <a:gd name="connsiteY6-942" fmla="*/ 593725 h 714375"/>
                    <a:gd name="connsiteX7-943" fmla="*/ 92075 w 2570812"/>
                    <a:gd name="connsiteY7-944" fmla="*/ 546100 h 714375"/>
                    <a:gd name="connsiteX8-945" fmla="*/ 0 w 2570812"/>
                    <a:gd name="connsiteY8-946" fmla="*/ 619125 h 714375"/>
                    <a:gd name="connsiteX9-947" fmla="*/ 6350 w 2570812"/>
                    <a:gd name="connsiteY9-948" fmla="*/ 714375 h 714375"/>
                    <a:gd name="connsiteX10-949" fmla="*/ 2565400 w 2570812"/>
                    <a:gd name="connsiteY10-950" fmla="*/ 714375 h 714375"/>
                    <a:gd name="connsiteX11-951" fmla="*/ 2552700 w 2570812"/>
                    <a:gd name="connsiteY11-952" fmla="*/ 196850 h 714375"/>
                    <a:gd name="connsiteX12-953" fmla="*/ 2352675 w 2570812"/>
                    <a:gd name="connsiteY12-954" fmla="*/ 44450 h 714375"/>
                    <a:gd name="connsiteX13-955" fmla="*/ 225425 w 2570812"/>
                    <a:gd name="connsiteY13-956" fmla="*/ 0 h 714375"/>
                    <a:gd name="connsiteX0-957" fmla="*/ 225425 w 2570812"/>
                    <a:gd name="connsiteY0-958" fmla="*/ 0 h 714375"/>
                    <a:gd name="connsiteX1-959" fmla="*/ 6350 w 2570812"/>
                    <a:gd name="connsiteY1-960" fmla="*/ 177800 h 714375"/>
                    <a:gd name="connsiteX2-961" fmla="*/ 9525 w 2570812"/>
                    <a:gd name="connsiteY2-962" fmla="*/ 266700 h 714375"/>
                    <a:gd name="connsiteX3-963" fmla="*/ 2460625 w 2570812"/>
                    <a:gd name="connsiteY3-964" fmla="*/ 273050 h 714375"/>
                    <a:gd name="connsiteX4-965" fmla="*/ 2457450 w 2570812"/>
                    <a:gd name="connsiteY4-966" fmla="*/ 587375 h 714375"/>
                    <a:gd name="connsiteX5-967" fmla="*/ 66675 w 2570812"/>
                    <a:gd name="connsiteY5-968" fmla="*/ 590550 h 714375"/>
                    <a:gd name="connsiteX6-969" fmla="*/ 88900 w 2570812"/>
                    <a:gd name="connsiteY6-970" fmla="*/ 593725 h 714375"/>
                    <a:gd name="connsiteX7-971" fmla="*/ 92075 w 2570812"/>
                    <a:gd name="connsiteY7-972" fmla="*/ 546100 h 714375"/>
                    <a:gd name="connsiteX8-973" fmla="*/ 0 w 2570812"/>
                    <a:gd name="connsiteY8-974" fmla="*/ 619125 h 714375"/>
                    <a:gd name="connsiteX9-975" fmla="*/ 6350 w 2570812"/>
                    <a:gd name="connsiteY9-976" fmla="*/ 714375 h 714375"/>
                    <a:gd name="connsiteX10-977" fmla="*/ 2565400 w 2570812"/>
                    <a:gd name="connsiteY10-978" fmla="*/ 714375 h 714375"/>
                    <a:gd name="connsiteX11-979" fmla="*/ 2552700 w 2570812"/>
                    <a:gd name="connsiteY11-980" fmla="*/ 196850 h 714375"/>
                    <a:gd name="connsiteX12-981" fmla="*/ 2308225 w 2570812"/>
                    <a:gd name="connsiteY12-982" fmla="*/ 12700 h 714375"/>
                    <a:gd name="connsiteX13-983" fmla="*/ 225425 w 2570812"/>
                    <a:gd name="connsiteY13-984" fmla="*/ 0 h 714375"/>
                    <a:gd name="connsiteX0-985" fmla="*/ 225425 w 2570812"/>
                    <a:gd name="connsiteY0-986" fmla="*/ 0 h 714375"/>
                    <a:gd name="connsiteX1-987" fmla="*/ 6350 w 2570812"/>
                    <a:gd name="connsiteY1-988" fmla="*/ 177800 h 714375"/>
                    <a:gd name="connsiteX2-989" fmla="*/ 9525 w 2570812"/>
                    <a:gd name="connsiteY2-990" fmla="*/ 266700 h 714375"/>
                    <a:gd name="connsiteX3-991" fmla="*/ 2460625 w 2570812"/>
                    <a:gd name="connsiteY3-992" fmla="*/ 273050 h 714375"/>
                    <a:gd name="connsiteX4-993" fmla="*/ 2457450 w 2570812"/>
                    <a:gd name="connsiteY4-994" fmla="*/ 587375 h 714375"/>
                    <a:gd name="connsiteX5-995" fmla="*/ 66675 w 2570812"/>
                    <a:gd name="connsiteY5-996" fmla="*/ 590550 h 714375"/>
                    <a:gd name="connsiteX6-997" fmla="*/ 88900 w 2570812"/>
                    <a:gd name="connsiteY6-998" fmla="*/ 593725 h 714375"/>
                    <a:gd name="connsiteX7-999" fmla="*/ 92075 w 2570812"/>
                    <a:gd name="connsiteY7-1000" fmla="*/ 546100 h 714375"/>
                    <a:gd name="connsiteX8-1001" fmla="*/ 0 w 2570812"/>
                    <a:gd name="connsiteY8-1002" fmla="*/ 619125 h 714375"/>
                    <a:gd name="connsiteX9-1003" fmla="*/ 6350 w 2570812"/>
                    <a:gd name="connsiteY9-1004" fmla="*/ 714375 h 714375"/>
                    <a:gd name="connsiteX10-1005" fmla="*/ 2565400 w 2570812"/>
                    <a:gd name="connsiteY10-1006" fmla="*/ 714375 h 714375"/>
                    <a:gd name="connsiteX11-1007" fmla="*/ 2552700 w 2570812"/>
                    <a:gd name="connsiteY11-1008" fmla="*/ 196850 h 714375"/>
                    <a:gd name="connsiteX12-1009" fmla="*/ 2295525 w 2570812"/>
                    <a:gd name="connsiteY12-1010" fmla="*/ 0 h 714375"/>
                    <a:gd name="connsiteX13-1011" fmla="*/ 225425 w 2570812"/>
                    <a:gd name="connsiteY13-1012" fmla="*/ 0 h 714375"/>
                    <a:gd name="connsiteX0-1013" fmla="*/ 225425 w 2570812"/>
                    <a:gd name="connsiteY0-1014" fmla="*/ 0 h 714375"/>
                    <a:gd name="connsiteX1-1015" fmla="*/ 6350 w 2570812"/>
                    <a:gd name="connsiteY1-1016" fmla="*/ 177800 h 714375"/>
                    <a:gd name="connsiteX2-1017" fmla="*/ 9525 w 2570812"/>
                    <a:gd name="connsiteY2-1018" fmla="*/ 266700 h 714375"/>
                    <a:gd name="connsiteX3-1019" fmla="*/ 2460625 w 2570812"/>
                    <a:gd name="connsiteY3-1020" fmla="*/ 273050 h 714375"/>
                    <a:gd name="connsiteX4-1021" fmla="*/ 2457450 w 2570812"/>
                    <a:gd name="connsiteY4-1022" fmla="*/ 587375 h 714375"/>
                    <a:gd name="connsiteX5-1023" fmla="*/ 66675 w 2570812"/>
                    <a:gd name="connsiteY5-1024" fmla="*/ 590550 h 714375"/>
                    <a:gd name="connsiteX6-1025" fmla="*/ 88900 w 2570812"/>
                    <a:gd name="connsiteY6-1026" fmla="*/ 593725 h 714375"/>
                    <a:gd name="connsiteX7-1027" fmla="*/ 92075 w 2570812"/>
                    <a:gd name="connsiteY7-1028" fmla="*/ 546100 h 714375"/>
                    <a:gd name="connsiteX8-1029" fmla="*/ 0 w 2570812"/>
                    <a:gd name="connsiteY8-1030" fmla="*/ 619125 h 714375"/>
                    <a:gd name="connsiteX9-1031" fmla="*/ 6350 w 2570812"/>
                    <a:gd name="connsiteY9-1032" fmla="*/ 714375 h 714375"/>
                    <a:gd name="connsiteX10-1033" fmla="*/ 2565400 w 2570812"/>
                    <a:gd name="connsiteY10-1034" fmla="*/ 714375 h 714375"/>
                    <a:gd name="connsiteX11-1035" fmla="*/ 2552700 w 2570812"/>
                    <a:gd name="connsiteY11-1036" fmla="*/ 196850 h 714375"/>
                    <a:gd name="connsiteX12-1037" fmla="*/ 2295525 w 2570812"/>
                    <a:gd name="connsiteY12-1038" fmla="*/ 0 h 714375"/>
                    <a:gd name="connsiteX13-1039" fmla="*/ 225425 w 2570812"/>
                    <a:gd name="connsiteY13-1040" fmla="*/ 0 h 714375"/>
                    <a:gd name="connsiteX0-1041" fmla="*/ 225425 w 2578868"/>
                    <a:gd name="connsiteY0-1042" fmla="*/ 0 h 714375"/>
                    <a:gd name="connsiteX1-1043" fmla="*/ 6350 w 2578868"/>
                    <a:gd name="connsiteY1-1044" fmla="*/ 177800 h 714375"/>
                    <a:gd name="connsiteX2-1045" fmla="*/ 9525 w 2578868"/>
                    <a:gd name="connsiteY2-1046" fmla="*/ 266700 h 714375"/>
                    <a:gd name="connsiteX3-1047" fmla="*/ 2460625 w 2578868"/>
                    <a:gd name="connsiteY3-1048" fmla="*/ 273050 h 714375"/>
                    <a:gd name="connsiteX4-1049" fmla="*/ 2457450 w 2578868"/>
                    <a:gd name="connsiteY4-1050" fmla="*/ 587375 h 714375"/>
                    <a:gd name="connsiteX5-1051" fmla="*/ 66675 w 2578868"/>
                    <a:gd name="connsiteY5-1052" fmla="*/ 590550 h 714375"/>
                    <a:gd name="connsiteX6-1053" fmla="*/ 88900 w 2578868"/>
                    <a:gd name="connsiteY6-1054" fmla="*/ 593725 h 714375"/>
                    <a:gd name="connsiteX7-1055" fmla="*/ 92075 w 2578868"/>
                    <a:gd name="connsiteY7-1056" fmla="*/ 546100 h 714375"/>
                    <a:gd name="connsiteX8-1057" fmla="*/ 0 w 2578868"/>
                    <a:gd name="connsiteY8-1058" fmla="*/ 619125 h 714375"/>
                    <a:gd name="connsiteX9-1059" fmla="*/ 6350 w 2578868"/>
                    <a:gd name="connsiteY9-1060" fmla="*/ 714375 h 714375"/>
                    <a:gd name="connsiteX10-1061" fmla="*/ 2565400 w 2578868"/>
                    <a:gd name="connsiteY10-1062" fmla="*/ 714375 h 714375"/>
                    <a:gd name="connsiteX11-1063" fmla="*/ 2578868 w 2578868"/>
                    <a:gd name="connsiteY11-1064" fmla="*/ 202083 h 714375"/>
                    <a:gd name="connsiteX12-1065" fmla="*/ 2295525 w 2578868"/>
                    <a:gd name="connsiteY12-1066" fmla="*/ 0 h 714375"/>
                    <a:gd name="connsiteX13-1067" fmla="*/ 225425 w 2578868"/>
                    <a:gd name="connsiteY13-1068" fmla="*/ 0 h 71437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61" name="Rectangle 22"/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-1" fmla="*/ 0 w 2376264"/>
                    <a:gd name="connsiteY0-2" fmla="*/ 0 h 321543"/>
                    <a:gd name="connsiteX1-3" fmla="*/ 2376264 w 2376264"/>
                    <a:gd name="connsiteY1-4" fmla="*/ 0 h 321543"/>
                    <a:gd name="connsiteX2-5" fmla="*/ 2376264 w 2376264"/>
                    <a:gd name="connsiteY2-6" fmla="*/ 321543 h 321543"/>
                    <a:gd name="connsiteX3-7" fmla="*/ 0 w 2376264"/>
                    <a:gd name="connsiteY3-8" fmla="*/ 321543 h 321543"/>
                    <a:gd name="connsiteX4-9" fmla="*/ 0 w 2376264"/>
                    <a:gd name="connsiteY4-10" fmla="*/ 0 h 321543"/>
                    <a:gd name="connsiteX0-11" fmla="*/ 0 w 2376264"/>
                    <a:gd name="connsiteY0-12" fmla="*/ 0 h 321543"/>
                    <a:gd name="connsiteX1-13" fmla="*/ 2376264 w 2376264"/>
                    <a:gd name="connsiteY1-14" fmla="*/ 0 h 321543"/>
                    <a:gd name="connsiteX2-15" fmla="*/ 2376264 w 2376264"/>
                    <a:gd name="connsiteY2-16" fmla="*/ 321543 h 321543"/>
                    <a:gd name="connsiteX3-17" fmla="*/ 0 w 2376264"/>
                    <a:gd name="connsiteY3-18" fmla="*/ 321543 h 321543"/>
                    <a:gd name="connsiteX4-19" fmla="*/ 0 w 2376264"/>
                    <a:gd name="connsiteY4-20" fmla="*/ 0 h 321543"/>
                    <a:gd name="connsiteX0-21" fmla="*/ 0 w 2376264"/>
                    <a:gd name="connsiteY0-22" fmla="*/ 0 h 321543"/>
                    <a:gd name="connsiteX1-23" fmla="*/ 2376264 w 2376264"/>
                    <a:gd name="connsiteY1-24" fmla="*/ 0 h 321543"/>
                    <a:gd name="connsiteX2-25" fmla="*/ 2376264 w 2376264"/>
                    <a:gd name="connsiteY2-26" fmla="*/ 321543 h 321543"/>
                    <a:gd name="connsiteX3-27" fmla="*/ 0 w 2376264"/>
                    <a:gd name="connsiteY3-28" fmla="*/ 321543 h 321543"/>
                    <a:gd name="connsiteX4-29" fmla="*/ 0 w 2376264"/>
                    <a:gd name="connsiteY4-30" fmla="*/ 0 h 32154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4117666" y="4061275"/>
                <a:ext cx="1832471" cy="391100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8" name="Freeform 27"/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-1" fmla="*/ 47625 w 2552700"/>
                    <a:gd name="connsiteY0-2" fmla="*/ 263525 h 574675"/>
                    <a:gd name="connsiteX1-3" fmla="*/ 0 w 2552700"/>
                    <a:gd name="connsiteY1-4" fmla="*/ 311150 h 574675"/>
                    <a:gd name="connsiteX2-5" fmla="*/ 447675 w 2552700"/>
                    <a:gd name="connsiteY2-6" fmla="*/ 574675 h 574675"/>
                    <a:gd name="connsiteX3-7" fmla="*/ 2549525 w 2552700"/>
                    <a:gd name="connsiteY3-8" fmla="*/ 504825 h 574675"/>
                    <a:gd name="connsiteX4-9" fmla="*/ 2552700 w 2552700"/>
                    <a:gd name="connsiteY4-10" fmla="*/ 161925 h 574675"/>
                    <a:gd name="connsiteX5-11" fmla="*/ 1552575 w 2552700"/>
                    <a:gd name="connsiteY5-12" fmla="*/ 0 h 574675"/>
                    <a:gd name="connsiteX6-13" fmla="*/ 6350 w 2552700"/>
                    <a:gd name="connsiteY6-14" fmla="*/ 57150 h 574675"/>
                    <a:gd name="connsiteX7-15" fmla="*/ 3175 w 2552700"/>
                    <a:gd name="connsiteY7-16" fmla="*/ 95250 h 574675"/>
                    <a:gd name="connsiteX8-17" fmla="*/ 463550 w 2552700"/>
                    <a:gd name="connsiteY8-18" fmla="*/ 263525 h 574675"/>
                    <a:gd name="connsiteX9-19" fmla="*/ 2520950 w 2552700"/>
                    <a:gd name="connsiteY9-20" fmla="*/ 222250 h 574675"/>
                    <a:gd name="connsiteX10-21" fmla="*/ 2501900 w 2552700"/>
                    <a:gd name="connsiteY10-22" fmla="*/ 438150 h 574675"/>
                    <a:gd name="connsiteX11-23" fmla="*/ 473075 w 2552700"/>
                    <a:gd name="connsiteY11-24" fmla="*/ 511175 h 574675"/>
                    <a:gd name="connsiteX12-25" fmla="*/ 47625 w 2552700"/>
                    <a:gd name="connsiteY12-26" fmla="*/ 263525 h 574675"/>
                    <a:gd name="connsiteX0-27" fmla="*/ 47625 w 2552700"/>
                    <a:gd name="connsiteY0-28" fmla="*/ 244475 h 555625"/>
                    <a:gd name="connsiteX1-29" fmla="*/ 0 w 2552700"/>
                    <a:gd name="connsiteY1-30" fmla="*/ 292100 h 555625"/>
                    <a:gd name="connsiteX2-31" fmla="*/ 447675 w 2552700"/>
                    <a:gd name="connsiteY2-32" fmla="*/ 555625 h 555625"/>
                    <a:gd name="connsiteX3-33" fmla="*/ 2549525 w 2552700"/>
                    <a:gd name="connsiteY3-34" fmla="*/ 485775 h 555625"/>
                    <a:gd name="connsiteX4-35" fmla="*/ 2552700 w 2552700"/>
                    <a:gd name="connsiteY4-36" fmla="*/ 142875 h 555625"/>
                    <a:gd name="connsiteX5-37" fmla="*/ 1606550 w 2552700"/>
                    <a:gd name="connsiteY5-38" fmla="*/ 0 h 555625"/>
                    <a:gd name="connsiteX6-39" fmla="*/ 6350 w 2552700"/>
                    <a:gd name="connsiteY6-40" fmla="*/ 38100 h 555625"/>
                    <a:gd name="connsiteX7-41" fmla="*/ 3175 w 2552700"/>
                    <a:gd name="connsiteY7-42" fmla="*/ 76200 h 555625"/>
                    <a:gd name="connsiteX8-43" fmla="*/ 463550 w 2552700"/>
                    <a:gd name="connsiteY8-44" fmla="*/ 244475 h 555625"/>
                    <a:gd name="connsiteX9-45" fmla="*/ 2520950 w 2552700"/>
                    <a:gd name="connsiteY9-46" fmla="*/ 203200 h 555625"/>
                    <a:gd name="connsiteX10-47" fmla="*/ 2501900 w 2552700"/>
                    <a:gd name="connsiteY10-48" fmla="*/ 419100 h 555625"/>
                    <a:gd name="connsiteX11-49" fmla="*/ 473075 w 2552700"/>
                    <a:gd name="connsiteY11-50" fmla="*/ 492125 h 555625"/>
                    <a:gd name="connsiteX12-51" fmla="*/ 47625 w 2552700"/>
                    <a:gd name="connsiteY12-52" fmla="*/ 244475 h 555625"/>
                    <a:gd name="connsiteX0-53" fmla="*/ 47625 w 2585519"/>
                    <a:gd name="connsiteY0-54" fmla="*/ 244475 h 555625"/>
                    <a:gd name="connsiteX1-55" fmla="*/ 0 w 2585519"/>
                    <a:gd name="connsiteY1-56" fmla="*/ 292100 h 555625"/>
                    <a:gd name="connsiteX2-57" fmla="*/ 447675 w 2585519"/>
                    <a:gd name="connsiteY2-58" fmla="*/ 555625 h 555625"/>
                    <a:gd name="connsiteX3-59" fmla="*/ 2549525 w 2585519"/>
                    <a:gd name="connsiteY3-60" fmla="*/ 485775 h 555625"/>
                    <a:gd name="connsiteX4-61" fmla="*/ 2552700 w 2585519"/>
                    <a:gd name="connsiteY4-62" fmla="*/ 142875 h 555625"/>
                    <a:gd name="connsiteX5-63" fmla="*/ 1606550 w 2585519"/>
                    <a:gd name="connsiteY5-64" fmla="*/ 0 h 555625"/>
                    <a:gd name="connsiteX6-65" fmla="*/ 6350 w 2585519"/>
                    <a:gd name="connsiteY6-66" fmla="*/ 38100 h 555625"/>
                    <a:gd name="connsiteX7-67" fmla="*/ 3175 w 2585519"/>
                    <a:gd name="connsiteY7-68" fmla="*/ 76200 h 555625"/>
                    <a:gd name="connsiteX8-69" fmla="*/ 463550 w 2585519"/>
                    <a:gd name="connsiteY8-70" fmla="*/ 244475 h 555625"/>
                    <a:gd name="connsiteX9-71" fmla="*/ 2520950 w 2585519"/>
                    <a:gd name="connsiteY9-72" fmla="*/ 203200 h 555625"/>
                    <a:gd name="connsiteX10-73" fmla="*/ 2501900 w 2585519"/>
                    <a:gd name="connsiteY10-74" fmla="*/ 419100 h 555625"/>
                    <a:gd name="connsiteX11-75" fmla="*/ 473075 w 2585519"/>
                    <a:gd name="connsiteY11-76" fmla="*/ 492125 h 555625"/>
                    <a:gd name="connsiteX12-77" fmla="*/ 47625 w 2585519"/>
                    <a:gd name="connsiteY12-78" fmla="*/ 244475 h 555625"/>
                    <a:gd name="connsiteX0-79" fmla="*/ 47625 w 2599371"/>
                    <a:gd name="connsiteY0-80" fmla="*/ 244475 h 555625"/>
                    <a:gd name="connsiteX1-81" fmla="*/ 0 w 2599371"/>
                    <a:gd name="connsiteY1-82" fmla="*/ 292100 h 555625"/>
                    <a:gd name="connsiteX2-83" fmla="*/ 447675 w 2599371"/>
                    <a:gd name="connsiteY2-84" fmla="*/ 555625 h 555625"/>
                    <a:gd name="connsiteX3-85" fmla="*/ 2549525 w 2599371"/>
                    <a:gd name="connsiteY3-86" fmla="*/ 485775 h 555625"/>
                    <a:gd name="connsiteX4-87" fmla="*/ 2552700 w 2599371"/>
                    <a:gd name="connsiteY4-88" fmla="*/ 142875 h 555625"/>
                    <a:gd name="connsiteX5-89" fmla="*/ 1606550 w 2599371"/>
                    <a:gd name="connsiteY5-90" fmla="*/ 0 h 555625"/>
                    <a:gd name="connsiteX6-91" fmla="*/ 6350 w 2599371"/>
                    <a:gd name="connsiteY6-92" fmla="*/ 38100 h 555625"/>
                    <a:gd name="connsiteX7-93" fmla="*/ 3175 w 2599371"/>
                    <a:gd name="connsiteY7-94" fmla="*/ 76200 h 555625"/>
                    <a:gd name="connsiteX8-95" fmla="*/ 463550 w 2599371"/>
                    <a:gd name="connsiteY8-96" fmla="*/ 244475 h 555625"/>
                    <a:gd name="connsiteX9-97" fmla="*/ 2520950 w 2599371"/>
                    <a:gd name="connsiteY9-98" fmla="*/ 203200 h 555625"/>
                    <a:gd name="connsiteX10-99" fmla="*/ 2501900 w 2599371"/>
                    <a:gd name="connsiteY10-100" fmla="*/ 419100 h 555625"/>
                    <a:gd name="connsiteX11-101" fmla="*/ 473075 w 2599371"/>
                    <a:gd name="connsiteY11-102" fmla="*/ 492125 h 555625"/>
                    <a:gd name="connsiteX12-103" fmla="*/ 47625 w 2599371"/>
                    <a:gd name="connsiteY12-104" fmla="*/ 244475 h 555625"/>
                    <a:gd name="connsiteX0-105" fmla="*/ 47625 w 2599371"/>
                    <a:gd name="connsiteY0-106" fmla="*/ 244475 h 555625"/>
                    <a:gd name="connsiteX1-107" fmla="*/ 0 w 2599371"/>
                    <a:gd name="connsiteY1-108" fmla="*/ 292100 h 555625"/>
                    <a:gd name="connsiteX2-109" fmla="*/ 447675 w 2599371"/>
                    <a:gd name="connsiteY2-110" fmla="*/ 555625 h 555625"/>
                    <a:gd name="connsiteX3-111" fmla="*/ 2549525 w 2599371"/>
                    <a:gd name="connsiteY3-112" fmla="*/ 485775 h 555625"/>
                    <a:gd name="connsiteX4-113" fmla="*/ 2552700 w 2599371"/>
                    <a:gd name="connsiteY4-114" fmla="*/ 142875 h 555625"/>
                    <a:gd name="connsiteX5-115" fmla="*/ 1606550 w 2599371"/>
                    <a:gd name="connsiteY5-116" fmla="*/ 0 h 555625"/>
                    <a:gd name="connsiteX6-117" fmla="*/ 6350 w 2599371"/>
                    <a:gd name="connsiteY6-118" fmla="*/ 38100 h 555625"/>
                    <a:gd name="connsiteX7-119" fmla="*/ 3175 w 2599371"/>
                    <a:gd name="connsiteY7-120" fmla="*/ 76200 h 555625"/>
                    <a:gd name="connsiteX8-121" fmla="*/ 463550 w 2599371"/>
                    <a:gd name="connsiteY8-122" fmla="*/ 244475 h 555625"/>
                    <a:gd name="connsiteX9-123" fmla="*/ 2495550 w 2599371"/>
                    <a:gd name="connsiteY9-124" fmla="*/ 206375 h 555625"/>
                    <a:gd name="connsiteX10-125" fmla="*/ 2501900 w 2599371"/>
                    <a:gd name="connsiteY10-126" fmla="*/ 419100 h 555625"/>
                    <a:gd name="connsiteX11-127" fmla="*/ 473075 w 2599371"/>
                    <a:gd name="connsiteY11-128" fmla="*/ 492125 h 555625"/>
                    <a:gd name="connsiteX12-129" fmla="*/ 47625 w 2599371"/>
                    <a:gd name="connsiteY12-130" fmla="*/ 244475 h 555625"/>
                    <a:gd name="connsiteX0-131" fmla="*/ 47625 w 2599371"/>
                    <a:gd name="connsiteY0-132" fmla="*/ 244475 h 555625"/>
                    <a:gd name="connsiteX1-133" fmla="*/ 0 w 2599371"/>
                    <a:gd name="connsiteY1-134" fmla="*/ 292100 h 555625"/>
                    <a:gd name="connsiteX2-135" fmla="*/ 447675 w 2599371"/>
                    <a:gd name="connsiteY2-136" fmla="*/ 555625 h 555625"/>
                    <a:gd name="connsiteX3-137" fmla="*/ 2549525 w 2599371"/>
                    <a:gd name="connsiteY3-138" fmla="*/ 485775 h 555625"/>
                    <a:gd name="connsiteX4-139" fmla="*/ 2552700 w 2599371"/>
                    <a:gd name="connsiteY4-140" fmla="*/ 142875 h 555625"/>
                    <a:gd name="connsiteX5-141" fmla="*/ 1606550 w 2599371"/>
                    <a:gd name="connsiteY5-142" fmla="*/ 0 h 555625"/>
                    <a:gd name="connsiteX6-143" fmla="*/ 6350 w 2599371"/>
                    <a:gd name="connsiteY6-144" fmla="*/ 38100 h 555625"/>
                    <a:gd name="connsiteX7-145" fmla="*/ 3175 w 2599371"/>
                    <a:gd name="connsiteY7-146" fmla="*/ 76200 h 555625"/>
                    <a:gd name="connsiteX8-147" fmla="*/ 463550 w 2599371"/>
                    <a:gd name="connsiteY8-148" fmla="*/ 244475 h 555625"/>
                    <a:gd name="connsiteX9-149" fmla="*/ 2495550 w 2599371"/>
                    <a:gd name="connsiteY9-150" fmla="*/ 206375 h 555625"/>
                    <a:gd name="connsiteX10-151" fmla="*/ 2527300 w 2599371"/>
                    <a:gd name="connsiteY10-152" fmla="*/ 307975 h 555625"/>
                    <a:gd name="connsiteX11-153" fmla="*/ 2501900 w 2599371"/>
                    <a:gd name="connsiteY11-154" fmla="*/ 419100 h 555625"/>
                    <a:gd name="connsiteX12-155" fmla="*/ 473075 w 2599371"/>
                    <a:gd name="connsiteY12-156" fmla="*/ 492125 h 555625"/>
                    <a:gd name="connsiteX13" fmla="*/ 47625 w 2599371"/>
                    <a:gd name="connsiteY13" fmla="*/ 244475 h 555625"/>
                    <a:gd name="connsiteX0-157" fmla="*/ 47625 w 2599371"/>
                    <a:gd name="connsiteY0-158" fmla="*/ 244475 h 555625"/>
                    <a:gd name="connsiteX1-159" fmla="*/ 0 w 2599371"/>
                    <a:gd name="connsiteY1-160" fmla="*/ 292100 h 555625"/>
                    <a:gd name="connsiteX2-161" fmla="*/ 447675 w 2599371"/>
                    <a:gd name="connsiteY2-162" fmla="*/ 555625 h 555625"/>
                    <a:gd name="connsiteX3-163" fmla="*/ 2549525 w 2599371"/>
                    <a:gd name="connsiteY3-164" fmla="*/ 485775 h 555625"/>
                    <a:gd name="connsiteX4-165" fmla="*/ 2552700 w 2599371"/>
                    <a:gd name="connsiteY4-166" fmla="*/ 142875 h 555625"/>
                    <a:gd name="connsiteX5-167" fmla="*/ 1606550 w 2599371"/>
                    <a:gd name="connsiteY5-168" fmla="*/ 0 h 555625"/>
                    <a:gd name="connsiteX6-169" fmla="*/ 6350 w 2599371"/>
                    <a:gd name="connsiteY6-170" fmla="*/ 38100 h 555625"/>
                    <a:gd name="connsiteX7-171" fmla="*/ 3175 w 2599371"/>
                    <a:gd name="connsiteY7-172" fmla="*/ 76200 h 555625"/>
                    <a:gd name="connsiteX8-173" fmla="*/ 463550 w 2599371"/>
                    <a:gd name="connsiteY8-174" fmla="*/ 244475 h 555625"/>
                    <a:gd name="connsiteX9-175" fmla="*/ 2495550 w 2599371"/>
                    <a:gd name="connsiteY9-176" fmla="*/ 206375 h 555625"/>
                    <a:gd name="connsiteX10-177" fmla="*/ 2527300 w 2599371"/>
                    <a:gd name="connsiteY10-178" fmla="*/ 307975 h 555625"/>
                    <a:gd name="connsiteX11-179" fmla="*/ 2479675 w 2599371"/>
                    <a:gd name="connsiteY11-180" fmla="*/ 425450 h 555625"/>
                    <a:gd name="connsiteX12-181" fmla="*/ 473075 w 2599371"/>
                    <a:gd name="connsiteY12-182" fmla="*/ 492125 h 555625"/>
                    <a:gd name="connsiteX13-183" fmla="*/ 47625 w 2599371"/>
                    <a:gd name="connsiteY13-184" fmla="*/ 244475 h 555625"/>
                    <a:gd name="connsiteX0-185" fmla="*/ 47625 w 2740156"/>
                    <a:gd name="connsiteY0-186" fmla="*/ 244475 h 555625"/>
                    <a:gd name="connsiteX1-187" fmla="*/ 0 w 2740156"/>
                    <a:gd name="connsiteY1-188" fmla="*/ 292100 h 555625"/>
                    <a:gd name="connsiteX2-189" fmla="*/ 447675 w 2740156"/>
                    <a:gd name="connsiteY2-190" fmla="*/ 555625 h 555625"/>
                    <a:gd name="connsiteX3-191" fmla="*/ 2549525 w 2740156"/>
                    <a:gd name="connsiteY3-192" fmla="*/ 485775 h 555625"/>
                    <a:gd name="connsiteX4-193" fmla="*/ 2552700 w 2740156"/>
                    <a:gd name="connsiteY4-194" fmla="*/ 142875 h 555625"/>
                    <a:gd name="connsiteX5-195" fmla="*/ 1606550 w 2740156"/>
                    <a:gd name="connsiteY5-196" fmla="*/ 0 h 555625"/>
                    <a:gd name="connsiteX6-197" fmla="*/ 6350 w 2740156"/>
                    <a:gd name="connsiteY6-198" fmla="*/ 38100 h 555625"/>
                    <a:gd name="connsiteX7-199" fmla="*/ 3175 w 2740156"/>
                    <a:gd name="connsiteY7-200" fmla="*/ 76200 h 555625"/>
                    <a:gd name="connsiteX8-201" fmla="*/ 463550 w 2740156"/>
                    <a:gd name="connsiteY8-202" fmla="*/ 244475 h 555625"/>
                    <a:gd name="connsiteX9-203" fmla="*/ 2495550 w 2740156"/>
                    <a:gd name="connsiteY9-204" fmla="*/ 206375 h 555625"/>
                    <a:gd name="connsiteX10-205" fmla="*/ 2479675 w 2740156"/>
                    <a:gd name="connsiteY10-206" fmla="*/ 425450 h 555625"/>
                    <a:gd name="connsiteX11-207" fmla="*/ 473075 w 2740156"/>
                    <a:gd name="connsiteY11-208" fmla="*/ 492125 h 555625"/>
                    <a:gd name="connsiteX12-209" fmla="*/ 47625 w 2740156"/>
                    <a:gd name="connsiteY12-210" fmla="*/ 244475 h 555625"/>
                    <a:gd name="connsiteX0-211" fmla="*/ 47625 w 2646925"/>
                    <a:gd name="connsiteY0-212" fmla="*/ 244475 h 555625"/>
                    <a:gd name="connsiteX1-213" fmla="*/ 0 w 2646925"/>
                    <a:gd name="connsiteY1-214" fmla="*/ 292100 h 555625"/>
                    <a:gd name="connsiteX2-215" fmla="*/ 447675 w 2646925"/>
                    <a:gd name="connsiteY2-216" fmla="*/ 555625 h 555625"/>
                    <a:gd name="connsiteX3-217" fmla="*/ 2549525 w 2646925"/>
                    <a:gd name="connsiteY3-218" fmla="*/ 485775 h 555625"/>
                    <a:gd name="connsiteX4-219" fmla="*/ 2552700 w 2646925"/>
                    <a:gd name="connsiteY4-220" fmla="*/ 142875 h 555625"/>
                    <a:gd name="connsiteX5-221" fmla="*/ 1606550 w 2646925"/>
                    <a:gd name="connsiteY5-222" fmla="*/ 0 h 555625"/>
                    <a:gd name="connsiteX6-223" fmla="*/ 6350 w 2646925"/>
                    <a:gd name="connsiteY6-224" fmla="*/ 38100 h 555625"/>
                    <a:gd name="connsiteX7-225" fmla="*/ 3175 w 2646925"/>
                    <a:gd name="connsiteY7-226" fmla="*/ 76200 h 555625"/>
                    <a:gd name="connsiteX8-227" fmla="*/ 463550 w 2646925"/>
                    <a:gd name="connsiteY8-228" fmla="*/ 244475 h 555625"/>
                    <a:gd name="connsiteX9-229" fmla="*/ 2495550 w 2646925"/>
                    <a:gd name="connsiteY9-230" fmla="*/ 206375 h 555625"/>
                    <a:gd name="connsiteX10-231" fmla="*/ 2479675 w 2646925"/>
                    <a:gd name="connsiteY10-232" fmla="*/ 425450 h 555625"/>
                    <a:gd name="connsiteX11-233" fmla="*/ 473075 w 2646925"/>
                    <a:gd name="connsiteY11-234" fmla="*/ 492125 h 555625"/>
                    <a:gd name="connsiteX12-235" fmla="*/ 47625 w 2646925"/>
                    <a:gd name="connsiteY12-236" fmla="*/ 244475 h 555625"/>
                    <a:gd name="connsiteX0-237" fmla="*/ 47625 w 2599371"/>
                    <a:gd name="connsiteY0-238" fmla="*/ 244475 h 555625"/>
                    <a:gd name="connsiteX1-239" fmla="*/ 0 w 2599371"/>
                    <a:gd name="connsiteY1-240" fmla="*/ 292100 h 555625"/>
                    <a:gd name="connsiteX2-241" fmla="*/ 447675 w 2599371"/>
                    <a:gd name="connsiteY2-242" fmla="*/ 555625 h 555625"/>
                    <a:gd name="connsiteX3-243" fmla="*/ 2549525 w 2599371"/>
                    <a:gd name="connsiteY3-244" fmla="*/ 485775 h 555625"/>
                    <a:gd name="connsiteX4-245" fmla="*/ 2552700 w 2599371"/>
                    <a:gd name="connsiteY4-246" fmla="*/ 142875 h 555625"/>
                    <a:gd name="connsiteX5-247" fmla="*/ 1606550 w 2599371"/>
                    <a:gd name="connsiteY5-248" fmla="*/ 0 h 555625"/>
                    <a:gd name="connsiteX6-249" fmla="*/ 6350 w 2599371"/>
                    <a:gd name="connsiteY6-250" fmla="*/ 38100 h 555625"/>
                    <a:gd name="connsiteX7-251" fmla="*/ 3175 w 2599371"/>
                    <a:gd name="connsiteY7-252" fmla="*/ 76200 h 555625"/>
                    <a:gd name="connsiteX8-253" fmla="*/ 463550 w 2599371"/>
                    <a:gd name="connsiteY8-254" fmla="*/ 244475 h 555625"/>
                    <a:gd name="connsiteX9-255" fmla="*/ 2495550 w 2599371"/>
                    <a:gd name="connsiteY9-256" fmla="*/ 206375 h 555625"/>
                    <a:gd name="connsiteX10-257" fmla="*/ 2479675 w 2599371"/>
                    <a:gd name="connsiteY10-258" fmla="*/ 425450 h 555625"/>
                    <a:gd name="connsiteX11-259" fmla="*/ 473075 w 2599371"/>
                    <a:gd name="connsiteY11-260" fmla="*/ 492125 h 555625"/>
                    <a:gd name="connsiteX12-261" fmla="*/ 47625 w 2599371"/>
                    <a:gd name="connsiteY12-262" fmla="*/ 244475 h 555625"/>
                    <a:gd name="connsiteX0-263" fmla="*/ 47625 w 2599371"/>
                    <a:gd name="connsiteY0-264" fmla="*/ 244475 h 555625"/>
                    <a:gd name="connsiteX1-265" fmla="*/ 0 w 2599371"/>
                    <a:gd name="connsiteY1-266" fmla="*/ 292100 h 555625"/>
                    <a:gd name="connsiteX2-267" fmla="*/ 447675 w 2599371"/>
                    <a:gd name="connsiteY2-268" fmla="*/ 555625 h 555625"/>
                    <a:gd name="connsiteX3-269" fmla="*/ 2549525 w 2599371"/>
                    <a:gd name="connsiteY3-270" fmla="*/ 485775 h 555625"/>
                    <a:gd name="connsiteX4-271" fmla="*/ 2552700 w 2599371"/>
                    <a:gd name="connsiteY4-272" fmla="*/ 142875 h 555625"/>
                    <a:gd name="connsiteX5-273" fmla="*/ 1606550 w 2599371"/>
                    <a:gd name="connsiteY5-274" fmla="*/ 0 h 555625"/>
                    <a:gd name="connsiteX6-275" fmla="*/ 6350 w 2599371"/>
                    <a:gd name="connsiteY6-276" fmla="*/ 38100 h 555625"/>
                    <a:gd name="connsiteX7-277" fmla="*/ 3175 w 2599371"/>
                    <a:gd name="connsiteY7-278" fmla="*/ 76200 h 555625"/>
                    <a:gd name="connsiteX8-279" fmla="*/ 463550 w 2599371"/>
                    <a:gd name="connsiteY8-280" fmla="*/ 244475 h 555625"/>
                    <a:gd name="connsiteX9-281" fmla="*/ 2470150 w 2599371"/>
                    <a:gd name="connsiteY9-282" fmla="*/ 209550 h 555625"/>
                    <a:gd name="connsiteX10-283" fmla="*/ 2479675 w 2599371"/>
                    <a:gd name="connsiteY10-284" fmla="*/ 425450 h 555625"/>
                    <a:gd name="connsiteX11-285" fmla="*/ 473075 w 2599371"/>
                    <a:gd name="connsiteY11-286" fmla="*/ 492125 h 555625"/>
                    <a:gd name="connsiteX12-287" fmla="*/ 47625 w 2599371"/>
                    <a:gd name="connsiteY12-288" fmla="*/ 244475 h 555625"/>
                    <a:gd name="connsiteX0-289" fmla="*/ 47625 w 2599371"/>
                    <a:gd name="connsiteY0-290" fmla="*/ 244475 h 555625"/>
                    <a:gd name="connsiteX1-291" fmla="*/ 0 w 2599371"/>
                    <a:gd name="connsiteY1-292" fmla="*/ 292100 h 555625"/>
                    <a:gd name="connsiteX2-293" fmla="*/ 447675 w 2599371"/>
                    <a:gd name="connsiteY2-294" fmla="*/ 555625 h 555625"/>
                    <a:gd name="connsiteX3-295" fmla="*/ 2549525 w 2599371"/>
                    <a:gd name="connsiteY3-296" fmla="*/ 485775 h 555625"/>
                    <a:gd name="connsiteX4-297" fmla="*/ 2552700 w 2599371"/>
                    <a:gd name="connsiteY4-298" fmla="*/ 142875 h 555625"/>
                    <a:gd name="connsiteX5-299" fmla="*/ 1606550 w 2599371"/>
                    <a:gd name="connsiteY5-300" fmla="*/ 0 h 555625"/>
                    <a:gd name="connsiteX6-301" fmla="*/ 6350 w 2599371"/>
                    <a:gd name="connsiteY6-302" fmla="*/ 38100 h 555625"/>
                    <a:gd name="connsiteX7-303" fmla="*/ 3175 w 2599371"/>
                    <a:gd name="connsiteY7-304" fmla="*/ 76200 h 555625"/>
                    <a:gd name="connsiteX8-305" fmla="*/ 463550 w 2599371"/>
                    <a:gd name="connsiteY8-306" fmla="*/ 244475 h 555625"/>
                    <a:gd name="connsiteX9-307" fmla="*/ 2470150 w 2599371"/>
                    <a:gd name="connsiteY9-308" fmla="*/ 209550 h 555625"/>
                    <a:gd name="connsiteX10-309" fmla="*/ 2479675 w 2599371"/>
                    <a:gd name="connsiteY10-310" fmla="*/ 425450 h 555625"/>
                    <a:gd name="connsiteX11-311" fmla="*/ 473075 w 2599371"/>
                    <a:gd name="connsiteY11-312" fmla="*/ 492125 h 555625"/>
                    <a:gd name="connsiteX12-313" fmla="*/ 47625 w 2599371"/>
                    <a:gd name="connsiteY12-314" fmla="*/ 244475 h 555625"/>
                    <a:gd name="connsiteX0-315" fmla="*/ 47625 w 2599371"/>
                    <a:gd name="connsiteY0-316" fmla="*/ 244475 h 555625"/>
                    <a:gd name="connsiteX1-317" fmla="*/ 0 w 2599371"/>
                    <a:gd name="connsiteY1-318" fmla="*/ 292100 h 555625"/>
                    <a:gd name="connsiteX2-319" fmla="*/ 447675 w 2599371"/>
                    <a:gd name="connsiteY2-320" fmla="*/ 555625 h 555625"/>
                    <a:gd name="connsiteX3-321" fmla="*/ 2549525 w 2599371"/>
                    <a:gd name="connsiteY3-322" fmla="*/ 485775 h 555625"/>
                    <a:gd name="connsiteX4-323" fmla="*/ 2552700 w 2599371"/>
                    <a:gd name="connsiteY4-324" fmla="*/ 142875 h 555625"/>
                    <a:gd name="connsiteX5-325" fmla="*/ 1606550 w 2599371"/>
                    <a:gd name="connsiteY5-326" fmla="*/ 0 h 555625"/>
                    <a:gd name="connsiteX6-327" fmla="*/ 6350 w 2599371"/>
                    <a:gd name="connsiteY6-328" fmla="*/ 38100 h 555625"/>
                    <a:gd name="connsiteX7-329" fmla="*/ 3175 w 2599371"/>
                    <a:gd name="connsiteY7-330" fmla="*/ 76200 h 555625"/>
                    <a:gd name="connsiteX8-331" fmla="*/ 463550 w 2599371"/>
                    <a:gd name="connsiteY8-332" fmla="*/ 244475 h 555625"/>
                    <a:gd name="connsiteX9-333" fmla="*/ 2470150 w 2599371"/>
                    <a:gd name="connsiteY9-334" fmla="*/ 209550 h 555625"/>
                    <a:gd name="connsiteX10-335" fmla="*/ 2479675 w 2599371"/>
                    <a:gd name="connsiteY10-336" fmla="*/ 425450 h 555625"/>
                    <a:gd name="connsiteX11-337" fmla="*/ 473075 w 2599371"/>
                    <a:gd name="connsiteY11-338" fmla="*/ 492125 h 555625"/>
                    <a:gd name="connsiteX12-339" fmla="*/ 47625 w 2599371"/>
                    <a:gd name="connsiteY12-340" fmla="*/ 244475 h 555625"/>
                    <a:gd name="connsiteX0-341" fmla="*/ 24625 w 2608121"/>
                    <a:gd name="connsiteY0-342" fmla="*/ 244475 h 555625"/>
                    <a:gd name="connsiteX1-343" fmla="*/ 8750 w 2608121"/>
                    <a:gd name="connsiteY1-344" fmla="*/ 292100 h 555625"/>
                    <a:gd name="connsiteX2-345" fmla="*/ 456425 w 2608121"/>
                    <a:gd name="connsiteY2-346" fmla="*/ 555625 h 555625"/>
                    <a:gd name="connsiteX3-347" fmla="*/ 2558275 w 2608121"/>
                    <a:gd name="connsiteY3-348" fmla="*/ 485775 h 555625"/>
                    <a:gd name="connsiteX4-349" fmla="*/ 2561450 w 2608121"/>
                    <a:gd name="connsiteY4-350" fmla="*/ 142875 h 555625"/>
                    <a:gd name="connsiteX5-351" fmla="*/ 1615300 w 2608121"/>
                    <a:gd name="connsiteY5-352" fmla="*/ 0 h 555625"/>
                    <a:gd name="connsiteX6-353" fmla="*/ 15100 w 2608121"/>
                    <a:gd name="connsiteY6-354" fmla="*/ 38100 h 555625"/>
                    <a:gd name="connsiteX7-355" fmla="*/ 11925 w 2608121"/>
                    <a:gd name="connsiteY7-356" fmla="*/ 76200 h 555625"/>
                    <a:gd name="connsiteX8-357" fmla="*/ 472300 w 2608121"/>
                    <a:gd name="connsiteY8-358" fmla="*/ 244475 h 555625"/>
                    <a:gd name="connsiteX9-359" fmla="*/ 2478900 w 2608121"/>
                    <a:gd name="connsiteY9-360" fmla="*/ 209550 h 555625"/>
                    <a:gd name="connsiteX10-361" fmla="*/ 2488425 w 2608121"/>
                    <a:gd name="connsiteY10-362" fmla="*/ 425450 h 555625"/>
                    <a:gd name="connsiteX11-363" fmla="*/ 481825 w 2608121"/>
                    <a:gd name="connsiteY11-364" fmla="*/ 492125 h 555625"/>
                    <a:gd name="connsiteX12-365" fmla="*/ 24625 w 2608121"/>
                    <a:gd name="connsiteY12-366" fmla="*/ 244475 h 555625"/>
                    <a:gd name="connsiteX0-367" fmla="*/ 20208 w 2622754"/>
                    <a:gd name="connsiteY0-368" fmla="*/ 244475 h 555625"/>
                    <a:gd name="connsiteX1-369" fmla="*/ 23383 w 2622754"/>
                    <a:gd name="connsiteY1-370" fmla="*/ 292100 h 555625"/>
                    <a:gd name="connsiteX2-371" fmla="*/ 471058 w 2622754"/>
                    <a:gd name="connsiteY2-372" fmla="*/ 555625 h 555625"/>
                    <a:gd name="connsiteX3-373" fmla="*/ 2572908 w 2622754"/>
                    <a:gd name="connsiteY3-374" fmla="*/ 485775 h 555625"/>
                    <a:gd name="connsiteX4-375" fmla="*/ 2576083 w 2622754"/>
                    <a:gd name="connsiteY4-376" fmla="*/ 142875 h 555625"/>
                    <a:gd name="connsiteX5-377" fmla="*/ 1629933 w 2622754"/>
                    <a:gd name="connsiteY5-378" fmla="*/ 0 h 555625"/>
                    <a:gd name="connsiteX6-379" fmla="*/ 29733 w 2622754"/>
                    <a:gd name="connsiteY6-380" fmla="*/ 38100 h 555625"/>
                    <a:gd name="connsiteX7-381" fmla="*/ 26558 w 2622754"/>
                    <a:gd name="connsiteY7-382" fmla="*/ 76200 h 555625"/>
                    <a:gd name="connsiteX8-383" fmla="*/ 486933 w 2622754"/>
                    <a:gd name="connsiteY8-384" fmla="*/ 244475 h 555625"/>
                    <a:gd name="connsiteX9-385" fmla="*/ 2493533 w 2622754"/>
                    <a:gd name="connsiteY9-386" fmla="*/ 209550 h 555625"/>
                    <a:gd name="connsiteX10-387" fmla="*/ 2503058 w 2622754"/>
                    <a:gd name="connsiteY10-388" fmla="*/ 425450 h 555625"/>
                    <a:gd name="connsiteX11-389" fmla="*/ 496458 w 2622754"/>
                    <a:gd name="connsiteY11-390" fmla="*/ 492125 h 555625"/>
                    <a:gd name="connsiteX12-391" fmla="*/ 20208 w 2622754"/>
                    <a:gd name="connsiteY12-392" fmla="*/ 244475 h 555625"/>
                    <a:gd name="connsiteX0-393" fmla="*/ 63500 w 2599371"/>
                    <a:gd name="connsiteY0-394" fmla="*/ 244475 h 555625"/>
                    <a:gd name="connsiteX1-395" fmla="*/ 0 w 2599371"/>
                    <a:gd name="connsiteY1-396" fmla="*/ 292100 h 555625"/>
                    <a:gd name="connsiteX2-397" fmla="*/ 447675 w 2599371"/>
                    <a:gd name="connsiteY2-398" fmla="*/ 555625 h 555625"/>
                    <a:gd name="connsiteX3-399" fmla="*/ 2549525 w 2599371"/>
                    <a:gd name="connsiteY3-400" fmla="*/ 485775 h 555625"/>
                    <a:gd name="connsiteX4-401" fmla="*/ 2552700 w 2599371"/>
                    <a:gd name="connsiteY4-402" fmla="*/ 142875 h 555625"/>
                    <a:gd name="connsiteX5-403" fmla="*/ 1606550 w 2599371"/>
                    <a:gd name="connsiteY5-404" fmla="*/ 0 h 555625"/>
                    <a:gd name="connsiteX6-405" fmla="*/ 6350 w 2599371"/>
                    <a:gd name="connsiteY6-406" fmla="*/ 38100 h 555625"/>
                    <a:gd name="connsiteX7-407" fmla="*/ 3175 w 2599371"/>
                    <a:gd name="connsiteY7-408" fmla="*/ 76200 h 555625"/>
                    <a:gd name="connsiteX8-409" fmla="*/ 463550 w 2599371"/>
                    <a:gd name="connsiteY8-410" fmla="*/ 244475 h 555625"/>
                    <a:gd name="connsiteX9-411" fmla="*/ 2470150 w 2599371"/>
                    <a:gd name="connsiteY9-412" fmla="*/ 209550 h 555625"/>
                    <a:gd name="connsiteX10-413" fmla="*/ 2479675 w 2599371"/>
                    <a:gd name="connsiteY10-414" fmla="*/ 425450 h 555625"/>
                    <a:gd name="connsiteX11-415" fmla="*/ 473075 w 2599371"/>
                    <a:gd name="connsiteY11-416" fmla="*/ 492125 h 555625"/>
                    <a:gd name="connsiteX12-417" fmla="*/ 63500 w 2599371"/>
                    <a:gd name="connsiteY12-418" fmla="*/ 244475 h 555625"/>
                    <a:gd name="connsiteX0-419" fmla="*/ 63500 w 2599371"/>
                    <a:gd name="connsiteY0-420" fmla="*/ 244475 h 555625"/>
                    <a:gd name="connsiteX1-421" fmla="*/ 0 w 2599371"/>
                    <a:gd name="connsiteY1-422" fmla="*/ 292100 h 555625"/>
                    <a:gd name="connsiteX2-423" fmla="*/ 447675 w 2599371"/>
                    <a:gd name="connsiteY2-424" fmla="*/ 555625 h 555625"/>
                    <a:gd name="connsiteX3-425" fmla="*/ 2549525 w 2599371"/>
                    <a:gd name="connsiteY3-426" fmla="*/ 485775 h 555625"/>
                    <a:gd name="connsiteX4-427" fmla="*/ 2552700 w 2599371"/>
                    <a:gd name="connsiteY4-428" fmla="*/ 142875 h 555625"/>
                    <a:gd name="connsiteX5-429" fmla="*/ 1606550 w 2599371"/>
                    <a:gd name="connsiteY5-430" fmla="*/ 0 h 555625"/>
                    <a:gd name="connsiteX6-431" fmla="*/ 6350 w 2599371"/>
                    <a:gd name="connsiteY6-432" fmla="*/ 38100 h 555625"/>
                    <a:gd name="connsiteX7-433" fmla="*/ 3175 w 2599371"/>
                    <a:gd name="connsiteY7-434" fmla="*/ 76200 h 555625"/>
                    <a:gd name="connsiteX8-435" fmla="*/ 463550 w 2599371"/>
                    <a:gd name="connsiteY8-436" fmla="*/ 244475 h 555625"/>
                    <a:gd name="connsiteX9-437" fmla="*/ 2470150 w 2599371"/>
                    <a:gd name="connsiteY9-438" fmla="*/ 209550 h 555625"/>
                    <a:gd name="connsiteX10-439" fmla="*/ 2479675 w 2599371"/>
                    <a:gd name="connsiteY10-440" fmla="*/ 425450 h 555625"/>
                    <a:gd name="connsiteX11-441" fmla="*/ 485775 w 2599371"/>
                    <a:gd name="connsiteY11-442" fmla="*/ 488950 h 555625"/>
                    <a:gd name="connsiteX12-443" fmla="*/ 63500 w 2599371"/>
                    <a:gd name="connsiteY12-444" fmla="*/ 244475 h 555625"/>
                    <a:gd name="connsiteX0-445" fmla="*/ 96355 w 2632226"/>
                    <a:gd name="connsiteY0-446" fmla="*/ 244475 h 555625"/>
                    <a:gd name="connsiteX1-447" fmla="*/ 36030 w 2632226"/>
                    <a:gd name="connsiteY1-448" fmla="*/ 247650 h 555625"/>
                    <a:gd name="connsiteX2-449" fmla="*/ 32855 w 2632226"/>
                    <a:gd name="connsiteY2-450" fmla="*/ 292100 h 555625"/>
                    <a:gd name="connsiteX3-451" fmla="*/ 480530 w 2632226"/>
                    <a:gd name="connsiteY3-452" fmla="*/ 555625 h 555625"/>
                    <a:gd name="connsiteX4-453" fmla="*/ 2582380 w 2632226"/>
                    <a:gd name="connsiteY4-454" fmla="*/ 485775 h 555625"/>
                    <a:gd name="connsiteX5-455" fmla="*/ 2585555 w 2632226"/>
                    <a:gd name="connsiteY5-456" fmla="*/ 142875 h 555625"/>
                    <a:gd name="connsiteX6-457" fmla="*/ 1639405 w 2632226"/>
                    <a:gd name="connsiteY6-458" fmla="*/ 0 h 555625"/>
                    <a:gd name="connsiteX7-459" fmla="*/ 39205 w 2632226"/>
                    <a:gd name="connsiteY7-460" fmla="*/ 38100 h 555625"/>
                    <a:gd name="connsiteX8-461" fmla="*/ 36030 w 2632226"/>
                    <a:gd name="connsiteY8-462" fmla="*/ 76200 h 555625"/>
                    <a:gd name="connsiteX9-463" fmla="*/ 496405 w 2632226"/>
                    <a:gd name="connsiteY9-464" fmla="*/ 244475 h 555625"/>
                    <a:gd name="connsiteX10-465" fmla="*/ 2503005 w 2632226"/>
                    <a:gd name="connsiteY10-466" fmla="*/ 209550 h 555625"/>
                    <a:gd name="connsiteX11-467" fmla="*/ 2512530 w 2632226"/>
                    <a:gd name="connsiteY11-468" fmla="*/ 425450 h 555625"/>
                    <a:gd name="connsiteX12-469" fmla="*/ 518630 w 2632226"/>
                    <a:gd name="connsiteY12-470" fmla="*/ 488950 h 555625"/>
                    <a:gd name="connsiteX13-471" fmla="*/ 96355 w 2632226"/>
                    <a:gd name="connsiteY13-472" fmla="*/ 244475 h 555625"/>
                    <a:gd name="connsiteX0-473" fmla="*/ 105580 w 2641451"/>
                    <a:gd name="connsiteY0-474" fmla="*/ 244475 h 555625"/>
                    <a:gd name="connsiteX1-475" fmla="*/ 19061 w 2641451"/>
                    <a:gd name="connsiteY1-476" fmla="*/ 226218 h 555625"/>
                    <a:gd name="connsiteX2-477" fmla="*/ 42080 w 2641451"/>
                    <a:gd name="connsiteY2-478" fmla="*/ 292100 h 555625"/>
                    <a:gd name="connsiteX3-479" fmla="*/ 489755 w 2641451"/>
                    <a:gd name="connsiteY3-480" fmla="*/ 555625 h 555625"/>
                    <a:gd name="connsiteX4-481" fmla="*/ 2591605 w 2641451"/>
                    <a:gd name="connsiteY4-482" fmla="*/ 485775 h 555625"/>
                    <a:gd name="connsiteX5-483" fmla="*/ 2594780 w 2641451"/>
                    <a:gd name="connsiteY5-484" fmla="*/ 142875 h 555625"/>
                    <a:gd name="connsiteX6-485" fmla="*/ 1648630 w 2641451"/>
                    <a:gd name="connsiteY6-486" fmla="*/ 0 h 555625"/>
                    <a:gd name="connsiteX7-487" fmla="*/ 48430 w 2641451"/>
                    <a:gd name="connsiteY7-488" fmla="*/ 38100 h 555625"/>
                    <a:gd name="connsiteX8-489" fmla="*/ 45255 w 2641451"/>
                    <a:gd name="connsiteY8-490" fmla="*/ 76200 h 555625"/>
                    <a:gd name="connsiteX9-491" fmla="*/ 505630 w 2641451"/>
                    <a:gd name="connsiteY9-492" fmla="*/ 244475 h 555625"/>
                    <a:gd name="connsiteX10-493" fmla="*/ 2512230 w 2641451"/>
                    <a:gd name="connsiteY10-494" fmla="*/ 209550 h 555625"/>
                    <a:gd name="connsiteX11-495" fmla="*/ 2521755 w 2641451"/>
                    <a:gd name="connsiteY11-496" fmla="*/ 425450 h 555625"/>
                    <a:gd name="connsiteX12-497" fmla="*/ 527855 w 2641451"/>
                    <a:gd name="connsiteY12-498" fmla="*/ 488950 h 555625"/>
                    <a:gd name="connsiteX13-499" fmla="*/ 105580 w 2641451"/>
                    <a:gd name="connsiteY13-500" fmla="*/ 244475 h 555625"/>
                    <a:gd name="connsiteX0-501" fmla="*/ 100036 w 2635907"/>
                    <a:gd name="connsiteY0-502" fmla="*/ 244475 h 555625"/>
                    <a:gd name="connsiteX1-503" fmla="*/ 27804 w 2635907"/>
                    <a:gd name="connsiteY1-504" fmla="*/ 266699 h 555625"/>
                    <a:gd name="connsiteX2-505" fmla="*/ 36536 w 2635907"/>
                    <a:gd name="connsiteY2-506" fmla="*/ 292100 h 555625"/>
                    <a:gd name="connsiteX3-507" fmla="*/ 484211 w 2635907"/>
                    <a:gd name="connsiteY3-508" fmla="*/ 555625 h 555625"/>
                    <a:gd name="connsiteX4-509" fmla="*/ 2586061 w 2635907"/>
                    <a:gd name="connsiteY4-510" fmla="*/ 485775 h 555625"/>
                    <a:gd name="connsiteX5-511" fmla="*/ 2589236 w 2635907"/>
                    <a:gd name="connsiteY5-512" fmla="*/ 142875 h 555625"/>
                    <a:gd name="connsiteX6-513" fmla="*/ 1643086 w 2635907"/>
                    <a:gd name="connsiteY6-514" fmla="*/ 0 h 555625"/>
                    <a:gd name="connsiteX7-515" fmla="*/ 42886 w 2635907"/>
                    <a:gd name="connsiteY7-516" fmla="*/ 38100 h 555625"/>
                    <a:gd name="connsiteX8-517" fmla="*/ 39711 w 2635907"/>
                    <a:gd name="connsiteY8-518" fmla="*/ 76200 h 555625"/>
                    <a:gd name="connsiteX9-519" fmla="*/ 500086 w 2635907"/>
                    <a:gd name="connsiteY9-520" fmla="*/ 244475 h 555625"/>
                    <a:gd name="connsiteX10-521" fmla="*/ 2506686 w 2635907"/>
                    <a:gd name="connsiteY10-522" fmla="*/ 209550 h 555625"/>
                    <a:gd name="connsiteX11-523" fmla="*/ 2516211 w 2635907"/>
                    <a:gd name="connsiteY11-524" fmla="*/ 425450 h 555625"/>
                    <a:gd name="connsiteX12-525" fmla="*/ 522311 w 2635907"/>
                    <a:gd name="connsiteY12-526" fmla="*/ 488950 h 555625"/>
                    <a:gd name="connsiteX13-527" fmla="*/ 100036 w 2635907"/>
                    <a:gd name="connsiteY13-528" fmla="*/ 244475 h 555625"/>
                    <a:gd name="connsiteX0-529" fmla="*/ 103571 w 2639442"/>
                    <a:gd name="connsiteY0-530" fmla="*/ 244475 h 555625"/>
                    <a:gd name="connsiteX1-531" fmla="*/ 21814 w 2639442"/>
                    <a:gd name="connsiteY1-532" fmla="*/ 226218 h 555625"/>
                    <a:gd name="connsiteX2-533" fmla="*/ 40071 w 2639442"/>
                    <a:gd name="connsiteY2-534" fmla="*/ 292100 h 555625"/>
                    <a:gd name="connsiteX3-535" fmla="*/ 487746 w 2639442"/>
                    <a:gd name="connsiteY3-536" fmla="*/ 555625 h 555625"/>
                    <a:gd name="connsiteX4-537" fmla="*/ 2589596 w 2639442"/>
                    <a:gd name="connsiteY4-538" fmla="*/ 485775 h 555625"/>
                    <a:gd name="connsiteX5-539" fmla="*/ 2592771 w 2639442"/>
                    <a:gd name="connsiteY5-540" fmla="*/ 142875 h 555625"/>
                    <a:gd name="connsiteX6-541" fmla="*/ 1646621 w 2639442"/>
                    <a:gd name="connsiteY6-542" fmla="*/ 0 h 555625"/>
                    <a:gd name="connsiteX7-543" fmla="*/ 46421 w 2639442"/>
                    <a:gd name="connsiteY7-544" fmla="*/ 38100 h 555625"/>
                    <a:gd name="connsiteX8-545" fmla="*/ 43246 w 2639442"/>
                    <a:gd name="connsiteY8-546" fmla="*/ 76200 h 555625"/>
                    <a:gd name="connsiteX9-547" fmla="*/ 503621 w 2639442"/>
                    <a:gd name="connsiteY9-548" fmla="*/ 244475 h 555625"/>
                    <a:gd name="connsiteX10-549" fmla="*/ 2510221 w 2639442"/>
                    <a:gd name="connsiteY10-550" fmla="*/ 209550 h 555625"/>
                    <a:gd name="connsiteX11-551" fmla="*/ 2519746 w 2639442"/>
                    <a:gd name="connsiteY11-552" fmla="*/ 425450 h 555625"/>
                    <a:gd name="connsiteX12-553" fmla="*/ 525846 w 2639442"/>
                    <a:gd name="connsiteY12-554" fmla="*/ 488950 h 555625"/>
                    <a:gd name="connsiteX13-555" fmla="*/ 103571 w 2639442"/>
                    <a:gd name="connsiteY13-556" fmla="*/ 244475 h 555625"/>
                    <a:gd name="connsiteX0-557" fmla="*/ 103571 w 2639442"/>
                    <a:gd name="connsiteY0-558" fmla="*/ 244475 h 555625"/>
                    <a:gd name="connsiteX1-559" fmla="*/ 21814 w 2639442"/>
                    <a:gd name="connsiteY1-560" fmla="*/ 226218 h 555625"/>
                    <a:gd name="connsiteX2-561" fmla="*/ 40071 w 2639442"/>
                    <a:gd name="connsiteY2-562" fmla="*/ 292100 h 555625"/>
                    <a:gd name="connsiteX3-563" fmla="*/ 487746 w 2639442"/>
                    <a:gd name="connsiteY3-564" fmla="*/ 555625 h 555625"/>
                    <a:gd name="connsiteX4-565" fmla="*/ 2589596 w 2639442"/>
                    <a:gd name="connsiteY4-566" fmla="*/ 485775 h 555625"/>
                    <a:gd name="connsiteX5-567" fmla="*/ 2592771 w 2639442"/>
                    <a:gd name="connsiteY5-568" fmla="*/ 142875 h 555625"/>
                    <a:gd name="connsiteX6-569" fmla="*/ 1646621 w 2639442"/>
                    <a:gd name="connsiteY6-570" fmla="*/ 0 h 555625"/>
                    <a:gd name="connsiteX7-571" fmla="*/ 46421 w 2639442"/>
                    <a:gd name="connsiteY7-572" fmla="*/ 38100 h 555625"/>
                    <a:gd name="connsiteX8-573" fmla="*/ 43246 w 2639442"/>
                    <a:gd name="connsiteY8-574" fmla="*/ 76200 h 555625"/>
                    <a:gd name="connsiteX9-575" fmla="*/ 503621 w 2639442"/>
                    <a:gd name="connsiteY9-576" fmla="*/ 244475 h 555625"/>
                    <a:gd name="connsiteX10-577" fmla="*/ 2510221 w 2639442"/>
                    <a:gd name="connsiteY10-578" fmla="*/ 209550 h 555625"/>
                    <a:gd name="connsiteX11-579" fmla="*/ 2519746 w 2639442"/>
                    <a:gd name="connsiteY11-580" fmla="*/ 425450 h 555625"/>
                    <a:gd name="connsiteX12-581" fmla="*/ 525846 w 2639442"/>
                    <a:gd name="connsiteY12-582" fmla="*/ 488950 h 555625"/>
                    <a:gd name="connsiteX13-583" fmla="*/ 103571 w 2639442"/>
                    <a:gd name="connsiteY13-584" fmla="*/ 244475 h 555625"/>
                    <a:gd name="connsiteX0-585" fmla="*/ 98616 w 2634487"/>
                    <a:gd name="connsiteY0-586" fmla="*/ 244475 h 555625"/>
                    <a:gd name="connsiteX1-587" fmla="*/ 16859 w 2634487"/>
                    <a:gd name="connsiteY1-588" fmla="*/ 226218 h 555625"/>
                    <a:gd name="connsiteX2-589" fmla="*/ 35116 w 2634487"/>
                    <a:gd name="connsiteY2-590" fmla="*/ 292100 h 555625"/>
                    <a:gd name="connsiteX3-591" fmla="*/ 482791 w 2634487"/>
                    <a:gd name="connsiteY3-592" fmla="*/ 555625 h 555625"/>
                    <a:gd name="connsiteX4-593" fmla="*/ 2584641 w 2634487"/>
                    <a:gd name="connsiteY4-594" fmla="*/ 485775 h 555625"/>
                    <a:gd name="connsiteX5-595" fmla="*/ 2587816 w 2634487"/>
                    <a:gd name="connsiteY5-596" fmla="*/ 142875 h 555625"/>
                    <a:gd name="connsiteX6-597" fmla="*/ 1641666 w 2634487"/>
                    <a:gd name="connsiteY6-598" fmla="*/ 0 h 555625"/>
                    <a:gd name="connsiteX7-599" fmla="*/ 41466 w 2634487"/>
                    <a:gd name="connsiteY7-600" fmla="*/ 38100 h 555625"/>
                    <a:gd name="connsiteX8-601" fmla="*/ 38291 w 2634487"/>
                    <a:gd name="connsiteY8-602" fmla="*/ 76200 h 555625"/>
                    <a:gd name="connsiteX9-603" fmla="*/ 498666 w 2634487"/>
                    <a:gd name="connsiteY9-604" fmla="*/ 244475 h 555625"/>
                    <a:gd name="connsiteX10-605" fmla="*/ 2505266 w 2634487"/>
                    <a:gd name="connsiteY10-606" fmla="*/ 209550 h 555625"/>
                    <a:gd name="connsiteX11-607" fmla="*/ 2514791 w 2634487"/>
                    <a:gd name="connsiteY11-608" fmla="*/ 425450 h 555625"/>
                    <a:gd name="connsiteX12-609" fmla="*/ 520891 w 2634487"/>
                    <a:gd name="connsiteY12-610" fmla="*/ 488950 h 555625"/>
                    <a:gd name="connsiteX13-611" fmla="*/ 98616 w 2634487"/>
                    <a:gd name="connsiteY13-612" fmla="*/ 244475 h 555625"/>
                    <a:gd name="connsiteX0-613" fmla="*/ 81757 w 2617628"/>
                    <a:gd name="connsiteY0-614" fmla="*/ 244475 h 555625"/>
                    <a:gd name="connsiteX1-615" fmla="*/ 0 w 2617628"/>
                    <a:gd name="connsiteY1-616" fmla="*/ 226218 h 555625"/>
                    <a:gd name="connsiteX2-617" fmla="*/ 18257 w 2617628"/>
                    <a:gd name="connsiteY2-618" fmla="*/ 292100 h 555625"/>
                    <a:gd name="connsiteX3-619" fmla="*/ 465932 w 2617628"/>
                    <a:gd name="connsiteY3-620" fmla="*/ 555625 h 555625"/>
                    <a:gd name="connsiteX4-621" fmla="*/ 2567782 w 2617628"/>
                    <a:gd name="connsiteY4-622" fmla="*/ 485775 h 555625"/>
                    <a:gd name="connsiteX5-623" fmla="*/ 2570957 w 2617628"/>
                    <a:gd name="connsiteY5-624" fmla="*/ 142875 h 555625"/>
                    <a:gd name="connsiteX6-625" fmla="*/ 1624807 w 2617628"/>
                    <a:gd name="connsiteY6-626" fmla="*/ 0 h 555625"/>
                    <a:gd name="connsiteX7-627" fmla="*/ 24607 w 2617628"/>
                    <a:gd name="connsiteY7-628" fmla="*/ 38100 h 555625"/>
                    <a:gd name="connsiteX8-629" fmla="*/ 21432 w 2617628"/>
                    <a:gd name="connsiteY8-630" fmla="*/ 76200 h 555625"/>
                    <a:gd name="connsiteX9-631" fmla="*/ 481807 w 2617628"/>
                    <a:gd name="connsiteY9-632" fmla="*/ 244475 h 555625"/>
                    <a:gd name="connsiteX10-633" fmla="*/ 2488407 w 2617628"/>
                    <a:gd name="connsiteY10-634" fmla="*/ 209550 h 555625"/>
                    <a:gd name="connsiteX11-635" fmla="*/ 2497932 w 2617628"/>
                    <a:gd name="connsiteY11-636" fmla="*/ 425450 h 555625"/>
                    <a:gd name="connsiteX12-637" fmla="*/ 504032 w 2617628"/>
                    <a:gd name="connsiteY12-638" fmla="*/ 488950 h 555625"/>
                    <a:gd name="connsiteX13-639" fmla="*/ 81757 w 2617628"/>
                    <a:gd name="connsiteY13-640" fmla="*/ 244475 h 555625"/>
                    <a:gd name="connsiteX0-641" fmla="*/ 67469 w 2603340"/>
                    <a:gd name="connsiteY0-642" fmla="*/ 244475 h 555625"/>
                    <a:gd name="connsiteX1-643" fmla="*/ 0 w 2603340"/>
                    <a:gd name="connsiteY1-644" fmla="*/ 247649 h 555625"/>
                    <a:gd name="connsiteX2-645" fmla="*/ 3969 w 2603340"/>
                    <a:gd name="connsiteY2-646" fmla="*/ 292100 h 555625"/>
                    <a:gd name="connsiteX3-647" fmla="*/ 451644 w 2603340"/>
                    <a:gd name="connsiteY3-648" fmla="*/ 555625 h 555625"/>
                    <a:gd name="connsiteX4-649" fmla="*/ 2553494 w 2603340"/>
                    <a:gd name="connsiteY4-650" fmla="*/ 485775 h 555625"/>
                    <a:gd name="connsiteX5-651" fmla="*/ 2556669 w 2603340"/>
                    <a:gd name="connsiteY5-652" fmla="*/ 142875 h 555625"/>
                    <a:gd name="connsiteX6-653" fmla="*/ 1610519 w 2603340"/>
                    <a:gd name="connsiteY6-654" fmla="*/ 0 h 555625"/>
                    <a:gd name="connsiteX7-655" fmla="*/ 10319 w 2603340"/>
                    <a:gd name="connsiteY7-656" fmla="*/ 38100 h 555625"/>
                    <a:gd name="connsiteX8-657" fmla="*/ 7144 w 2603340"/>
                    <a:gd name="connsiteY8-658" fmla="*/ 76200 h 555625"/>
                    <a:gd name="connsiteX9-659" fmla="*/ 467519 w 2603340"/>
                    <a:gd name="connsiteY9-660" fmla="*/ 244475 h 555625"/>
                    <a:gd name="connsiteX10-661" fmla="*/ 2474119 w 2603340"/>
                    <a:gd name="connsiteY10-662" fmla="*/ 209550 h 555625"/>
                    <a:gd name="connsiteX11-663" fmla="*/ 2483644 w 2603340"/>
                    <a:gd name="connsiteY11-664" fmla="*/ 425450 h 555625"/>
                    <a:gd name="connsiteX12-665" fmla="*/ 489744 w 2603340"/>
                    <a:gd name="connsiteY12-666" fmla="*/ 488950 h 555625"/>
                    <a:gd name="connsiteX13-667" fmla="*/ 67469 w 2603340"/>
                    <a:gd name="connsiteY13-668" fmla="*/ 244475 h 555625"/>
                    <a:gd name="connsiteX0-669" fmla="*/ 67469 w 2603340"/>
                    <a:gd name="connsiteY0-670" fmla="*/ 244475 h 555625"/>
                    <a:gd name="connsiteX1-671" fmla="*/ 0 w 2603340"/>
                    <a:gd name="connsiteY1-672" fmla="*/ 247649 h 555625"/>
                    <a:gd name="connsiteX2-673" fmla="*/ 3969 w 2603340"/>
                    <a:gd name="connsiteY2-674" fmla="*/ 292100 h 555625"/>
                    <a:gd name="connsiteX3-675" fmla="*/ 451644 w 2603340"/>
                    <a:gd name="connsiteY3-676" fmla="*/ 555625 h 555625"/>
                    <a:gd name="connsiteX4-677" fmla="*/ 2553494 w 2603340"/>
                    <a:gd name="connsiteY4-678" fmla="*/ 485775 h 555625"/>
                    <a:gd name="connsiteX5-679" fmla="*/ 2556669 w 2603340"/>
                    <a:gd name="connsiteY5-680" fmla="*/ 142875 h 555625"/>
                    <a:gd name="connsiteX6-681" fmla="*/ 1610519 w 2603340"/>
                    <a:gd name="connsiteY6-682" fmla="*/ 0 h 555625"/>
                    <a:gd name="connsiteX7-683" fmla="*/ 10319 w 2603340"/>
                    <a:gd name="connsiteY7-684" fmla="*/ 38100 h 555625"/>
                    <a:gd name="connsiteX8-685" fmla="*/ 7144 w 2603340"/>
                    <a:gd name="connsiteY8-686" fmla="*/ 76200 h 555625"/>
                    <a:gd name="connsiteX9-687" fmla="*/ 467519 w 2603340"/>
                    <a:gd name="connsiteY9-688" fmla="*/ 244475 h 555625"/>
                    <a:gd name="connsiteX10-689" fmla="*/ 2474119 w 2603340"/>
                    <a:gd name="connsiteY10-690" fmla="*/ 209550 h 555625"/>
                    <a:gd name="connsiteX11-691" fmla="*/ 2483644 w 2603340"/>
                    <a:gd name="connsiteY11-692" fmla="*/ 425450 h 555625"/>
                    <a:gd name="connsiteX12-693" fmla="*/ 489744 w 2603340"/>
                    <a:gd name="connsiteY12-694" fmla="*/ 488950 h 555625"/>
                    <a:gd name="connsiteX13-695" fmla="*/ 67469 w 2603340"/>
                    <a:gd name="connsiteY13-696" fmla="*/ 244475 h 555625"/>
                    <a:gd name="connsiteX0-697" fmla="*/ 67469 w 2603340"/>
                    <a:gd name="connsiteY0-698" fmla="*/ 244475 h 555625"/>
                    <a:gd name="connsiteX1-699" fmla="*/ 0 w 2603340"/>
                    <a:gd name="connsiteY1-700" fmla="*/ 242887 h 555625"/>
                    <a:gd name="connsiteX2-701" fmla="*/ 3969 w 2603340"/>
                    <a:gd name="connsiteY2-702" fmla="*/ 292100 h 555625"/>
                    <a:gd name="connsiteX3-703" fmla="*/ 451644 w 2603340"/>
                    <a:gd name="connsiteY3-704" fmla="*/ 555625 h 555625"/>
                    <a:gd name="connsiteX4-705" fmla="*/ 2553494 w 2603340"/>
                    <a:gd name="connsiteY4-706" fmla="*/ 485775 h 555625"/>
                    <a:gd name="connsiteX5-707" fmla="*/ 2556669 w 2603340"/>
                    <a:gd name="connsiteY5-708" fmla="*/ 142875 h 555625"/>
                    <a:gd name="connsiteX6-709" fmla="*/ 1610519 w 2603340"/>
                    <a:gd name="connsiteY6-710" fmla="*/ 0 h 555625"/>
                    <a:gd name="connsiteX7-711" fmla="*/ 10319 w 2603340"/>
                    <a:gd name="connsiteY7-712" fmla="*/ 38100 h 555625"/>
                    <a:gd name="connsiteX8-713" fmla="*/ 7144 w 2603340"/>
                    <a:gd name="connsiteY8-714" fmla="*/ 76200 h 555625"/>
                    <a:gd name="connsiteX9-715" fmla="*/ 467519 w 2603340"/>
                    <a:gd name="connsiteY9-716" fmla="*/ 244475 h 555625"/>
                    <a:gd name="connsiteX10-717" fmla="*/ 2474119 w 2603340"/>
                    <a:gd name="connsiteY10-718" fmla="*/ 209550 h 555625"/>
                    <a:gd name="connsiteX11-719" fmla="*/ 2483644 w 2603340"/>
                    <a:gd name="connsiteY11-720" fmla="*/ 425450 h 555625"/>
                    <a:gd name="connsiteX12-721" fmla="*/ 489744 w 2603340"/>
                    <a:gd name="connsiteY12-722" fmla="*/ 488950 h 555625"/>
                    <a:gd name="connsiteX13-723" fmla="*/ 67469 w 2603340"/>
                    <a:gd name="connsiteY13-724" fmla="*/ 244475 h 555625"/>
                    <a:gd name="connsiteX0-725" fmla="*/ 67469 w 2603340"/>
                    <a:gd name="connsiteY0-726" fmla="*/ 244475 h 555625"/>
                    <a:gd name="connsiteX1-727" fmla="*/ 0 w 2603340"/>
                    <a:gd name="connsiteY1-728" fmla="*/ 242887 h 555625"/>
                    <a:gd name="connsiteX2-729" fmla="*/ 3969 w 2603340"/>
                    <a:gd name="connsiteY2-730" fmla="*/ 292100 h 555625"/>
                    <a:gd name="connsiteX3-731" fmla="*/ 451644 w 2603340"/>
                    <a:gd name="connsiteY3-732" fmla="*/ 555625 h 555625"/>
                    <a:gd name="connsiteX4-733" fmla="*/ 2553494 w 2603340"/>
                    <a:gd name="connsiteY4-734" fmla="*/ 485775 h 555625"/>
                    <a:gd name="connsiteX5-735" fmla="*/ 2556669 w 2603340"/>
                    <a:gd name="connsiteY5-736" fmla="*/ 142875 h 555625"/>
                    <a:gd name="connsiteX6-737" fmla="*/ 1610519 w 2603340"/>
                    <a:gd name="connsiteY6-738" fmla="*/ 0 h 555625"/>
                    <a:gd name="connsiteX7-739" fmla="*/ 19844 w 2603340"/>
                    <a:gd name="connsiteY7-740" fmla="*/ 33337 h 555625"/>
                    <a:gd name="connsiteX8-741" fmla="*/ 7144 w 2603340"/>
                    <a:gd name="connsiteY8-742" fmla="*/ 76200 h 555625"/>
                    <a:gd name="connsiteX9-743" fmla="*/ 467519 w 2603340"/>
                    <a:gd name="connsiteY9-744" fmla="*/ 244475 h 555625"/>
                    <a:gd name="connsiteX10-745" fmla="*/ 2474119 w 2603340"/>
                    <a:gd name="connsiteY10-746" fmla="*/ 209550 h 555625"/>
                    <a:gd name="connsiteX11-747" fmla="*/ 2483644 w 2603340"/>
                    <a:gd name="connsiteY11-748" fmla="*/ 425450 h 555625"/>
                    <a:gd name="connsiteX12-749" fmla="*/ 489744 w 2603340"/>
                    <a:gd name="connsiteY12-750" fmla="*/ 488950 h 555625"/>
                    <a:gd name="connsiteX13-751" fmla="*/ 67469 w 2603340"/>
                    <a:gd name="connsiteY13-752" fmla="*/ 244475 h 555625"/>
                    <a:gd name="connsiteX0-753" fmla="*/ 67469 w 2603340"/>
                    <a:gd name="connsiteY0-754" fmla="*/ 244475 h 555625"/>
                    <a:gd name="connsiteX1-755" fmla="*/ 0 w 2603340"/>
                    <a:gd name="connsiteY1-756" fmla="*/ 242887 h 555625"/>
                    <a:gd name="connsiteX2-757" fmla="*/ 3969 w 2603340"/>
                    <a:gd name="connsiteY2-758" fmla="*/ 292100 h 555625"/>
                    <a:gd name="connsiteX3-759" fmla="*/ 451644 w 2603340"/>
                    <a:gd name="connsiteY3-760" fmla="*/ 555625 h 555625"/>
                    <a:gd name="connsiteX4-761" fmla="*/ 2553494 w 2603340"/>
                    <a:gd name="connsiteY4-762" fmla="*/ 485775 h 555625"/>
                    <a:gd name="connsiteX5-763" fmla="*/ 2556669 w 2603340"/>
                    <a:gd name="connsiteY5-764" fmla="*/ 142875 h 555625"/>
                    <a:gd name="connsiteX6-765" fmla="*/ 1610519 w 2603340"/>
                    <a:gd name="connsiteY6-766" fmla="*/ 0 h 555625"/>
                    <a:gd name="connsiteX7-767" fmla="*/ 10319 w 2603340"/>
                    <a:gd name="connsiteY7-768" fmla="*/ 30955 h 555625"/>
                    <a:gd name="connsiteX8-769" fmla="*/ 7144 w 2603340"/>
                    <a:gd name="connsiteY8-770" fmla="*/ 76200 h 555625"/>
                    <a:gd name="connsiteX9-771" fmla="*/ 467519 w 2603340"/>
                    <a:gd name="connsiteY9-772" fmla="*/ 244475 h 555625"/>
                    <a:gd name="connsiteX10-773" fmla="*/ 2474119 w 2603340"/>
                    <a:gd name="connsiteY10-774" fmla="*/ 209550 h 555625"/>
                    <a:gd name="connsiteX11-775" fmla="*/ 2483644 w 2603340"/>
                    <a:gd name="connsiteY11-776" fmla="*/ 425450 h 555625"/>
                    <a:gd name="connsiteX12-777" fmla="*/ 489744 w 2603340"/>
                    <a:gd name="connsiteY12-778" fmla="*/ 488950 h 555625"/>
                    <a:gd name="connsiteX13-779" fmla="*/ 67469 w 2603340"/>
                    <a:gd name="connsiteY13-780" fmla="*/ 244475 h 55562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183" y="connsiteY13-184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59" name="Freeform 28"/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-1" fmla="*/ 7144 w 2436996"/>
                    <a:gd name="connsiteY0-2" fmla="*/ 0 h 378619"/>
                    <a:gd name="connsiteX1-3" fmla="*/ 0 w 2436996"/>
                    <a:gd name="connsiteY1-4" fmla="*/ 130969 h 378619"/>
                    <a:gd name="connsiteX2-5" fmla="*/ 431007 w 2436996"/>
                    <a:gd name="connsiteY2-6" fmla="*/ 378619 h 378619"/>
                    <a:gd name="connsiteX3-7" fmla="*/ 2424113 w 2436996"/>
                    <a:gd name="connsiteY3-8" fmla="*/ 304800 h 378619"/>
                    <a:gd name="connsiteX4-9" fmla="*/ 2414588 w 2436996"/>
                    <a:gd name="connsiteY4-10" fmla="*/ 109538 h 378619"/>
                    <a:gd name="connsiteX5-11" fmla="*/ 428625 w 2436996"/>
                    <a:gd name="connsiteY5-12" fmla="*/ 150019 h 378619"/>
                    <a:gd name="connsiteX6-13" fmla="*/ 7144 w 2436996"/>
                    <a:gd name="connsiteY6-14" fmla="*/ 0 h 378619"/>
                    <a:gd name="connsiteX0-15" fmla="*/ 7144 w 2448855"/>
                    <a:gd name="connsiteY0-16" fmla="*/ 0 h 378619"/>
                    <a:gd name="connsiteX1-17" fmla="*/ 0 w 2448855"/>
                    <a:gd name="connsiteY1-18" fmla="*/ 130969 h 378619"/>
                    <a:gd name="connsiteX2-19" fmla="*/ 431007 w 2448855"/>
                    <a:gd name="connsiteY2-20" fmla="*/ 378619 h 378619"/>
                    <a:gd name="connsiteX3-21" fmla="*/ 2424113 w 2448855"/>
                    <a:gd name="connsiteY3-22" fmla="*/ 304800 h 378619"/>
                    <a:gd name="connsiteX4-23" fmla="*/ 2414588 w 2448855"/>
                    <a:gd name="connsiteY4-24" fmla="*/ 109538 h 378619"/>
                    <a:gd name="connsiteX5-25" fmla="*/ 428625 w 2448855"/>
                    <a:gd name="connsiteY5-26" fmla="*/ 150019 h 378619"/>
                    <a:gd name="connsiteX6-27" fmla="*/ 7144 w 2448855"/>
                    <a:gd name="connsiteY6-28" fmla="*/ 0 h 378619"/>
                    <a:gd name="connsiteX0-29" fmla="*/ 7144 w 2444270"/>
                    <a:gd name="connsiteY0-30" fmla="*/ 0 h 378619"/>
                    <a:gd name="connsiteX1-31" fmla="*/ 0 w 2444270"/>
                    <a:gd name="connsiteY1-32" fmla="*/ 130969 h 378619"/>
                    <a:gd name="connsiteX2-33" fmla="*/ 431007 w 2444270"/>
                    <a:gd name="connsiteY2-34" fmla="*/ 378619 h 378619"/>
                    <a:gd name="connsiteX3-35" fmla="*/ 2414588 w 2444270"/>
                    <a:gd name="connsiteY3-36" fmla="*/ 314325 h 378619"/>
                    <a:gd name="connsiteX4-37" fmla="*/ 2414588 w 2444270"/>
                    <a:gd name="connsiteY4-38" fmla="*/ 109538 h 378619"/>
                    <a:gd name="connsiteX5-39" fmla="*/ 428625 w 2444270"/>
                    <a:gd name="connsiteY5-40" fmla="*/ 150019 h 378619"/>
                    <a:gd name="connsiteX6-41" fmla="*/ 7144 w 2444270"/>
                    <a:gd name="connsiteY6-42" fmla="*/ 0 h 378619"/>
                    <a:gd name="connsiteX0-43" fmla="*/ 7144 w 2446779"/>
                    <a:gd name="connsiteY0-44" fmla="*/ 0 h 378619"/>
                    <a:gd name="connsiteX1-45" fmla="*/ 0 w 2446779"/>
                    <a:gd name="connsiteY1-46" fmla="*/ 130969 h 378619"/>
                    <a:gd name="connsiteX2-47" fmla="*/ 431007 w 2446779"/>
                    <a:gd name="connsiteY2-48" fmla="*/ 378619 h 378619"/>
                    <a:gd name="connsiteX3-49" fmla="*/ 2414588 w 2446779"/>
                    <a:gd name="connsiteY3-50" fmla="*/ 314325 h 378619"/>
                    <a:gd name="connsiteX4-51" fmla="*/ 2414588 w 2446779"/>
                    <a:gd name="connsiteY4-52" fmla="*/ 109538 h 378619"/>
                    <a:gd name="connsiteX5-53" fmla="*/ 428625 w 2446779"/>
                    <a:gd name="connsiteY5-54" fmla="*/ 150019 h 378619"/>
                    <a:gd name="connsiteX6-55" fmla="*/ 7144 w 2446779"/>
                    <a:gd name="connsiteY6-56" fmla="*/ 0 h 378619"/>
                    <a:gd name="connsiteX0-57" fmla="*/ 7144 w 2446779"/>
                    <a:gd name="connsiteY0-58" fmla="*/ 0 h 378619"/>
                    <a:gd name="connsiteX1-59" fmla="*/ 0 w 2446779"/>
                    <a:gd name="connsiteY1-60" fmla="*/ 130969 h 378619"/>
                    <a:gd name="connsiteX2-61" fmla="*/ 431007 w 2446779"/>
                    <a:gd name="connsiteY2-62" fmla="*/ 378619 h 378619"/>
                    <a:gd name="connsiteX3-63" fmla="*/ 2414588 w 2446779"/>
                    <a:gd name="connsiteY3-64" fmla="*/ 314325 h 378619"/>
                    <a:gd name="connsiteX4-65" fmla="*/ 2414588 w 2446779"/>
                    <a:gd name="connsiteY4-66" fmla="*/ 109538 h 378619"/>
                    <a:gd name="connsiteX5-67" fmla="*/ 433388 w 2446779"/>
                    <a:gd name="connsiteY5-68" fmla="*/ 140494 h 378619"/>
                    <a:gd name="connsiteX6-69" fmla="*/ 7144 w 2446779"/>
                    <a:gd name="connsiteY6-70" fmla="*/ 0 h 378619"/>
                    <a:gd name="connsiteX0-71" fmla="*/ 7144 w 2446779"/>
                    <a:gd name="connsiteY0-72" fmla="*/ 0 h 378619"/>
                    <a:gd name="connsiteX1-73" fmla="*/ 0 w 2446779"/>
                    <a:gd name="connsiteY1-74" fmla="*/ 130969 h 378619"/>
                    <a:gd name="connsiteX2-75" fmla="*/ 431007 w 2446779"/>
                    <a:gd name="connsiteY2-76" fmla="*/ 378619 h 378619"/>
                    <a:gd name="connsiteX3-77" fmla="*/ 2414588 w 2446779"/>
                    <a:gd name="connsiteY3-78" fmla="*/ 314325 h 378619"/>
                    <a:gd name="connsiteX4-79" fmla="*/ 2414588 w 2446779"/>
                    <a:gd name="connsiteY4-80" fmla="*/ 100013 h 378619"/>
                    <a:gd name="connsiteX5-81" fmla="*/ 433388 w 2446779"/>
                    <a:gd name="connsiteY5-82" fmla="*/ 140494 h 378619"/>
                    <a:gd name="connsiteX6-83" fmla="*/ 7144 w 2446779"/>
                    <a:gd name="connsiteY6-84" fmla="*/ 0 h 378619"/>
                    <a:gd name="connsiteX0-85" fmla="*/ 7144 w 2446779"/>
                    <a:gd name="connsiteY0-86" fmla="*/ 0 h 378619"/>
                    <a:gd name="connsiteX1-87" fmla="*/ 0 w 2446779"/>
                    <a:gd name="connsiteY1-88" fmla="*/ 130969 h 378619"/>
                    <a:gd name="connsiteX2-89" fmla="*/ 431007 w 2446779"/>
                    <a:gd name="connsiteY2-90" fmla="*/ 378619 h 378619"/>
                    <a:gd name="connsiteX3-91" fmla="*/ 2414588 w 2446779"/>
                    <a:gd name="connsiteY3-92" fmla="*/ 314325 h 378619"/>
                    <a:gd name="connsiteX4-93" fmla="*/ 2414588 w 2446779"/>
                    <a:gd name="connsiteY4-94" fmla="*/ 100013 h 378619"/>
                    <a:gd name="connsiteX5-95" fmla="*/ 442913 w 2446779"/>
                    <a:gd name="connsiteY5-96" fmla="*/ 142875 h 378619"/>
                    <a:gd name="connsiteX6-97" fmla="*/ 7144 w 2446779"/>
                    <a:gd name="connsiteY6-98" fmla="*/ 0 h 378619"/>
                    <a:gd name="connsiteX0-99" fmla="*/ 7144 w 2446779"/>
                    <a:gd name="connsiteY0-100" fmla="*/ 0 h 378619"/>
                    <a:gd name="connsiteX1-101" fmla="*/ 0 w 2446779"/>
                    <a:gd name="connsiteY1-102" fmla="*/ 130969 h 378619"/>
                    <a:gd name="connsiteX2-103" fmla="*/ 431007 w 2446779"/>
                    <a:gd name="connsiteY2-104" fmla="*/ 378619 h 378619"/>
                    <a:gd name="connsiteX3-105" fmla="*/ 2414588 w 2446779"/>
                    <a:gd name="connsiteY3-106" fmla="*/ 314325 h 378619"/>
                    <a:gd name="connsiteX4-107" fmla="*/ 2414588 w 2446779"/>
                    <a:gd name="connsiteY4-108" fmla="*/ 100013 h 378619"/>
                    <a:gd name="connsiteX5-109" fmla="*/ 445294 w 2446779"/>
                    <a:gd name="connsiteY5-110" fmla="*/ 135731 h 378619"/>
                    <a:gd name="connsiteX6-111" fmla="*/ 7144 w 2446779"/>
                    <a:gd name="connsiteY6-112" fmla="*/ 0 h 378619"/>
                    <a:gd name="connsiteX0-113" fmla="*/ 9525 w 2446779"/>
                    <a:gd name="connsiteY0-114" fmla="*/ 0 h 385763"/>
                    <a:gd name="connsiteX1-115" fmla="*/ 0 w 2446779"/>
                    <a:gd name="connsiteY1-116" fmla="*/ 138113 h 385763"/>
                    <a:gd name="connsiteX2-117" fmla="*/ 431007 w 2446779"/>
                    <a:gd name="connsiteY2-118" fmla="*/ 385763 h 385763"/>
                    <a:gd name="connsiteX3-119" fmla="*/ 2414588 w 2446779"/>
                    <a:gd name="connsiteY3-120" fmla="*/ 321469 h 385763"/>
                    <a:gd name="connsiteX4-121" fmla="*/ 2414588 w 2446779"/>
                    <a:gd name="connsiteY4-122" fmla="*/ 107157 h 385763"/>
                    <a:gd name="connsiteX5-123" fmla="*/ 445294 w 2446779"/>
                    <a:gd name="connsiteY5-124" fmla="*/ 142875 h 385763"/>
                    <a:gd name="connsiteX6-125" fmla="*/ 9525 w 2446779"/>
                    <a:gd name="connsiteY6-126" fmla="*/ 0 h 385763"/>
                    <a:gd name="connsiteX0-127" fmla="*/ 9525 w 2446779"/>
                    <a:gd name="connsiteY0-128" fmla="*/ 0 h 385763"/>
                    <a:gd name="connsiteX1-129" fmla="*/ 0 w 2446779"/>
                    <a:gd name="connsiteY1-130" fmla="*/ 138113 h 385763"/>
                    <a:gd name="connsiteX2-131" fmla="*/ 431007 w 2446779"/>
                    <a:gd name="connsiteY2-132" fmla="*/ 385763 h 385763"/>
                    <a:gd name="connsiteX3-133" fmla="*/ 2414588 w 2446779"/>
                    <a:gd name="connsiteY3-134" fmla="*/ 321469 h 385763"/>
                    <a:gd name="connsiteX4-135" fmla="*/ 2414588 w 2446779"/>
                    <a:gd name="connsiteY4-136" fmla="*/ 107157 h 385763"/>
                    <a:gd name="connsiteX5-137" fmla="*/ 445294 w 2446779"/>
                    <a:gd name="connsiteY5-138" fmla="*/ 142875 h 385763"/>
                    <a:gd name="connsiteX6-139" fmla="*/ 9525 w 2446779"/>
                    <a:gd name="connsiteY6-140" fmla="*/ 0 h 385763"/>
                    <a:gd name="connsiteX0-141" fmla="*/ 9525 w 2446779"/>
                    <a:gd name="connsiteY0-142" fmla="*/ 0 h 385763"/>
                    <a:gd name="connsiteX1-143" fmla="*/ 0 w 2446779"/>
                    <a:gd name="connsiteY1-144" fmla="*/ 138113 h 385763"/>
                    <a:gd name="connsiteX2-145" fmla="*/ 431007 w 2446779"/>
                    <a:gd name="connsiteY2-146" fmla="*/ 385763 h 385763"/>
                    <a:gd name="connsiteX3-147" fmla="*/ 2414588 w 2446779"/>
                    <a:gd name="connsiteY3-148" fmla="*/ 321469 h 385763"/>
                    <a:gd name="connsiteX4-149" fmla="*/ 2414588 w 2446779"/>
                    <a:gd name="connsiteY4-150" fmla="*/ 107157 h 385763"/>
                    <a:gd name="connsiteX5-151" fmla="*/ 445294 w 2446779"/>
                    <a:gd name="connsiteY5-152" fmla="*/ 142875 h 385763"/>
                    <a:gd name="connsiteX6-153" fmla="*/ 9525 w 2446779"/>
                    <a:gd name="connsiteY6-154" fmla="*/ 0 h 385763"/>
                    <a:gd name="connsiteX0-155" fmla="*/ 14287 w 2451541"/>
                    <a:gd name="connsiteY0-156" fmla="*/ 0 h 385763"/>
                    <a:gd name="connsiteX1-157" fmla="*/ 0 w 2451541"/>
                    <a:gd name="connsiteY1-158" fmla="*/ 145257 h 385763"/>
                    <a:gd name="connsiteX2-159" fmla="*/ 435769 w 2451541"/>
                    <a:gd name="connsiteY2-160" fmla="*/ 385763 h 385763"/>
                    <a:gd name="connsiteX3-161" fmla="*/ 2419350 w 2451541"/>
                    <a:gd name="connsiteY3-162" fmla="*/ 321469 h 385763"/>
                    <a:gd name="connsiteX4-163" fmla="*/ 2419350 w 2451541"/>
                    <a:gd name="connsiteY4-164" fmla="*/ 107157 h 385763"/>
                    <a:gd name="connsiteX5-165" fmla="*/ 450056 w 2451541"/>
                    <a:gd name="connsiteY5-166" fmla="*/ 142875 h 385763"/>
                    <a:gd name="connsiteX6-167" fmla="*/ 14287 w 2451541"/>
                    <a:gd name="connsiteY6-168" fmla="*/ 0 h 385763"/>
                    <a:gd name="connsiteX0-169" fmla="*/ 4762 w 2451541"/>
                    <a:gd name="connsiteY0-170" fmla="*/ 0 h 383382"/>
                    <a:gd name="connsiteX1-171" fmla="*/ 0 w 2451541"/>
                    <a:gd name="connsiteY1-172" fmla="*/ 142876 h 383382"/>
                    <a:gd name="connsiteX2-173" fmla="*/ 435769 w 2451541"/>
                    <a:gd name="connsiteY2-174" fmla="*/ 383382 h 383382"/>
                    <a:gd name="connsiteX3-175" fmla="*/ 2419350 w 2451541"/>
                    <a:gd name="connsiteY3-176" fmla="*/ 319088 h 383382"/>
                    <a:gd name="connsiteX4-177" fmla="*/ 2419350 w 2451541"/>
                    <a:gd name="connsiteY4-178" fmla="*/ 104776 h 383382"/>
                    <a:gd name="connsiteX5-179" fmla="*/ 450056 w 2451541"/>
                    <a:gd name="connsiteY5-180" fmla="*/ 140494 h 383382"/>
                    <a:gd name="connsiteX6-181" fmla="*/ 4762 w 2451541"/>
                    <a:gd name="connsiteY6-182" fmla="*/ 0 h 383382"/>
                    <a:gd name="connsiteX0-183" fmla="*/ 4762 w 2451541"/>
                    <a:gd name="connsiteY0-184" fmla="*/ 0 h 383382"/>
                    <a:gd name="connsiteX1-185" fmla="*/ 0 w 2451541"/>
                    <a:gd name="connsiteY1-186" fmla="*/ 142876 h 383382"/>
                    <a:gd name="connsiteX2-187" fmla="*/ 435769 w 2451541"/>
                    <a:gd name="connsiteY2-188" fmla="*/ 383382 h 383382"/>
                    <a:gd name="connsiteX3-189" fmla="*/ 2419350 w 2451541"/>
                    <a:gd name="connsiteY3-190" fmla="*/ 319088 h 383382"/>
                    <a:gd name="connsiteX4-191" fmla="*/ 2419350 w 2451541"/>
                    <a:gd name="connsiteY4-192" fmla="*/ 104776 h 383382"/>
                    <a:gd name="connsiteX5-193" fmla="*/ 450056 w 2451541"/>
                    <a:gd name="connsiteY5-194" fmla="*/ 140494 h 383382"/>
                    <a:gd name="connsiteX6-195" fmla="*/ 4762 w 2451541"/>
                    <a:gd name="connsiteY6-196" fmla="*/ 0 h 383382"/>
                    <a:gd name="connsiteX0-197" fmla="*/ 11905 w 2458684"/>
                    <a:gd name="connsiteY0-198" fmla="*/ 0 h 383382"/>
                    <a:gd name="connsiteX1-199" fmla="*/ 0 w 2458684"/>
                    <a:gd name="connsiteY1-200" fmla="*/ 138114 h 383382"/>
                    <a:gd name="connsiteX2-201" fmla="*/ 442912 w 2458684"/>
                    <a:gd name="connsiteY2-202" fmla="*/ 383382 h 383382"/>
                    <a:gd name="connsiteX3-203" fmla="*/ 2426493 w 2458684"/>
                    <a:gd name="connsiteY3-204" fmla="*/ 319088 h 383382"/>
                    <a:gd name="connsiteX4-205" fmla="*/ 2426493 w 2458684"/>
                    <a:gd name="connsiteY4-206" fmla="*/ 104776 h 383382"/>
                    <a:gd name="connsiteX5-207" fmla="*/ 457199 w 2458684"/>
                    <a:gd name="connsiteY5-208" fmla="*/ 140494 h 383382"/>
                    <a:gd name="connsiteX6-209" fmla="*/ 11905 w 2458684"/>
                    <a:gd name="connsiteY6-210" fmla="*/ 0 h 38338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sp>
          <p:nvSpPr>
            <p:cNvPr id="4" name="Freeform: Shape 3"/>
            <p:cNvSpPr/>
            <p:nvPr/>
          </p:nvSpPr>
          <p:spPr>
            <a:xfrm>
              <a:off x="668085" y="4549042"/>
              <a:ext cx="3954836" cy="1217858"/>
            </a:xfrm>
            <a:custGeom>
              <a:avLst/>
              <a:gdLst>
                <a:gd name="connsiteX0" fmla="*/ 2940786 w 5876925"/>
                <a:gd name="connsiteY0" fmla="*/ 1810802 h 1809750"/>
                <a:gd name="connsiteX1" fmla="*/ 265213 w 5876925"/>
                <a:gd name="connsiteY1" fmla="*/ 1810802 h 1809750"/>
                <a:gd name="connsiteX2" fmla="*/ 10896 w 5876925"/>
                <a:gd name="connsiteY2" fmla="*/ 1631732 h 1809750"/>
                <a:gd name="connsiteX3" fmla="*/ 54711 w 5876925"/>
                <a:gd name="connsiteY3" fmla="*/ 1386940 h 1809750"/>
                <a:gd name="connsiteX4" fmla="*/ 1051978 w 5876925"/>
                <a:gd name="connsiteY4" fmla="*/ 88682 h 1809750"/>
                <a:gd name="connsiteX5" fmla="*/ 1066266 w 5876925"/>
                <a:gd name="connsiteY5" fmla="*/ 69632 h 1809750"/>
                <a:gd name="connsiteX6" fmla="*/ 1208188 w 5876925"/>
                <a:gd name="connsiteY6" fmla="*/ 99 h 1809750"/>
                <a:gd name="connsiteX7" fmla="*/ 3893286 w 5876925"/>
                <a:gd name="connsiteY7" fmla="*/ 18197 h 1809750"/>
                <a:gd name="connsiteX8" fmla="*/ 4812448 w 5876925"/>
                <a:gd name="connsiteY8" fmla="*/ 24864 h 1809750"/>
                <a:gd name="connsiteX9" fmla="*/ 4868646 w 5876925"/>
                <a:gd name="connsiteY9" fmla="*/ 61059 h 1809750"/>
                <a:gd name="connsiteX10" fmla="*/ 4895316 w 5876925"/>
                <a:gd name="connsiteY10" fmla="*/ 105827 h 1809750"/>
                <a:gd name="connsiteX11" fmla="*/ 5849721 w 5876925"/>
                <a:gd name="connsiteY11" fmla="*/ 1482190 h 1809750"/>
                <a:gd name="connsiteX12" fmla="*/ 5862103 w 5876925"/>
                <a:gd name="connsiteY12" fmla="*/ 1672690 h 1809750"/>
                <a:gd name="connsiteX13" fmla="*/ 5635408 w 5876925"/>
                <a:gd name="connsiteY13" fmla="*/ 1810802 h 1809750"/>
                <a:gd name="connsiteX14" fmla="*/ 5287746 w 5876925"/>
                <a:gd name="connsiteY14" fmla="*/ 1810802 h 1809750"/>
                <a:gd name="connsiteX15" fmla="*/ 2940786 w 5876925"/>
                <a:gd name="connsiteY15" fmla="*/ 1810802 h 1809750"/>
                <a:gd name="connsiteX16" fmla="*/ 714793 w 5876925"/>
                <a:gd name="connsiteY16" fmla="*/ 760194 h 1809750"/>
                <a:gd name="connsiteX17" fmla="*/ 5211546 w 5876925"/>
                <a:gd name="connsiteY17" fmla="*/ 760194 h 1809750"/>
                <a:gd name="connsiteX18" fmla="*/ 5184876 w 5876925"/>
                <a:gd name="connsiteY18" fmla="*/ 717332 h 1809750"/>
                <a:gd name="connsiteX19" fmla="*/ 4838166 w 5876925"/>
                <a:gd name="connsiteY19" fmla="*/ 217269 h 1809750"/>
                <a:gd name="connsiteX20" fmla="*/ 4760061 w 5876925"/>
                <a:gd name="connsiteY20" fmla="*/ 177264 h 1809750"/>
                <a:gd name="connsiteX21" fmla="*/ 1142466 w 5876925"/>
                <a:gd name="connsiteY21" fmla="*/ 173454 h 1809750"/>
                <a:gd name="connsiteX22" fmla="*/ 1069123 w 5876925"/>
                <a:gd name="connsiteY22" fmla="*/ 211554 h 1809750"/>
                <a:gd name="connsiteX23" fmla="*/ 739558 w 5876925"/>
                <a:gd name="connsiteY23" fmla="*/ 718284 h 1809750"/>
                <a:gd name="connsiteX24" fmla="*/ 714793 w 5876925"/>
                <a:gd name="connsiteY24" fmla="*/ 760194 h 1809750"/>
                <a:gd name="connsiteX25" fmla="*/ 3505618 w 5876925"/>
                <a:gd name="connsiteY25" fmla="*/ 1132622 h 1809750"/>
                <a:gd name="connsiteX26" fmla="*/ 3443706 w 5876925"/>
                <a:gd name="connsiteY26" fmla="*/ 870684 h 1809750"/>
                <a:gd name="connsiteX27" fmla="*/ 3407511 w 5876925"/>
                <a:gd name="connsiteY27" fmla="*/ 851634 h 1809750"/>
                <a:gd name="connsiteX28" fmla="*/ 3255111 w 5876925"/>
                <a:gd name="connsiteY28" fmla="*/ 850682 h 1809750"/>
                <a:gd name="connsiteX29" fmla="*/ 2546451 w 5876925"/>
                <a:gd name="connsiteY29" fmla="*/ 854492 h 1809750"/>
                <a:gd name="connsiteX30" fmla="*/ 2495016 w 5876925"/>
                <a:gd name="connsiteY30" fmla="*/ 872589 h 1809750"/>
                <a:gd name="connsiteX31" fmla="*/ 2435008 w 5876925"/>
                <a:gd name="connsiteY31" fmla="*/ 1131669 h 1809750"/>
                <a:gd name="connsiteX32" fmla="*/ 3505618 w 5876925"/>
                <a:gd name="connsiteY32" fmla="*/ 1132622 h 1809750"/>
                <a:gd name="connsiteX33" fmla="*/ 2922688 w 5876925"/>
                <a:gd name="connsiteY33" fmla="*/ 1231682 h 1809750"/>
                <a:gd name="connsiteX34" fmla="*/ 2491206 w 5876925"/>
                <a:gd name="connsiteY34" fmla="*/ 1231682 h 1809750"/>
                <a:gd name="connsiteX35" fmla="*/ 2494063 w 5876925"/>
                <a:gd name="connsiteY35" fmla="*/ 1199297 h 1809750"/>
                <a:gd name="connsiteX36" fmla="*/ 2496921 w 5876925"/>
                <a:gd name="connsiteY36" fmla="*/ 1168817 h 1809750"/>
                <a:gd name="connsiteX37" fmla="*/ 2435008 w 5876925"/>
                <a:gd name="connsiteY37" fmla="*/ 1250732 h 1809750"/>
                <a:gd name="connsiteX38" fmla="*/ 3478948 w 5876925"/>
                <a:gd name="connsiteY38" fmla="*/ 1250732 h 1809750"/>
                <a:gd name="connsiteX39" fmla="*/ 3409416 w 5876925"/>
                <a:gd name="connsiteY39" fmla="*/ 1170722 h 1809750"/>
                <a:gd name="connsiteX40" fmla="*/ 3413226 w 5876925"/>
                <a:gd name="connsiteY40" fmla="*/ 1234540 h 1809750"/>
                <a:gd name="connsiteX41" fmla="*/ 2990316 w 5876925"/>
                <a:gd name="connsiteY41" fmla="*/ 1234540 h 1809750"/>
                <a:gd name="connsiteX42" fmla="*/ 2986506 w 5876925"/>
                <a:gd name="connsiteY42" fmla="*/ 1167865 h 1809750"/>
                <a:gd name="connsiteX43" fmla="*/ 2928403 w 5876925"/>
                <a:gd name="connsiteY43" fmla="*/ 1167865 h 1809750"/>
                <a:gd name="connsiteX44" fmla="*/ 2922688 w 5876925"/>
                <a:gd name="connsiteY44" fmla="*/ 1231682 h 1809750"/>
                <a:gd name="connsiteX45" fmla="*/ 4566703 w 5876925"/>
                <a:gd name="connsiteY45" fmla="*/ 1389797 h 1809750"/>
                <a:gd name="connsiteX46" fmla="*/ 4764823 w 5876925"/>
                <a:gd name="connsiteY46" fmla="*/ 1389797 h 1809750"/>
                <a:gd name="connsiteX47" fmla="*/ 4725771 w 5876925"/>
                <a:gd name="connsiteY47" fmla="*/ 1339315 h 1809750"/>
                <a:gd name="connsiteX48" fmla="*/ 4602898 w 5876925"/>
                <a:gd name="connsiteY48" fmla="*/ 1337409 h 1809750"/>
                <a:gd name="connsiteX49" fmla="*/ 4566703 w 5876925"/>
                <a:gd name="connsiteY49" fmla="*/ 1389797 h 1809750"/>
                <a:gd name="connsiteX50" fmla="*/ 1342491 w 5876925"/>
                <a:gd name="connsiteY50" fmla="*/ 1383129 h 1809750"/>
                <a:gd name="connsiteX51" fmla="*/ 1313916 w 5876925"/>
                <a:gd name="connsiteY51" fmla="*/ 1337409 h 1809750"/>
                <a:gd name="connsiteX52" fmla="*/ 1175803 w 5876925"/>
                <a:gd name="connsiteY52" fmla="*/ 1334552 h 1809750"/>
                <a:gd name="connsiteX53" fmla="*/ 1127226 w 5876925"/>
                <a:gd name="connsiteY53" fmla="*/ 1383129 h 1809750"/>
                <a:gd name="connsiteX54" fmla="*/ 1342491 w 5876925"/>
                <a:gd name="connsiteY54" fmla="*/ 1383129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876925" h="1809750">
                  <a:moveTo>
                    <a:pt x="2940786" y="1810802"/>
                  </a:moveTo>
                  <a:cubicBezTo>
                    <a:pt x="2049246" y="1810802"/>
                    <a:pt x="1156753" y="1810802"/>
                    <a:pt x="265213" y="1810802"/>
                  </a:cubicBezTo>
                  <a:cubicBezTo>
                    <a:pt x="134721" y="1810802"/>
                    <a:pt x="35661" y="1745079"/>
                    <a:pt x="10896" y="1631732"/>
                  </a:cubicBezTo>
                  <a:cubicBezTo>
                    <a:pt x="-8154" y="1546959"/>
                    <a:pt x="-7202" y="1466949"/>
                    <a:pt x="54711" y="1386940"/>
                  </a:cubicBezTo>
                  <a:cubicBezTo>
                    <a:pt x="390943" y="956409"/>
                    <a:pt x="720508" y="522069"/>
                    <a:pt x="1051978" y="88682"/>
                  </a:cubicBezTo>
                  <a:cubicBezTo>
                    <a:pt x="1056741" y="82014"/>
                    <a:pt x="1064361" y="76299"/>
                    <a:pt x="1066266" y="69632"/>
                  </a:cubicBezTo>
                  <a:cubicBezTo>
                    <a:pt x="1088173" y="-5616"/>
                    <a:pt x="1145323" y="99"/>
                    <a:pt x="1208188" y="99"/>
                  </a:cubicBezTo>
                  <a:cubicBezTo>
                    <a:pt x="2103538" y="7719"/>
                    <a:pt x="2997936" y="12482"/>
                    <a:pt x="3893286" y="18197"/>
                  </a:cubicBezTo>
                  <a:cubicBezTo>
                    <a:pt x="4199991" y="20102"/>
                    <a:pt x="4505743" y="22959"/>
                    <a:pt x="4812448" y="24864"/>
                  </a:cubicBezTo>
                  <a:cubicBezTo>
                    <a:pt x="4841976" y="24864"/>
                    <a:pt x="4859121" y="32484"/>
                    <a:pt x="4868646" y="61059"/>
                  </a:cubicBezTo>
                  <a:cubicBezTo>
                    <a:pt x="4874361" y="77252"/>
                    <a:pt x="4885791" y="91539"/>
                    <a:pt x="4895316" y="105827"/>
                  </a:cubicBezTo>
                  <a:cubicBezTo>
                    <a:pt x="5213451" y="564932"/>
                    <a:pt x="5529681" y="1024989"/>
                    <a:pt x="5849721" y="1482190"/>
                  </a:cubicBezTo>
                  <a:cubicBezTo>
                    <a:pt x="5896393" y="1548865"/>
                    <a:pt x="5893536" y="1607920"/>
                    <a:pt x="5862103" y="1672690"/>
                  </a:cubicBezTo>
                  <a:cubicBezTo>
                    <a:pt x="5817336" y="1766034"/>
                    <a:pt x="5737326" y="1808897"/>
                    <a:pt x="5635408" y="1810802"/>
                  </a:cubicBezTo>
                  <a:cubicBezTo>
                    <a:pt x="5519203" y="1811754"/>
                    <a:pt x="5403951" y="1810802"/>
                    <a:pt x="5287746" y="1810802"/>
                  </a:cubicBezTo>
                  <a:cubicBezTo>
                    <a:pt x="4505743" y="1810802"/>
                    <a:pt x="3722788" y="1810802"/>
                    <a:pt x="2940786" y="1810802"/>
                  </a:cubicBezTo>
                  <a:close/>
                  <a:moveTo>
                    <a:pt x="714793" y="760194"/>
                  </a:moveTo>
                  <a:cubicBezTo>
                    <a:pt x="2214981" y="760194"/>
                    <a:pt x="3709453" y="760194"/>
                    <a:pt x="5211546" y="760194"/>
                  </a:cubicBezTo>
                  <a:cubicBezTo>
                    <a:pt x="5199164" y="740192"/>
                    <a:pt x="5193448" y="728762"/>
                    <a:pt x="5184876" y="717332"/>
                  </a:cubicBezTo>
                  <a:cubicBezTo>
                    <a:pt x="5069623" y="550644"/>
                    <a:pt x="4952466" y="384909"/>
                    <a:pt x="4838166" y="217269"/>
                  </a:cubicBezTo>
                  <a:cubicBezTo>
                    <a:pt x="4817211" y="186789"/>
                    <a:pt x="4795303" y="177264"/>
                    <a:pt x="4760061" y="177264"/>
                  </a:cubicBezTo>
                  <a:cubicBezTo>
                    <a:pt x="3554196" y="177264"/>
                    <a:pt x="2348331" y="175359"/>
                    <a:pt x="1142466" y="173454"/>
                  </a:cubicBezTo>
                  <a:cubicBezTo>
                    <a:pt x="1109128" y="173454"/>
                    <a:pt x="1088173" y="182027"/>
                    <a:pt x="1069123" y="211554"/>
                  </a:cubicBezTo>
                  <a:cubicBezTo>
                    <a:pt x="960538" y="381099"/>
                    <a:pt x="849096" y="549692"/>
                    <a:pt x="739558" y="718284"/>
                  </a:cubicBezTo>
                  <a:cubicBezTo>
                    <a:pt x="730986" y="731619"/>
                    <a:pt x="724318" y="744954"/>
                    <a:pt x="714793" y="760194"/>
                  </a:cubicBezTo>
                  <a:close/>
                  <a:moveTo>
                    <a:pt x="3505618" y="1132622"/>
                  </a:moveTo>
                  <a:cubicBezTo>
                    <a:pt x="3484663" y="1042134"/>
                    <a:pt x="3465613" y="955457"/>
                    <a:pt x="3443706" y="870684"/>
                  </a:cubicBezTo>
                  <a:cubicBezTo>
                    <a:pt x="3441801" y="862112"/>
                    <a:pt x="3419893" y="852587"/>
                    <a:pt x="3407511" y="851634"/>
                  </a:cubicBezTo>
                  <a:cubicBezTo>
                    <a:pt x="3357028" y="849729"/>
                    <a:pt x="3306546" y="850682"/>
                    <a:pt x="3255111" y="850682"/>
                  </a:cubicBezTo>
                  <a:cubicBezTo>
                    <a:pt x="3018891" y="851634"/>
                    <a:pt x="2782671" y="852587"/>
                    <a:pt x="2546451" y="854492"/>
                  </a:cubicBezTo>
                  <a:cubicBezTo>
                    <a:pt x="2528353" y="854492"/>
                    <a:pt x="2497873" y="862112"/>
                    <a:pt x="2495016" y="872589"/>
                  </a:cubicBezTo>
                  <a:cubicBezTo>
                    <a:pt x="2472156" y="956409"/>
                    <a:pt x="2455011" y="1041182"/>
                    <a:pt x="2435008" y="1131669"/>
                  </a:cubicBezTo>
                  <a:cubicBezTo>
                    <a:pt x="2794101" y="1132622"/>
                    <a:pt x="3145573" y="1132622"/>
                    <a:pt x="3505618" y="1132622"/>
                  </a:cubicBezTo>
                  <a:close/>
                  <a:moveTo>
                    <a:pt x="2922688" y="1231682"/>
                  </a:moveTo>
                  <a:cubicBezTo>
                    <a:pt x="2776003" y="1231682"/>
                    <a:pt x="2634081" y="1231682"/>
                    <a:pt x="2491206" y="1231682"/>
                  </a:cubicBezTo>
                  <a:cubicBezTo>
                    <a:pt x="2492158" y="1218347"/>
                    <a:pt x="2493111" y="1208822"/>
                    <a:pt x="2494063" y="1199297"/>
                  </a:cubicBezTo>
                  <a:cubicBezTo>
                    <a:pt x="2495016" y="1188819"/>
                    <a:pt x="2495968" y="1178342"/>
                    <a:pt x="2496921" y="1168817"/>
                  </a:cubicBezTo>
                  <a:cubicBezTo>
                    <a:pt x="2438818" y="1161197"/>
                    <a:pt x="2432151" y="1169769"/>
                    <a:pt x="2435008" y="1250732"/>
                  </a:cubicBezTo>
                  <a:cubicBezTo>
                    <a:pt x="2782671" y="1250732"/>
                    <a:pt x="3130333" y="1250732"/>
                    <a:pt x="3478948" y="1250732"/>
                  </a:cubicBezTo>
                  <a:cubicBezTo>
                    <a:pt x="3483711" y="1167865"/>
                    <a:pt x="3474186" y="1157387"/>
                    <a:pt x="3409416" y="1170722"/>
                  </a:cubicBezTo>
                  <a:cubicBezTo>
                    <a:pt x="3410368" y="1191677"/>
                    <a:pt x="3412273" y="1213584"/>
                    <a:pt x="3413226" y="1234540"/>
                  </a:cubicBezTo>
                  <a:cubicBezTo>
                    <a:pt x="3270351" y="1234540"/>
                    <a:pt x="3130333" y="1234540"/>
                    <a:pt x="2990316" y="1234540"/>
                  </a:cubicBezTo>
                  <a:cubicBezTo>
                    <a:pt x="2989363" y="1208822"/>
                    <a:pt x="2988411" y="1188819"/>
                    <a:pt x="2986506" y="1167865"/>
                  </a:cubicBezTo>
                  <a:cubicBezTo>
                    <a:pt x="2965551" y="1167865"/>
                    <a:pt x="2947453" y="1167865"/>
                    <a:pt x="2928403" y="1167865"/>
                  </a:cubicBezTo>
                  <a:cubicBezTo>
                    <a:pt x="2925546" y="1189772"/>
                    <a:pt x="2923641" y="1208822"/>
                    <a:pt x="2922688" y="1231682"/>
                  </a:cubicBezTo>
                  <a:close/>
                  <a:moveTo>
                    <a:pt x="4566703" y="1389797"/>
                  </a:moveTo>
                  <a:cubicBezTo>
                    <a:pt x="4634331" y="1389797"/>
                    <a:pt x="4700053" y="1389797"/>
                    <a:pt x="4764823" y="1389797"/>
                  </a:cubicBezTo>
                  <a:cubicBezTo>
                    <a:pt x="4771491" y="1353602"/>
                    <a:pt x="4759108" y="1338362"/>
                    <a:pt x="4725771" y="1339315"/>
                  </a:cubicBezTo>
                  <a:cubicBezTo>
                    <a:pt x="4684813" y="1340267"/>
                    <a:pt x="4643856" y="1340267"/>
                    <a:pt x="4602898" y="1337409"/>
                  </a:cubicBezTo>
                  <a:cubicBezTo>
                    <a:pt x="4563846" y="1335504"/>
                    <a:pt x="4556226" y="1353602"/>
                    <a:pt x="4566703" y="1389797"/>
                  </a:cubicBezTo>
                  <a:close/>
                  <a:moveTo>
                    <a:pt x="1342491" y="1383129"/>
                  </a:moveTo>
                  <a:cubicBezTo>
                    <a:pt x="1347253" y="1339315"/>
                    <a:pt x="1347253" y="1338362"/>
                    <a:pt x="1313916" y="1337409"/>
                  </a:cubicBezTo>
                  <a:cubicBezTo>
                    <a:pt x="1268196" y="1335504"/>
                    <a:pt x="1222476" y="1336457"/>
                    <a:pt x="1175803" y="1334552"/>
                  </a:cubicBezTo>
                  <a:cubicBezTo>
                    <a:pt x="1143418" y="1333599"/>
                    <a:pt x="1132941" y="1351697"/>
                    <a:pt x="1127226" y="1383129"/>
                  </a:cubicBezTo>
                  <a:cubicBezTo>
                    <a:pt x="1201521" y="1383129"/>
                    <a:pt x="1272006" y="1383129"/>
                    <a:pt x="1342491" y="138312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/>
            <p:cNvSpPr/>
            <p:nvPr/>
          </p:nvSpPr>
          <p:spPr>
            <a:xfrm>
              <a:off x="1331139" y="4697381"/>
              <a:ext cx="2652368" cy="333742"/>
            </a:xfrm>
            <a:custGeom>
              <a:avLst/>
              <a:gdLst>
                <a:gd name="connsiteX0" fmla="*/ 2048566 w 2652368"/>
                <a:gd name="connsiteY0" fmla="*/ 278539 h 333742"/>
                <a:gd name="connsiteX1" fmla="*/ 2127406 w 2652368"/>
                <a:gd name="connsiteY1" fmla="*/ 281182 h 333742"/>
                <a:gd name="connsiteX2" fmla="*/ 2162660 w 2652368"/>
                <a:gd name="connsiteY2" fmla="*/ 321564 h 333742"/>
                <a:gd name="connsiteX3" fmla="*/ 2156250 w 2652368"/>
                <a:gd name="connsiteY3" fmla="*/ 331178 h 333742"/>
                <a:gd name="connsiteX4" fmla="*/ 1996006 w 2652368"/>
                <a:gd name="connsiteY4" fmla="*/ 329256 h 333742"/>
                <a:gd name="connsiteX5" fmla="*/ 1963316 w 2652368"/>
                <a:gd name="connsiteY5" fmla="*/ 286951 h 333742"/>
                <a:gd name="connsiteX6" fmla="*/ 1969726 w 2652368"/>
                <a:gd name="connsiteY6" fmla="*/ 279260 h 333742"/>
                <a:gd name="connsiteX7" fmla="*/ 2048566 w 2652368"/>
                <a:gd name="connsiteY7" fmla="*/ 278539 h 333742"/>
                <a:gd name="connsiteX8" fmla="*/ 517269 w 2652368"/>
                <a:gd name="connsiteY8" fmla="*/ 277977 h 333742"/>
                <a:gd name="connsiteX9" fmla="*/ 622390 w 2652368"/>
                <a:gd name="connsiteY9" fmla="*/ 277977 h 333742"/>
                <a:gd name="connsiteX10" fmla="*/ 565984 w 2652368"/>
                <a:gd name="connsiteY10" fmla="*/ 333101 h 333742"/>
                <a:gd name="connsiteX11" fmla="*/ 461504 w 2652368"/>
                <a:gd name="connsiteY11" fmla="*/ 333101 h 333742"/>
                <a:gd name="connsiteX12" fmla="*/ 517269 w 2652368"/>
                <a:gd name="connsiteY12" fmla="*/ 277977 h 333742"/>
                <a:gd name="connsiteX13" fmla="*/ 353819 w 2652368"/>
                <a:gd name="connsiteY13" fmla="*/ 277977 h 333742"/>
                <a:gd name="connsiteX14" fmla="*/ 458299 w 2652368"/>
                <a:gd name="connsiteY14" fmla="*/ 277977 h 333742"/>
                <a:gd name="connsiteX15" fmla="*/ 393560 w 2652368"/>
                <a:gd name="connsiteY15" fmla="*/ 333742 h 333742"/>
                <a:gd name="connsiteX16" fmla="*/ 291645 w 2652368"/>
                <a:gd name="connsiteY16" fmla="*/ 333742 h 333742"/>
                <a:gd name="connsiteX17" fmla="*/ 353819 w 2652368"/>
                <a:gd name="connsiteY17" fmla="*/ 277977 h 333742"/>
                <a:gd name="connsiteX18" fmla="*/ 1709408 w 2652368"/>
                <a:gd name="connsiteY18" fmla="*/ 277898 h 333742"/>
                <a:gd name="connsiteX19" fmla="*/ 1776791 w 2652368"/>
                <a:gd name="connsiteY19" fmla="*/ 280541 h 333742"/>
                <a:gd name="connsiteX20" fmla="*/ 1803712 w 2652368"/>
                <a:gd name="connsiteY20" fmla="*/ 320282 h 333742"/>
                <a:gd name="connsiteX21" fmla="*/ 1796661 w 2652368"/>
                <a:gd name="connsiteY21" fmla="*/ 331819 h 333742"/>
                <a:gd name="connsiteX22" fmla="*/ 1663979 w 2652368"/>
                <a:gd name="connsiteY22" fmla="*/ 329897 h 333742"/>
                <a:gd name="connsiteX23" fmla="*/ 1633853 w 2652368"/>
                <a:gd name="connsiteY23" fmla="*/ 278619 h 333742"/>
                <a:gd name="connsiteX24" fmla="*/ 1709408 w 2652368"/>
                <a:gd name="connsiteY24" fmla="*/ 277898 h 333742"/>
                <a:gd name="connsiteX25" fmla="*/ 2225797 w 2652368"/>
                <a:gd name="connsiteY25" fmla="*/ 277657 h 333742"/>
                <a:gd name="connsiteX26" fmla="*/ 2291497 w 2652368"/>
                <a:gd name="connsiteY26" fmla="*/ 280541 h 333742"/>
                <a:gd name="connsiteX27" fmla="*/ 2325469 w 2652368"/>
                <a:gd name="connsiteY27" fmla="*/ 320923 h 333742"/>
                <a:gd name="connsiteX28" fmla="*/ 2319700 w 2652368"/>
                <a:gd name="connsiteY28" fmla="*/ 330537 h 333742"/>
                <a:gd name="connsiteX29" fmla="*/ 2193427 w 2652368"/>
                <a:gd name="connsiteY29" fmla="*/ 328615 h 333742"/>
                <a:gd name="connsiteX30" fmla="*/ 2153687 w 2652368"/>
                <a:gd name="connsiteY30" fmla="*/ 288874 h 333742"/>
                <a:gd name="connsiteX31" fmla="*/ 2160097 w 2652368"/>
                <a:gd name="connsiteY31" fmla="*/ 278618 h 333742"/>
                <a:gd name="connsiteX32" fmla="*/ 2225797 w 2652368"/>
                <a:gd name="connsiteY32" fmla="*/ 277657 h 333742"/>
                <a:gd name="connsiteX33" fmla="*/ 2545325 w 2652368"/>
                <a:gd name="connsiteY33" fmla="*/ 277416 h 333742"/>
                <a:gd name="connsiteX34" fmla="*/ 2608782 w 2652368"/>
                <a:gd name="connsiteY34" fmla="*/ 280541 h 333742"/>
                <a:gd name="connsiteX35" fmla="*/ 2652368 w 2652368"/>
                <a:gd name="connsiteY35" fmla="*/ 320282 h 333742"/>
                <a:gd name="connsiteX36" fmla="*/ 2647881 w 2652368"/>
                <a:gd name="connsiteY36" fmla="*/ 328614 h 333742"/>
                <a:gd name="connsiteX37" fmla="*/ 2511353 w 2652368"/>
                <a:gd name="connsiteY37" fmla="*/ 326691 h 333742"/>
                <a:gd name="connsiteX38" fmla="*/ 2474176 w 2652368"/>
                <a:gd name="connsiteY38" fmla="*/ 278618 h 333742"/>
                <a:gd name="connsiteX39" fmla="*/ 2545325 w 2652368"/>
                <a:gd name="connsiteY39" fmla="*/ 277416 h 333742"/>
                <a:gd name="connsiteX40" fmla="*/ 686487 w 2652368"/>
                <a:gd name="connsiteY40" fmla="*/ 277336 h 333742"/>
                <a:gd name="connsiteX41" fmla="*/ 787762 w 2652368"/>
                <a:gd name="connsiteY41" fmla="*/ 277336 h 333742"/>
                <a:gd name="connsiteX42" fmla="*/ 735202 w 2652368"/>
                <a:gd name="connsiteY42" fmla="*/ 333101 h 333742"/>
                <a:gd name="connsiteX43" fmla="*/ 627517 w 2652368"/>
                <a:gd name="connsiteY43" fmla="*/ 333101 h 333742"/>
                <a:gd name="connsiteX44" fmla="*/ 686487 w 2652368"/>
                <a:gd name="connsiteY44" fmla="*/ 277336 h 333742"/>
                <a:gd name="connsiteX45" fmla="*/ 69226 w 2652368"/>
                <a:gd name="connsiteY45" fmla="*/ 277336 h 333742"/>
                <a:gd name="connsiteX46" fmla="*/ 290363 w 2652368"/>
                <a:gd name="connsiteY46" fmla="*/ 277336 h 333742"/>
                <a:gd name="connsiteX47" fmla="*/ 230111 w 2652368"/>
                <a:gd name="connsiteY47" fmla="*/ 333101 h 333742"/>
                <a:gd name="connsiteX48" fmla="*/ 31408 w 2652368"/>
                <a:gd name="connsiteY48" fmla="*/ 333101 h 333742"/>
                <a:gd name="connsiteX49" fmla="*/ 0 w 2652368"/>
                <a:gd name="connsiteY49" fmla="*/ 331819 h 333742"/>
                <a:gd name="connsiteX50" fmla="*/ 69226 w 2652368"/>
                <a:gd name="connsiteY50" fmla="*/ 277336 h 333742"/>
                <a:gd name="connsiteX51" fmla="*/ 1870534 w 2652368"/>
                <a:gd name="connsiteY51" fmla="*/ 277016 h 333742"/>
                <a:gd name="connsiteX52" fmla="*/ 1935112 w 2652368"/>
                <a:gd name="connsiteY52" fmla="*/ 279900 h 333742"/>
                <a:gd name="connsiteX53" fmla="*/ 1969084 w 2652368"/>
                <a:gd name="connsiteY53" fmla="*/ 320922 h 333742"/>
                <a:gd name="connsiteX54" fmla="*/ 1963315 w 2652368"/>
                <a:gd name="connsiteY54" fmla="*/ 329896 h 333742"/>
                <a:gd name="connsiteX55" fmla="*/ 1827428 w 2652368"/>
                <a:gd name="connsiteY55" fmla="*/ 327974 h 333742"/>
                <a:gd name="connsiteX56" fmla="*/ 1797302 w 2652368"/>
                <a:gd name="connsiteY56" fmla="*/ 277977 h 333742"/>
                <a:gd name="connsiteX57" fmla="*/ 1870534 w 2652368"/>
                <a:gd name="connsiteY57" fmla="*/ 277016 h 333742"/>
                <a:gd name="connsiteX58" fmla="*/ 2384278 w 2652368"/>
                <a:gd name="connsiteY58" fmla="*/ 276775 h 333742"/>
                <a:gd name="connsiteX59" fmla="*/ 2444048 w 2652368"/>
                <a:gd name="connsiteY59" fmla="*/ 279900 h 333742"/>
                <a:gd name="connsiteX60" fmla="*/ 2490200 w 2652368"/>
                <a:gd name="connsiteY60" fmla="*/ 318999 h 333742"/>
                <a:gd name="connsiteX61" fmla="*/ 2484430 w 2652368"/>
                <a:gd name="connsiteY61" fmla="*/ 329255 h 333742"/>
                <a:gd name="connsiteX62" fmla="*/ 2349825 w 2652368"/>
                <a:gd name="connsiteY62" fmla="*/ 327332 h 333742"/>
                <a:gd name="connsiteX63" fmla="*/ 2316494 w 2652368"/>
                <a:gd name="connsiteY63" fmla="*/ 286310 h 333742"/>
                <a:gd name="connsiteX64" fmla="*/ 2323545 w 2652368"/>
                <a:gd name="connsiteY64" fmla="*/ 277977 h 333742"/>
                <a:gd name="connsiteX65" fmla="*/ 2384278 w 2652368"/>
                <a:gd name="connsiteY65" fmla="*/ 276775 h 333742"/>
                <a:gd name="connsiteX66" fmla="*/ 848655 w 2652368"/>
                <a:gd name="connsiteY66" fmla="*/ 276695 h 333742"/>
                <a:gd name="connsiteX67" fmla="*/ 1588985 w 2652368"/>
                <a:gd name="connsiteY67" fmla="*/ 277337 h 333742"/>
                <a:gd name="connsiteX68" fmla="*/ 1630007 w 2652368"/>
                <a:gd name="connsiteY68" fmla="*/ 329897 h 333742"/>
                <a:gd name="connsiteX69" fmla="*/ 799941 w 2652368"/>
                <a:gd name="connsiteY69" fmla="*/ 329897 h 333742"/>
                <a:gd name="connsiteX70" fmla="*/ 848655 w 2652368"/>
                <a:gd name="connsiteY70" fmla="*/ 276695 h 333742"/>
                <a:gd name="connsiteX71" fmla="*/ 1376820 w 2652368"/>
                <a:gd name="connsiteY71" fmla="*/ 216444 h 333742"/>
                <a:gd name="connsiteX72" fmla="*/ 1522963 w 2652368"/>
                <a:gd name="connsiteY72" fmla="*/ 216444 h 333742"/>
                <a:gd name="connsiteX73" fmla="*/ 1530655 w 2652368"/>
                <a:gd name="connsiteY73" fmla="*/ 263235 h 333742"/>
                <a:gd name="connsiteX74" fmla="*/ 1396049 w 2652368"/>
                <a:gd name="connsiteY74" fmla="*/ 261312 h 333742"/>
                <a:gd name="connsiteX75" fmla="*/ 1376820 w 2652368"/>
                <a:gd name="connsiteY75" fmla="*/ 216444 h 333742"/>
                <a:gd name="connsiteX76" fmla="*/ 1768377 w 2652368"/>
                <a:gd name="connsiteY76" fmla="*/ 215322 h 333742"/>
                <a:gd name="connsiteX77" fmla="*/ 1835119 w 2652368"/>
                <a:gd name="connsiteY77" fmla="*/ 217726 h 333742"/>
                <a:gd name="connsiteX78" fmla="*/ 1856913 w 2652368"/>
                <a:gd name="connsiteY78" fmla="*/ 263876 h 333742"/>
                <a:gd name="connsiteX79" fmla="*/ 1728717 w 2652368"/>
                <a:gd name="connsiteY79" fmla="*/ 261953 h 333742"/>
                <a:gd name="connsiteX80" fmla="*/ 1694745 w 2652368"/>
                <a:gd name="connsiteY80" fmla="*/ 227982 h 333742"/>
                <a:gd name="connsiteX81" fmla="*/ 1701155 w 2652368"/>
                <a:gd name="connsiteY81" fmla="*/ 215803 h 333742"/>
                <a:gd name="connsiteX82" fmla="*/ 1768377 w 2652368"/>
                <a:gd name="connsiteY82" fmla="*/ 215322 h 333742"/>
                <a:gd name="connsiteX83" fmla="*/ 2508708 w 2652368"/>
                <a:gd name="connsiteY83" fmla="*/ 214841 h 333742"/>
                <a:gd name="connsiteX84" fmla="*/ 2570963 w 2652368"/>
                <a:gd name="connsiteY84" fmla="*/ 217726 h 333742"/>
                <a:gd name="connsiteX85" fmla="*/ 2610063 w 2652368"/>
                <a:gd name="connsiteY85" fmla="*/ 254261 h 333742"/>
                <a:gd name="connsiteX86" fmla="*/ 2604293 w 2652368"/>
                <a:gd name="connsiteY86" fmla="*/ 263875 h 333742"/>
                <a:gd name="connsiteX87" fmla="*/ 2481867 w 2652368"/>
                <a:gd name="connsiteY87" fmla="*/ 261952 h 333742"/>
                <a:gd name="connsiteX88" fmla="*/ 2441485 w 2652368"/>
                <a:gd name="connsiteY88" fmla="*/ 224776 h 333742"/>
                <a:gd name="connsiteX89" fmla="*/ 2445972 w 2652368"/>
                <a:gd name="connsiteY89" fmla="*/ 215802 h 333742"/>
                <a:gd name="connsiteX90" fmla="*/ 2508708 w 2652368"/>
                <a:gd name="connsiteY90" fmla="*/ 214841 h 333742"/>
                <a:gd name="connsiteX91" fmla="*/ 1545398 w 2652368"/>
                <a:gd name="connsiteY91" fmla="*/ 214521 h 333742"/>
                <a:gd name="connsiteX92" fmla="*/ 1666542 w 2652368"/>
                <a:gd name="connsiteY92" fmla="*/ 215161 h 333742"/>
                <a:gd name="connsiteX93" fmla="*/ 1690900 w 2652368"/>
                <a:gd name="connsiteY93" fmla="*/ 263875 h 333742"/>
                <a:gd name="connsiteX94" fmla="*/ 1562063 w 2652368"/>
                <a:gd name="connsiteY94" fmla="*/ 261953 h 333742"/>
                <a:gd name="connsiteX95" fmla="*/ 1536424 w 2652368"/>
                <a:gd name="connsiteY95" fmla="*/ 223494 h 333742"/>
                <a:gd name="connsiteX96" fmla="*/ 1545398 w 2652368"/>
                <a:gd name="connsiteY96" fmla="*/ 214521 h 333742"/>
                <a:gd name="connsiteX97" fmla="*/ 2351028 w 2652368"/>
                <a:gd name="connsiteY97" fmla="*/ 214200 h 333742"/>
                <a:gd name="connsiteX98" fmla="*/ 2412001 w 2652368"/>
                <a:gd name="connsiteY98" fmla="*/ 217085 h 333742"/>
                <a:gd name="connsiteX99" fmla="*/ 2449178 w 2652368"/>
                <a:gd name="connsiteY99" fmla="*/ 254260 h 333742"/>
                <a:gd name="connsiteX100" fmla="*/ 2443409 w 2652368"/>
                <a:gd name="connsiteY100" fmla="*/ 263875 h 333742"/>
                <a:gd name="connsiteX101" fmla="*/ 2322905 w 2652368"/>
                <a:gd name="connsiteY101" fmla="*/ 261953 h 333742"/>
                <a:gd name="connsiteX102" fmla="*/ 2283805 w 2652368"/>
                <a:gd name="connsiteY102" fmla="*/ 226058 h 333742"/>
                <a:gd name="connsiteX103" fmla="*/ 2289574 w 2652368"/>
                <a:gd name="connsiteY103" fmla="*/ 215161 h 333742"/>
                <a:gd name="connsiteX104" fmla="*/ 2351028 w 2652368"/>
                <a:gd name="connsiteY104" fmla="*/ 214200 h 333742"/>
                <a:gd name="connsiteX105" fmla="*/ 2136460 w 2652368"/>
                <a:gd name="connsiteY105" fmla="*/ 214040 h 333742"/>
                <a:gd name="connsiteX106" fmla="*/ 2251756 w 2652368"/>
                <a:gd name="connsiteY106" fmla="*/ 216444 h 333742"/>
                <a:gd name="connsiteX107" fmla="*/ 2290855 w 2652368"/>
                <a:gd name="connsiteY107" fmla="*/ 252979 h 333742"/>
                <a:gd name="connsiteX108" fmla="*/ 2285087 w 2652368"/>
                <a:gd name="connsiteY108" fmla="*/ 263876 h 333742"/>
                <a:gd name="connsiteX109" fmla="*/ 2203682 w 2652368"/>
                <a:gd name="connsiteY109" fmla="*/ 263876 h 333742"/>
                <a:gd name="connsiteX110" fmla="*/ 2069718 w 2652368"/>
                <a:gd name="connsiteY110" fmla="*/ 263876 h 333742"/>
                <a:gd name="connsiteX111" fmla="*/ 2019722 w 2652368"/>
                <a:gd name="connsiteY111" fmla="*/ 214521 h 333742"/>
                <a:gd name="connsiteX112" fmla="*/ 2136460 w 2652368"/>
                <a:gd name="connsiteY112" fmla="*/ 214040 h 333742"/>
                <a:gd name="connsiteX113" fmla="*/ 1288205 w 2652368"/>
                <a:gd name="connsiteY113" fmla="*/ 214040 h 333742"/>
                <a:gd name="connsiteX114" fmla="*/ 1353104 w 2652368"/>
                <a:gd name="connsiteY114" fmla="*/ 216444 h 333742"/>
                <a:gd name="connsiteX115" fmla="*/ 1374898 w 2652368"/>
                <a:gd name="connsiteY115" fmla="*/ 263876 h 333742"/>
                <a:gd name="connsiteX116" fmla="*/ 1238369 w 2652368"/>
                <a:gd name="connsiteY116" fmla="*/ 263235 h 333742"/>
                <a:gd name="connsiteX117" fmla="*/ 1220421 w 2652368"/>
                <a:gd name="connsiteY117" fmla="*/ 214521 h 333742"/>
                <a:gd name="connsiteX118" fmla="*/ 1288205 w 2652368"/>
                <a:gd name="connsiteY118" fmla="*/ 214040 h 333742"/>
                <a:gd name="connsiteX119" fmla="*/ 1100560 w 2652368"/>
                <a:gd name="connsiteY119" fmla="*/ 213880 h 333742"/>
                <a:gd name="connsiteX120" fmla="*/ 1200551 w 2652368"/>
                <a:gd name="connsiteY120" fmla="*/ 213880 h 333742"/>
                <a:gd name="connsiteX121" fmla="*/ 1164657 w 2652368"/>
                <a:gd name="connsiteY121" fmla="*/ 264517 h 333742"/>
                <a:gd name="connsiteX122" fmla="*/ 1060818 w 2652368"/>
                <a:gd name="connsiteY122" fmla="*/ 264517 h 333742"/>
                <a:gd name="connsiteX123" fmla="*/ 1100560 w 2652368"/>
                <a:gd name="connsiteY123" fmla="*/ 213880 h 333742"/>
                <a:gd name="connsiteX124" fmla="*/ 937110 w 2652368"/>
                <a:gd name="connsiteY124" fmla="*/ 213880 h 333742"/>
                <a:gd name="connsiteX125" fmla="*/ 1040948 w 2652368"/>
                <a:gd name="connsiteY125" fmla="*/ 213880 h 333742"/>
                <a:gd name="connsiteX126" fmla="*/ 1000567 w 2652368"/>
                <a:gd name="connsiteY126" fmla="*/ 263876 h 333742"/>
                <a:gd name="connsiteX127" fmla="*/ 899292 w 2652368"/>
                <a:gd name="connsiteY127" fmla="*/ 263876 h 333742"/>
                <a:gd name="connsiteX128" fmla="*/ 937110 w 2652368"/>
                <a:gd name="connsiteY128" fmla="*/ 213880 h 333742"/>
                <a:gd name="connsiteX129" fmla="*/ 778146 w 2652368"/>
                <a:gd name="connsiteY129" fmla="*/ 213880 h 333742"/>
                <a:gd name="connsiteX130" fmla="*/ 878780 w 2652368"/>
                <a:gd name="connsiteY130" fmla="*/ 213880 h 333742"/>
                <a:gd name="connsiteX131" fmla="*/ 840322 w 2652368"/>
                <a:gd name="connsiteY131" fmla="*/ 263876 h 333742"/>
                <a:gd name="connsiteX132" fmla="*/ 733278 w 2652368"/>
                <a:gd name="connsiteY132" fmla="*/ 263876 h 333742"/>
                <a:gd name="connsiteX133" fmla="*/ 778146 w 2652368"/>
                <a:gd name="connsiteY133" fmla="*/ 213880 h 333742"/>
                <a:gd name="connsiteX134" fmla="*/ 616620 w 2652368"/>
                <a:gd name="connsiteY134" fmla="*/ 213880 h 333742"/>
                <a:gd name="connsiteX135" fmla="*/ 721099 w 2652368"/>
                <a:gd name="connsiteY135" fmla="*/ 213880 h 333742"/>
                <a:gd name="connsiteX136" fmla="*/ 674308 w 2652368"/>
                <a:gd name="connsiteY136" fmla="*/ 263876 h 333742"/>
                <a:gd name="connsiteX137" fmla="*/ 569188 w 2652368"/>
                <a:gd name="connsiteY137" fmla="*/ 263876 h 333742"/>
                <a:gd name="connsiteX138" fmla="*/ 616620 w 2652368"/>
                <a:gd name="connsiteY138" fmla="*/ 213880 h 333742"/>
                <a:gd name="connsiteX139" fmla="*/ 455094 w 2652368"/>
                <a:gd name="connsiteY139" fmla="*/ 213880 h 333742"/>
                <a:gd name="connsiteX140" fmla="*/ 560215 w 2652368"/>
                <a:gd name="connsiteY140" fmla="*/ 213880 h 333742"/>
                <a:gd name="connsiteX141" fmla="*/ 508936 w 2652368"/>
                <a:gd name="connsiteY141" fmla="*/ 263876 h 333742"/>
                <a:gd name="connsiteX142" fmla="*/ 403816 w 2652368"/>
                <a:gd name="connsiteY142" fmla="*/ 263876 h 333742"/>
                <a:gd name="connsiteX143" fmla="*/ 455094 w 2652368"/>
                <a:gd name="connsiteY143" fmla="*/ 213880 h 333742"/>
                <a:gd name="connsiteX144" fmla="*/ 1923254 w 2652368"/>
                <a:gd name="connsiteY144" fmla="*/ 213559 h 333742"/>
                <a:gd name="connsiteX145" fmla="*/ 1985109 w 2652368"/>
                <a:gd name="connsiteY145" fmla="*/ 216443 h 333742"/>
                <a:gd name="connsiteX146" fmla="*/ 2017799 w 2652368"/>
                <a:gd name="connsiteY146" fmla="*/ 254261 h 333742"/>
                <a:gd name="connsiteX147" fmla="*/ 2009466 w 2652368"/>
                <a:gd name="connsiteY147" fmla="*/ 263875 h 333742"/>
                <a:gd name="connsiteX148" fmla="*/ 1888321 w 2652368"/>
                <a:gd name="connsiteY148" fmla="*/ 261953 h 333742"/>
                <a:gd name="connsiteX149" fmla="*/ 1854349 w 2652368"/>
                <a:gd name="connsiteY149" fmla="*/ 223494 h 333742"/>
                <a:gd name="connsiteX150" fmla="*/ 1861400 w 2652368"/>
                <a:gd name="connsiteY150" fmla="*/ 214520 h 333742"/>
                <a:gd name="connsiteX151" fmla="*/ 1923254 w 2652368"/>
                <a:gd name="connsiteY151" fmla="*/ 213559 h 333742"/>
                <a:gd name="connsiteX152" fmla="*/ 292926 w 2652368"/>
                <a:gd name="connsiteY152" fmla="*/ 212598 h 333742"/>
                <a:gd name="connsiteX153" fmla="*/ 398047 w 2652368"/>
                <a:gd name="connsiteY153" fmla="*/ 213239 h 333742"/>
                <a:gd name="connsiteX154" fmla="*/ 342282 w 2652368"/>
                <a:gd name="connsiteY154" fmla="*/ 263876 h 333742"/>
                <a:gd name="connsiteX155" fmla="*/ 236520 w 2652368"/>
                <a:gd name="connsiteY155" fmla="*/ 263876 h 333742"/>
                <a:gd name="connsiteX156" fmla="*/ 292926 w 2652368"/>
                <a:gd name="connsiteY156" fmla="*/ 212598 h 333742"/>
                <a:gd name="connsiteX157" fmla="*/ 109606 w 2652368"/>
                <a:gd name="connsiteY157" fmla="*/ 212597 h 333742"/>
                <a:gd name="connsiteX158" fmla="*/ 233956 w 2652368"/>
                <a:gd name="connsiteY158" fmla="*/ 213239 h 333742"/>
                <a:gd name="connsiteX159" fmla="*/ 179473 w 2652368"/>
                <a:gd name="connsiteY159" fmla="*/ 263235 h 333742"/>
                <a:gd name="connsiteX160" fmla="*/ 40381 w 2652368"/>
                <a:gd name="connsiteY160" fmla="*/ 263875 h 333742"/>
                <a:gd name="connsiteX161" fmla="*/ 109606 w 2652368"/>
                <a:gd name="connsiteY161" fmla="*/ 212597 h 333742"/>
                <a:gd name="connsiteX162" fmla="*/ 1309518 w 2652368"/>
                <a:gd name="connsiteY162" fmla="*/ 157473 h 333742"/>
                <a:gd name="connsiteX163" fmla="*/ 1444123 w 2652368"/>
                <a:gd name="connsiteY163" fmla="*/ 157473 h 333742"/>
                <a:gd name="connsiteX164" fmla="*/ 1450533 w 2652368"/>
                <a:gd name="connsiteY164" fmla="*/ 196574 h 333742"/>
                <a:gd name="connsiteX165" fmla="*/ 1309518 w 2652368"/>
                <a:gd name="connsiteY165" fmla="*/ 196574 h 333742"/>
                <a:gd name="connsiteX166" fmla="*/ 1309518 w 2652368"/>
                <a:gd name="connsiteY166" fmla="*/ 157473 h 333742"/>
                <a:gd name="connsiteX167" fmla="*/ 2473775 w 2652368"/>
                <a:gd name="connsiteY167" fmla="*/ 156753 h 333742"/>
                <a:gd name="connsiteX168" fmla="*/ 2535710 w 2652368"/>
                <a:gd name="connsiteY168" fmla="*/ 159396 h 333742"/>
                <a:gd name="connsiteX169" fmla="*/ 2573528 w 2652368"/>
                <a:gd name="connsiteY169" fmla="*/ 199779 h 333742"/>
                <a:gd name="connsiteX170" fmla="*/ 2441486 w 2652368"/>
                <a:gd name="connsiteY170" fmla="*/ 198497 h 333742"/>
                <a:gd name="connsiteX171" fmla="*/ 2408155 w 2652368"/>
                <a:gd name="connsiteY171" fmla="*/ 165806 h 333742"/>
                <a:gd name="connsiteX172" fmla="*/ 2411360 w 2652368"/>
                <a:gd name="connsiteY172" fmla="*/ 157474 h 333742"/>
                <a:gd name="connsiteX173" fmla="*/ 2473775 w 2652368"/>
                <a:gd name="connsiteY173" fmla="*/ 156753 h 333742"/>
                <a:gd name="connsiteX174" fmla="*/ 1679283 w 2652368"/>
                <a:gd name="connsiteY174" fmla="*/ 156352 h 333742"/>
                <a:gd name="connsiteX175" fmla="*/ 1741538 w 2652368"/>
                <a:gd name="connsiteY175" fmla="*/ 158756 h 333742"/>
                <a:gd name="connsiteX176" fmla="*/ 1767818 w 2652368"/>
                <a:gd name="connsiteY176" fmla="*/ 200420 h 333742"/>
                <a:gd name="connsiteX177" fmla="*/ 1637699 w 2652368"/>
                <a:gd name="connsiteY177" fmla="*/ 199138 h 333742"/>
                <a:gd name="connsiteX178" fmla="*/ 1610137 w 2652368"/>
                <a:gd name="connsiteY178" fmla="*/ 167088 h 333742"/>
                <a:gd name="connsiteX179" fmla="*/ 1616547 w 2652368"/>
                <a:gd name="connsiteY179" fmla="*/ 156833 h 333742"/>
                <a:gd name="connsiteX180" fmla="*/ 1679283 w 2652368"/>
                <a:gd name="connsiteY180" fmla="*/ 156352 h 333742"/>
                <a:gd name="connsiteX181" fmla="*/ 1831836 w 2652368"/>
                <a:gd name="connsiteY181" fmla="*/ 156112 h 333742"/>
                <a:gd name="connsiteX182" fmla="*/ 1892808 w 2652368"/>
                <a:gd name="connsiteY182" fmla="*/ 158755 h 333742"/>
                <a:gd name="connsiteX183" fmla="*/ 1919089 w 2652368"/>
                <a:gd name="connsiteY183" fmla="*/ 194009 h 333742"/>
                <a:gd name="connsiteX184" fmla="*/ 1909474 w 2652368"/>
                <a:gd name="connsiteY184" fmla="*/ 201059 h 333742"/>
                <a:gd name="connsiteX185" fmla="*/ 1811404 w 2652368"/>
                <a:gd name="connsiteY185" fmla="*/ 201059 h 333742"/>
                <a:gd name="connsiteX186" fmla="*/ 1770382 w 2652368"/>
                <a:gd name="connsiteY186" fmla="*/ 156833 h 333742"/>
                <a:gd name="connsiteX187" fmla="*/ 1831836 w 2652368"/>
                <a:gd name="connsiteY187" fmla="*/ 156112 h 333742"/>
                <a:gd name="connsiteX188" fmla="*/ 1525127 w 2652368"/>
                <a:gd name="connsiteY188" fmla="*/ 154830 h 333742"/>
                <a:gd name="connsiteX189" fmla="*/ 1585139 w 2652368"/>
                <a:gd name="connsiteY189" fmla="*/ 157473 h 333742"/>
                <a:gd name="connsiteX190" fmla="*/ 1610137 w 2652368"/>
                <a:gd name="connsiteY190" fmla="*/ 192086 h 333742"/>
                <a:gd name="connsiteX191" fmla="*/ 1603727 w 2652368"/>
                <a:gd name="connsiteY191" fmla="*/ 200419 h 333742"/>
                <a:gd name="connsiteX192" fmla="*/ 1480018 w 2652368"/>
                <a:gd name="connsiteY192" fmla="*/ 198495 h 333742"/>
                <a:gd name="connsiteX193" fmla="*/ 1456943 w 2652368"/>
                <a:gd name="connsiteY193" fmla="*/ 163883 h 333742"/>
                <a:gd name="connsiteX194" fmla="*/ 1464635 w 2652368"/>
                <a:gd name="connsiteY194" fmla="*/ 155551 h 333742"/>
                <a:gd name="connsiteX195" fmla="*/ 1525127 w 2652368"/>
                <a:gd name="connsiteY195" fmla="*/ 154830 h 333742"/>
                <a:gd name="connsiteX196" fmla="*/ 2131653 w 2652368"/>
                <a:gd name="connsiteY196" fmla="*/ 154509 h 333742"/>
                <a:gd name="connsiteX197" fmla="*/ 2188299 w 2652368"/>
                <a:gd name="connsiteY197" fmla="*/ 156832 h 333742"/>
                <a:gd name="connsiteX198" fmla="*/ 2228681 w 2652368"/>
                <a:gd name="connsiteY198" fmla="*/ 186958 h 333742"/>
                <a:gd name="connsiteX199" fmla="*/ 2223553 w 2652368"/>
                <a:gd name="connsiteY199" fmla="*/ 198496 h 333742"/>
                <a:gd name="connsiteX200" fmla="*/ 2093434 w 2652368"/>
                <a:gd name="connsiteY200" fmla="*/ 196573 h 333742"/>
                <a:gd name="connsiteX201" fmla="*/ 2067795 w 2652368"/>
                <a:gd name="connsiteY201" fmla="*/ 155550 h 333742"/>
                <a:gd name="connsiteX202" fmla="*/ 2131653 w 2652368"/>
                <a:gd name="connsiteY202" fmla="*/ 154509 h 333742"/>
                <a:gd name="connsiteX203" fmla="*/ 1981184 w 2652368"/>
                <a:gd name="connsiteY203" fmla="*/ 154509 h 333742"/>
                <a:gd name="connsiteX204" fmla="*/ 2037670 w 2652368"/>
                <a:gd name="connsiteY204" fmla="*/ 156832 h 333742"/>
                <a:gd name="connsiteX205" fmla="*/ 2074206 w 2652368"/>
                <a:gd name="connsiteY205" fmla="*/ 189521 h 333742"/>
                <a:gd name="connsiteX206" fmla="*/ 2067796 w 2652368"/>
                <a:gd name="connsiteY206" fmla="*/ 199777 h 333742"/>
                <a:gd name="connsiteX207" fmla="*/ 1945369 w 2652368"/>
                <a:gd name="connsiteY207" fmla="*/ 197854 h 333742"/>
                <a:gd name="connsiteX208" fmla="*/ 1916525 w 2652368"/>
                <a:gd name="connsiteY208" fmla="*/ 163883 h 333742"/>
                <a:gd name="connsiteX209" fmla="*/ 1924217 w 2652368"/>
                <a:gd name="connsiteY209" fmla="*/ 155550 h 333742"/>
                <a:gd name="connsiteX210" fmla="*/ 1981184 w 2652368"/>
                <a:gd name="connsiteY210" fmla="*/ 154509 h 333742"/>
                <a:gd name="connsiteX211" fmla="*/ 1190296 w 2652368"/>
                <a:gd name="connsiteY211" fmla="*/ 154268 h 333742"/>
                <a:gd name="connsiteX212" fmla="*/ 1257599 w 2652368"/>
                <a:gd name="connsiteY212" fmla="*/ 154910 h 333742"/>
                <a:gd name="connsiteX213" fmla="*/ 1289006 w 2652368"/>
                <a:gd name="connsiteY213" fmla="*/ 198496 h 333742"/>
                <a:gd name="connsiteX214" fmla="*/ 1156965 w 2652368"/>
                <a:gd name="connsiteY214" fmla="*/ 198496 h 333742"/>
                <a:gd name="connsiteX215" fmla="*/ 1190296 w 2652368"/>
                <a:gd name="connsiteY215" fmla="*/ 154268 h 333742"/>
                <a:gd name="connsiteX216" fmla="*/ 1039666 w 2652368"/>
                <a:gd name="connsiteY216" fmla="*/ 152987 h 333742"/>
                <a:gd name="connsiteX217" fmla="*/ 1122351 w 2652368"/>
                <a:gd name="connsiteY217" fmla="*/ 154909 h 333742"/>
                <a:gd name="connsiteX218" fmla="*/ 1137735 w 2652368"/>
                <a:gd name="connsiteY218" fmla="*/ 175420 h 333742"/>
                <a:gd name="connsiteX219" fmla="*/ 1121710 w 2652368"/>
                <a:gd name="connsiteY219" fmla="*/ 199137 h 333742"/>
                <a:gd name="connsiteX220" fmla="*/ 998002 w 2652368"/>
                <a:gd name="connsiteY220" fmla="*/ 200418 h 333742"/>
                <a:gd name="connsiteX221" fmla="*/ 1039666 w 2652368"/>
                <a:gd name="connsiteY221" fmla="*/ 152987 h 333742"/>
                <a:gd name="connsiteX222" fmla="*/ 879422 w 2652368"/>
                <a:gd name="connsiteY222" fmla="*/ 152987 h 333742"/>
                <a:gd name="connsiteX223" fmla="*/ 981978 w 2652368"/>
                <a:gd name="connsiteY223" fmla="*/ 152987 h 333742"/>
                <a:gd name="connsiteX224" fmla="*/ 945442 w 2652368"/>
                <a:gd name="connsiteY224" fmla="*/ 201701 h 333742"/>
                <a:gd name="connsiteX225" fmla="*/ 844168 w 2652368"/>
                <a:gd name="connsiteY225" fmla="*/ 201060 h 333742"/>
                <a:gd name="connsiteX226" fmla="*/ 879422 w 2652368"/>
                <a:gd name="connsiteY226" fmla="*/ 152987 h 333742"/>
                <a:gd name="connsiteX227" fmla="*/ 727509 w 2652368"/>
                <a:gd name="connsiteY227" fmla="*/ 152346 h 333742"/>
                <a:gd name="connsiteX228" fmla="*/ 828143 w 2652368"/>
                <a:gd name="connsiteY228" fmla="*/ 152988 h 333742"/>
                <a:gd name="connsiteX229" fmla="*/ 786479 w 2652368"/>
                <a:gd name="connsiteY229" fmla="*/ 201060 h 333742"/>
                <a:gd name="connsiteX230" fmla="*/ 684564 w 2652368"/>
                <a:gd name="connsiteY230" fmla="*/ 200419 h 333742"/>
                <a:gd name="connsiteX231" fmla="*/ 727509 w 2652368"/>
                <a:gd name="connsiteY231" fmla="*/ 152346 h 333742"/>
                <a:gd name="connsiteX232" fmla="*/ 136528 w 2652368"/>
                <a:gd name="connsiteY232" fmla="*/ 152346 h 333742"/>
                <a:gd name="connsiteX233" fmla="*/ 351896 w 2652368"/>
                <a:gd name="connsiteY233" fmla="*/ 152346 h 333742"/>
                <a:gd name="connsiteX234" fmla="*/ 295491 w 2652368"/>
                <a:gd name="connsiteY234" fmla="*/ 201060 h 333742"/>
                <a:gd name="connsiteX235" fmla="*/ 79481 w 2652368"/>
                <a:gd name="connsiteY235" fmla="*/ 200418 h 333742"/>
                <a:gd name="connsiteX236" fmla="*/ 136528 w 2652368"/>
                <a:gd name="connsiteY236" fmla="*/ 152346 h 333742"/>
                <a:gd name="connsiteX237" fmla="*/ 570471 w 2652368"/>
                <a:gd name="connsiteY237" fmla="*/ 151705 h 333742"/>
                <a:gd name="connsiteX238" fmla="*/ 673027 w 2652368"/>
                <a:gd name="connsiteY238" fmla="*/ 152346 h 333742"/>
                <a:gd name="connsiteX239" fmla="*/ 623671 w 2652368"/>
                <a:gd name="connsiteY239" fmla="*/ 200419 h 333742"/>
                <a:gd name="connsiteX240" fmla="*/ 523679 w 2652368"/>
                <a:gd name="connsiteY240" fmla="*/ 199778 h 333742"/>
                <a:gd name="connsiteX241" fmla="*/ 570471 w 2652368"/>
                <a:gd name="connsiteY241" fmla="*/ 151705 h 333742"/>
                <a:gd name="connsiteX242" fmla="*/ 415353 w 2652368"/>
                <a:gd name="connsiteY242" fmla="*/ 151704 h 333742"/>
                <a:gd name="connsiteX243" fmla="*/ 517910 w 2652368"/>
                <a:gd name="connsiteY243" fmla="*/ 152345 h 333742"/>
                <a:gd name="connsiteX244" fmla="*/ 467913 w 2652368"/>
                <a:gd name="connsiteY244" fmla="*/ 201059 h 333742"/>
                <a:gd name="connsiteX245" fmla="*/ 365357 w 2652368"/>
                <a:gd name="connsiteY245" fmla="*/ 200418 h 333742"/>
                <a:gd name="connsiteX246" fmla="*/ 415353 w 2652368"/>
                <a:gd name="connsiteY246" fmla="*/ 151704 h 333742"/>
                <a:gd name="connsiteX247" fmla="*/ 1239010 w 2652368"/>
                <a:gd name="connsiteY247" fmla="*/ 101067 h 333742"/>
                <a:gd name="connsiteX248" fmla="*/ 1370411 w 2652368"/>
                <a:gd name="connsiteY248" fmla="*/ 101067 h 333742"/>
                <a:gd name="connsiteX249" fmla="*/ 1372334 w 2652368"/>
                <a:gd name="connsiteY249" fmla="*/ 139526 h 333742"/>
                <a:gd name="connsiteX250" fmla="*/ 1239010 w 2652368"/>
                <a:gd name="connsiteY250" fmla="*/ 139526 h 333742"/>
                <a:gd name="connsiteX251" fmla="*/ 1239010 w 2652368"/>
                <a:gd name="connsiteY251" fmla="*/ 101067 h 333742"/>
                <a:gd name="connsiteX252" fmla="*/ 1088380 w 2652368"/>
                <a:gd name="connsiteY252" fmla="*/ 100426 h 333742"/>
                <a:gd name="connsiteX253" fmla="*/ 1220421 w 2652368"/>
                <a:gd name="connsiteY253" fmla="*/ 100426 h 333742"/>
                <a:gd name="connsiteX254" fmla="*/ 1220421 w 2652368"/>
                <a:gd name="connsiteY254" fmla="*/ 138885 h 333742"/>
                <a:gd name="connsiteX255" fmla="*/ 1083894 w 2652368"/>
                <a:gd name="connsiteY255" fmla="*/ 138885 h 333742"/>
                <a:gd name="connsiteX256" fmla="*/ 1088380 w 2652368"/>
                <a:gd name="connsiteY256" fmla="*/ 100426 h 333742"/>
                <a:gd name="connsiteX257" fmla="*/ 2437240 w 2652368"/>
                <a:gd name="connsiteY257" fmla="*/ 99385 h 333742"/>
                <a:gd name="connsiteX258" fmla="*/ 2493405 w 2652368"/>
                <a:gd name="connsiteY258" fmla="*/ 101708 h 333742"/>
                <a:gd name="connsiteX259" fmla="*/ 2530582 w 2652368"/>
                <a:gd name="connsiteY259" fmla="*/ 133757 h 333742"/>
                <a:gd name="connsiteX260" fmla="*/ 2526095 w 2652368"/>
                <a:gd name="connsiteY260" fmla="*/ 142090 h 333742"/>
                <a:gd name="connsiteX261" fmla="*/ 2409437 w 2652368"/>
                <a:gd name="connsiteY261" fmla="*/ 140809 h 333742"/>
                <a:gd name="connsiteX262" fmla="*/ 2376106 w 2652368"/>
                <a:gd name="connsiteY262" fmla="*/ 109400 h 333742"/>
                <a:gd name="connsiteX263" fmla="*/ 2380593 w 2652368"/>
                <a:gd name="connsiteY263" fmla="*/ 100426 h 333742"/>
                <a:gd name="connsiteX264" fmla="*/ 2437240 w 2652368"/>
                <a:gd name="connsiteY264" fmla="*/ 99385 h 333742"/>
                <a:gd name="connsiteX265" fmla="*/ 1595314 w 2652368"/>
                <a:gd name="connsiteY265" fmla="*/ 99225 h 333742"/>
                <a:gd name="connsiteX266" fmla="*/ 1655005 w 2652368"/>
                <a:gd name="connsiteY266" fmla="*/ 101067 h 333742"/>
                <a:gd name="connsiteX267" fmla="*/ 1678721 w 2652368"/>
                <a:gd name="connsiteY267" fmla="*/ 133116 h 333742"/>
                <a:gd name="connsiteX268" fmla="*/ 1672952 w 2652368"/>
                <a:gd name="connsiteY268" fmla="*/ 141450 h 333742"/>
                <a:gd name="connsiteX269" fmla="*/ 1553089 w 2652368"/>
                <a:gd name="connsiteY269" fmla="*/ 140168 h 333742"/>
                <a:gd name="connsiteX270" fmla="*/ 1527450 w 2652368"/>
                <a:gd name="connsiteY270" fmla="*/ 99785 h 333742"/>
                <a:gd name="connsiteX271" fmla="*/ 1595314 w 2652368"/>
                <a:gd name="connsiteY271" fmla="*/ 99225 h 333742"/>
                <a:gd name="connsiteX272" fmla="*/ 1447969 w 2652368"/>
                <a:gd name="connsiteY272" fmla="*/ 99225 h 333742"/>
                <a:gd name="connsiteX273" fmla="*/ 1507580 w 2652368"/>
                <a:gd name="connsiteY273" fmla="*/ 101067 h 333742"/>
                <a:gd name="connsiteX274" fmla="*/ 1532578 w 2652368"/>
                <a:gd name="connsiteY274" fmla="*/ 142090 h 333742"/>
                <a:gd name="connsiteX275" fmla="*/ 1404382 w 2652368"/>
                <a:gd name="connsiteY275" fmla="*/ 140808 h 333742"/>
                <a:gd name="connsiteX276" fmla="*/ 1381307 w 2652368"/>
                <a:gd name="connsiteY276" fmla="*/ 109400 h 333742"/>
                <a:gd name="connsiteX277" fmla="*/ 1388358 w 2652368"/>
                <a:gd name="connsiteY277" fmla="*/ 99785 h 333742"/>
                <a:gd name="connsiteX278" fmla="*/ 1447969 w 2652368"/>
                <a:gd name="connsiteY278" fmla="*/ 99225 h 333742"/>
                <a:gd name="connsiteX279" fmla="*/ 2138303 w 2652368"/>
                <a:gd name="connsiteY279" fmla="*/ 99144 h 333742"/>
                <a:gd name="connsiteX280" fmla="*/ 2264575 w 2652368"/>
                <a:gd name="connsiteY280" fmla="*/ 99144 h 333742"/>
                <a:gd name="connsiteX281" fmla="*/ 2408156 w 2652368"/>
                <a:gd name="connsiteY281" fmla="*/ 186318 h 333742"/>
                <a:gd name="connsiteX282" fmla="*/ 2415206 w 2652368"/>
                <a:gd name="connsiteY282" fmla="*/ 202342 h 333742"/>
                <a:gd name="connsiteX283" fmla="*/ 2262011 w 2652368"/>
                <a:gd name="connsiteY283" fmla="*/ 201060 h 333742"/>
                <a:gd name="connsiteX284" fmla="*/ 2238296 w 2652368"/>
                <a:gd name="connsiteY284" fmla="*/ 174780 h 333742"/>
                <a:gd name="connsiteX285" fmla="*/ 2185735 w 2652368"/>
                <a:gd name="connsiteY285" fmla="*/ 141449 h 333742"/>
                <a:gd name="connsiteX286" fmla="*/ 2138303 w 2652368"/>
                <a:gd name="connsiteY286" fmla="*/ 99144 h 333742"/>
                <a:gd name="connsiteX287" fmla="*/ 2041435 w 2652368"/>
                <a:gd name="connsiteY287" fmla="*/ 98984 h 333742"/>
                <a:gd name="connsiteX288" fmla="*/ 2099203 w 2652368"/>
                <a:gd name="connsiteY288" fmla="*/ 101067 h 333742"/>
                <a:gd name="connsiteX289" fmla="*/ 2128688 w 2652368"/>
                <a:gd name="connsiteY289" fmla="*/ 131835 h 333742"/>
                <a:gd name="connsiteX290" fmla="*/ 2122919 w 2652368"/>
                <a:gd name="connsiteY290" fmla="*/ 142090 h 333742"/>
                <a:gd name="connsiteX291" fmla="*/ 2008824 w 2652368"/>
                <a:gd name="connsiteY291" fmla="*/ 140808 h 333742"/>
                <a:gd name="connsiteX292" fmla="*/ 1977417 w 2652368"/>
                <a:gd name="connsiteY292" fmla="*/ 109400 h 333742"/>
                <a:gd name="connsiteX293" fmla="*/ 1983185 w 2652368"/>
                <a:gd name="connsiteY293" fmla="*/ 99785 h 333742"/>
                <a:gd name="connsiteX294" fmla="*/ 2041435 w 2652368"/>
                <a:gd name="connsiteY294" fmla="*/ 98984 h 333742"/>
                <a:gd name="connsiteX295" fmla="*/ 1892487 w 2652368"/>
                <a:gd name="connsiteY295" fmla="*/ 98984 h 333742"/>
                <a:gd name="connsiteX296" fmla="*/ 1949214 w 2652368"/>
                <a:gd name="connsiteY296" fmla="*/ 101067 h 333742"/>
                <a:gd name="connsiteX297" fmla="*/ 1979981 w 2652368"/>
                <a:gd name="connsiteY297" fmla="*/ 132476 h 333742"/>
                <a:gd name="connsiteX298" fmla="*/ 1971648 w 2652368"/>
                <a:gd name="connsiteY298" fmla="*/ 142090 h 333742"/>
                <a:gd name="connsiteX299" fmla="*/ 1860759 w 2652368"/>
                <a:gd name="connsiteY299" fmla="*/ 140808 h 333742"/>
                <a:gd name="connsiteX300" fmla="*/ 1828710 w 2652368"/>
                <a:gd name="connsiteY300" fmla="*/ 110041 h 333742"/>
                <a:gd name="connsiteX301" fmla="*/ 1835761 w 2652368"/>
                <a:gd name="connsiteY301" fmla="*/ 99785 h 333742"/>
                <a:gd name="connsiteX302" fmla="*/ 1892487 w 2652368"/>
                <a:gd name="connsiteY302" fmla="*/ 98984 h 333742"/>
                <a:gd name="connsiteX303" fmla="*/ 1744021 w 2652368"/>
                <a:gd name="connsiteY303" fmla="*/ 98343 h 333742"/>
                <a:gd name="connsiteX304" fmla="*/ 1799225 w 2652368"/>
                <a:gd name="connsiteY304" fmla="*/ 100426 h 333742"/>
                <a:gd name="connsiteX305" fmla="*/ 1828710 w 2652368"/>
                <a:gd name="connsiteY305" fmla="*/ 130553 h 333742"/>
                <a:gd name="connsiteX306" fmla="*/ 1822300 w 2652368"/>
                <a:gd name="connsiteY306" fmla="*/ 140809 h 333742"/>
                <a:gd name="connsiteX307" fmla="*/ 1703078 w 2652368"/>
                <a:gd name="connsiteY307" fmla="*/ 139527 h 333742"/>
                <a:gd name="connsiteX308" fmla="*/ 1681285 w 2652368"/>
                <a:gd name="connsiteY308" fmla="*/ 108118 h 333742"/>
                <a:gd name="connsiteX309" fmla="*/ 1688336 w 2652368"/>
                <a:gd name="connsiteY309" fmla="*/ 99144 h 333742"/>
                <a:gd name="connsiteX310" fmla="*/ 1744021 w 2652368"/>
                <a:gd name="connsiteY310" fmla="*/ 98343 h 333742"/>
                <a:gd name="connsiteX311" fmla="*/ 971723 w 2652368"/>
                <a:gd name="connsiteY311" fmla="*/ 97222 h 333742"/>
                <a:gd name="connsiteX312" fmla="*/ 1070432 w 2652368"/>
                <a:gd name="connsiteY312" fmla="*/ 97863 h 333742"/>
                <a:gd name="connsiteX313" fmla="*/ 1033897 w 2652368"/>
                <a:gd name="connsiteY313" fmla="*/ 142090 h 333742"/>
                <a:gd name="connsiteX314" fmla="*/ 935827 w 2652368"/>
                <a:gd name="connsiteY314" fmla="*/ 141449 h 333742"/>
                <a:gd name="connsiteX315" fmla="*/ 971723 w 2652368"/>
                <a:gd name="connsiteY315" fmla="*/ 97222 h 333742"/>
                <a:gd name="connsiteX316" fmla="*/ 819810 w 2652368"/>
                <a:gd name="connsiteY316" fmla="*/ 97222 h 333742"/>
                <a:gd name="connsiteX317" fmla="*/ 917880 w 2652368"/>
                <a:gd name="connsiteY317" fmla="*/ 97863 h 333742"/>
                <a:gd name="connsiteX318" fmla="*/ 884549 w 2652368"/>
                <a:gd name="connsiteY318" fmla="*/ 142090 h 333742"/>
                <a:gd name="connsiteX319" fmla="*/ 783916 w 2652368"/>
                <a:gd name="connsiteY319" fmla="*/ 141449 h 333742"/>
                <a:gd name="connsiteX320" fmla="*/ 819810 w 2652368"/>
                <a:gd name="connsiteY320" fmla="*/ 97222 h 333742"/>
                <a:gd name="connsiteX321" fmla="*/ 519191 w 2652368"/>
                <a:gd name="connsiteY321" fmla="*/ 96581 h 333742"/>
                <a:gd name="connsiteX322" fmla="*/ 619184 w 2652368"/>
                <a:gd name="connsiteY322" fmla="*/ 97221 h 333742"/>
                <a:gd name="connsiteX323" fmla="*/ 574956 w 2652368"/>
                <a:gd name="connsiteY323" fmla="*/ 142089 h 333742"/>
                <a:gd name="connsiteX324" fmla="*/ 474964 w 2652368"/>
                <a:gd name="connsiteY324" fmla="*/ 141449 h 333742"/>
                <a:gd name="connsiteX325" fmla="*/ 519191 w 2652368"/>
                <a:gd name="connsiteY325" fmla="*/ 96581 h 333742"/>
                <a:gd name="connsiteX326" fmla="*/ 670463 w 2652368"/>
                <a:gd name="connsiteY326" fmla="*/ 96580 h 333742"/>
                <a:gd name="connsiteX327" fmla="*/ 769814 w 2652368"/>
                <a:gd name="connsiteY327" fmla="*/ 97221 h 333742"/>
                <a:gd name="connsiteX328" fmla="*/ 726869 w 2652368"/>
                <a:gd name="connsiteY328" fmla="*/ 142089 h 333742"/>
                <a:gd name="connsiteX329" fmla="*/ 628799 w 2652368"/>
                <a:gd name="connsiteY329" fmla="*/ 141448 h 333742"/>
                <a:gd name="connsiteX330" fmla="*/ 670463 w 2652368"/>
                <a:gd name="connsiteY330" fmla="*/ 96580 h 333742"/>
                <a:gd name="connsiteX331" fmla="*/ 381621 w 2652368"/>
                <a:gd name="connsiteY331" fmla="*/ 95539 h 333742"/>
                <a:gd name="connsiteX332" fmla="*/ 467271 w 2652368"/>
                <a:gd name="connsiteY332" fmla="*/ 100426 h 333742"/>
                <a:gd name="connsiteX333" fmla="*/ 423044 w 2652368"/>
                <a:gd name="connsiteY333" fmla="*/ 141448 h 333742"/>
                <a:gd name="connsiteX334" fmla="*/ 146142 w 2652368"/>
                <a:gd name="connsiteY334" fmla="*/ 141448 h 333742"/>
                <a:gd name="connsiteX335" fmla="*/ 116657 w 2652368"/>
                <a:gd name="connsiteY335" fmla="*/ 138884 h 333742"/>
                <a:gd name="connsiteX336" fmla="*/ 168576 w 2652368"/>
                <a:gd name="connsiteY336" fmla="*/ 96580 h 333742"/>
                <a:gd name="connsiteX337" fmla="*/ 299336 w 2652368"/>
                <a:gd name="connsiteY337" fmla="*/ 97862 h 333742"/>
                <a:gd name="connsiteX338" fmla="*/ 330103 w 2652368"/>
                <a:gd name="connsiteY338" fmla="*/ 107477 h 333742"/>
                <a:gd name="connsiteX339" fmla="*/ 381621 w 2652368"/>
                <a:gd name="connsiteY339" fmla="*/ 95539 h 333742"/>
                <a:gd name="connsiteX340" fmla="*/ 1482582 w 2652368"/>
                <a:gd name="connsiteY340" fmla="*/ 48507 h 333742"/>
                <a:gd name="connsiteX341" fmla="*/ 1611418 w 2652368"/>
                <a:gd name="connsiteY341" fmla="*/ 48507 h 333742"/>
                <a:gd name="connsiteX342" fmla="*/ 1617187 w 2652368"/>
                <a:gd name="connsiteY342" fmla="*/ 83761 h 333742"/>
                <a:gd name="connsiteX343" fmla="*/ 1488992 w 2652368"/>
                <a:gd name="connsiteY343" fmla="*/ 83761 h 333742"/>
                <a:gd name="connsiteX344" fmla="*/ 1482582 w 2652368"/>
                <a:gd name="connsiteY344" fmla="*/ 48507 h 333742"/>
                <a:gd name="connsiteX345" fmla="*/ 2407114 w 2652368"/>
                <a:gd name="connsiteY345" fmla="*/ 47705 h 333742"/>
                <a:gd name="connsiteX346" fmla="*/ 2463279 w 2652368"/>
                <a:gd name="connsiteY346" fmla="*/ 49788 h 333742"/>
                <a:gd name="connsiteX347" fmla="*/ 2501097 w 2652368"/>
                <a:gd name="connsiteY347" fmla="*/ 86325 h 333742"/>
                <a:gd name="connsiteX348" fmla="*/ 2379311 w 2652368"/>
                <a:gd name="connsiteY348" fmla="*/ 85043 h 333742"/>
                <a:gd name="connsiteX349" fmla="*/ 2345980 w 2652368"/>
                <a:gd name="connsiteY349" fmla="*/ 58121 h 333742"/>
                <a:gd name="connsiteX350" fmla="*/ 2350467 w 2652368"/>
                <a:gd name="connsiteY350" fmla="*/ 48506 h 333742"/>
                <a:gd name="connsiteX351" fmla="*/ 2407114 w 2652368"/>
                <a:gd name="connsiteY351" fmla="*/ 47705 h 333742"/>
                <a:gd name="connsiteX352" fmla="*/ 1830873 w 2652368"/>
                <a:gd name="connsiteY352" fmla="*/ 47306 h 333742"/>
                <a:gd name="connsiteX353" fmla="*/ 1887039 w 2652368"/>
                <a:gd name="connsiteY353" fmla="*/ 49148 h 333742"/>
                <a:gd name="connsiteX354" fmla="*/ 1912037 w 2652368"/>
                <a:gd name="connsiteY354" fmla="*/ 77993 h 333742"/>
                <a:gd name="connsiteX355" fmla="*/ 1906268 w 2652368"/>
                <a:gd name="connsiteY355" fmla="*/ 85685 h 333742"/>
                <a:gd name="connsiteX356" fmla="*/ 1794738 w 2652368"/>
                <a:gd name="connsiteY356" fmla="*/ 84403 h 333742"/>
                <a:gd name="connsiteX357" fmla="*/ 1768458 w 2652368"/>
                <a:gd name="connsiteY357" fmla="*/ 57481 h 333742"/>
                <a:gd name="connsiteX358" fmla="*/ 1774226 w 2652368"/>
                <a:gd name="connsiteY358" fmla="*/ 47866 h 333742"/>
                <a:gd name="connsiteX359" fmla="*/ 1830873 w 2652368"/>
                <a:gd name="connsiteY359" fmla="*/ 47306 h 333742"/>
                <a:gd name="connsiteX360" fmla="*/ 1972851 w 2652368"/>
                <a:gd name="connsiteY360" fmla="*/ 46665 h 333742"/>
                <a:gd name="connsiteX361" fmla="*/ 2029336 w 2652368"/>
                <a:gd name="connsiteY361" fmla="*/ 48507 h 333742"/>
                <a:gd name="connsiteX362" fmla="*/ 2057539 w 2652368"/>
                <a:gd name="connsiteY362" fmla="*/ 75429 h 333742"/>
                <a:gd name="connsiteX363" fmla="*/ 2053053 w 2652368"/>
                <a:gd name="connsiteY363" fmla="*/ 85044 h 333742"/>
                <a:gd name="connsiteX364" fmla="*/ 1938318 w 2652368"/>
                <a:gd name="connsiteY364" fmla="*/ 83762 h 333742"/>
                <a:gd name="connsiteX365" fmla="*/ 1908192 w 2652368"/>
                <a:gd name="connsiteY365" fmla="*/ 47225 h 333742"/>
                <a:gd name="connsiteX366" fmla="*/ 1972851 w 2652368"/>
                <a:gd name="connsiteY366" fmla="*/ 46665 h 333742"/>
                <a:gd name="connsiteX367" fmla="*/ 1687695 w 2652368"/>
                <a:gd name="connsiteY367" fmla="*/ 46665 h 333742"/>
                <a:gd name="connsiteX368" fmla="*/ 1745383 w 2652368"/>
                <a:gd name="connsiteY368" fmla="*/ 48507 h 333742"/>
                <a:gd name="connsiteX369" fmla="*/ 1766535 w 2652368"/>
                <a:gd name="connsiteY369" fmla="*/ 77352 h 333742"/>
                <a:gd name="connsiteX370" fmla="*/ 1759484 w 2652368"/>
                <a:gd name="connsiteY370" fmla="*/ 85684 h 333742"/>
                <a:gd name="connsiteX371" fmla="*/ 1652441 w 2652368"/>
                <a:gd name="connsiteY371" fmla="*/ 84402 h 333742"/>
                <a:gd name="connsiteX372" fmla="*/ 1623597 w 2652368"/>
                <a:gd name="connsiteY372" fmla="*/ 59404 h 333742"/>
                <a:gd name="connsiteX373" fmla="*/ 1630007 w 2652368"/>
                <a:gd name="connsiteY373" fmla="*/ 47225 h 333742"/>
                <a:gd name="connsiteX374" fmla="*/ 1687695 w 2652368"/>
                <a:gd name="connsiteY374" fmla="*/ 46665 h 333742"/>
                <a:gd name="connsiteX375" fmla="*/ 2062666 w 2652368"/>
                <a:gd name="connsiteY375" fmla="*/ 46584 h 333742"/>
                <a:gd name="connsiteX376" fmla="*/ 2205605 w 2652368"/>
                <a:gd name="connsiteY376" fmla="*/ 46584 h 333742"/>
                <a:gd name="connsiteX377" fmla="*/ 2298547 w 2652368"/>
                <a:gd name="connsiteY377" fmla="*/ 46584 h 333742"/>
                <a:gd name="connsiteX378" fmla="*/ 2346620 w 2652368"/>
                <a:gd name="connsiteY378" fmla="*/ 85683 h 333742"/>
                <a:gd name="connsiteX379" fmla="*/ 2090229 w 2652368"/>
                <a:gd name="connsiteY379" fmla="*/ 84402 h 333742"/>
                <a:gd name="connsiteX380" fmla="*/ 2056898 w 2652368"/>
                <a:gd name="connsiteY380" fmla="*/ 56840 h 333742"/>
                <a:gd name="connsiteX381" fmla="*/ 2062666 w 2652368"/>
                <a:gd name="connsiteY381" fmla="*/ 46584 h 333742"/>
                <a:gd name="connsiteX382" fmla="*/ 1367205 w 2652368"/>
                <a:gd name="connsiteY382" fmla="*/ 45303 h 333742"/>
                <a:gd name="connsiteX383" fmla="*/ 1440278 w 2652368"/>
                <a:gd name="connsiteY383" fmla="*/ 45303 h 333742"/>
                <a:gd name="connsiteX384" fmla="*/ 1467840 w 2652368"/>
                <a:gd name="connsiteY384" fmla="*/ 83121 h 333742"/>
                <a:gd name="connsiteX385" fmla="*/ 1342849 w 2652368"/>
                <a:gd name="connsiteY385" fmla="*/ 83121 h 333742"/>
                <a:gd name="connsiteX386" fmla="*/ 1367205 w 2652368"/>
                <a:gd name="connsiteY386" fmla="*/ 45303 h 333742"/>
                <a:gd name="connsiteX387" fmla="*/ 1223627 w 2652368"/>
                <a:gd name="connsiteY387" fmla="*/ 44021 h 333742"/>
                <a:gd name="connsiteX388" fmla="*/ 1293493 w 2652368"/>
                <a:gd name="connsiteY388" fmla="*/ 45302 h 333742"/>
                <a:gd name="connsiteX389" fmla="*/ 1320414 w 2652368"/>
                <a:gd name="connsiteY389" fmla="*/ 83761 h 333742"/>
                <a:gd name="connsiteX390" fmla="*/ 1195423 w 2652368"/>
                <a:gd name="connsiteY390" fmla="*/ 83761 h 333742"/>
                <a:gd name="connsiteX391" fmla="*/ 1223627 w 2652368"/>
                <a:gd name="connsiteY391" fmla="*/ 44021 h 333742"/>
                <a:gd name="connsiteX392" fmla="*/ 919162 w 2652368"/>
                <a:gd name="connsiteY392" fmla="*/ 44020 h 333742"/>
                <a:gd name="connsiteX393" fmla="*/ 1028129 w 2652368"/>
                <a:gd name="connsiteY393" fmla="*/ 44020 h 333742"/>
                <a:gd name="connsiteX394" fmla="*/ 995439 w 2652368"/>
                <a:gd name="connsiteY394" fmla="*/ 85684 h 333742"/>
                <a:gd name="connsiteX395" fmla="*/ 900574 w 2652368"/>
                <a:gd name="connsiteY395" fmla="*/ 85043 h 333742"/>
                <a:gd name="connsiteX396" fmla="*/ 919162 w 2652368"/>
                <a:gd name="connsiteY396" fmla="*/ 44020 h 333742"/>
                <a:gd name="connsiteX397" fmla="*/ 1076842 w 2652368"/>
                <a:gd name="connsiteY397" fmla="*/ 43380 h 333742"/>
                <a:gd name="connsiteX398" fmla="*/ 1175553 w 2652368"/>
                <a:gd name="connsiteY398" fmla="*/ 43380 h 333742"/>
                <a:gd name="connsiteX399" fmla="*/ 1175553 w 2652368"/>
                <a:gd name="connsiteY399" fmla="*/ 82479 h 333742"/>
                <a:gd name="connsiteX400" fmla="*/ 1047998 w 2652368"/>
                <a:gd name="connsiteY400" fmla="*/ 82479 h 333742"/>
                <a:gd name="connsiteX401" fmla="*/ 1076842 w 2652368"/>
                <a:gd name="connsiteY401" fmla="*/ 43380 h 333742"/>
                <a:gd name="connsiteX402" fmla="*/ 643541 w 2652368"/>
                <a:gd name="connsiteY402" fmla="*/ 42739 h 333742"/>
                <a:gd name="connsiteX403" fmla="*/ 737765 w 2652368"/>
                <a:gd name="connsiteY403" fmla="*/ 43380 h 333742"/>
                <a:gd name="connsiteX404" fmla="*/ 698665 w 2652368"/>
                <a:gd name="connsiteY404" fmla="*/ 85685 h 333742"/>
                <a:gd name="connsiteX405" fmla="*/ 601237 w 2652368"/>
                <a:gd name="connsiteY405" fmla="*/ 85044 h 333742"/>
                <a:gd name="connsiteX406" fmla="*/ 643541 w 2652368"/>
                <a:gd name="connsiteY406" fmla="*/ 42739 h 333742"/>
                <a:gd name="connsiteX407" fmla="*/ 783915 w 2652368"/>
                <a:gd name="connsiteY407" fmla="*/ 42738 h 333742"/>
                <a:gd name="connsiteX408" fmla="*/ 883268 w 2652368"/>
                <a:gd name="connsiteY408" fmla="*/ 43379 h 333742"/>
                <a:gd name="connsiteX409" fmla="*/ 847373 w 2652368"/>
                <a:gd name="connsiteY409" fmla="*/ 85684 h 333742"/>
                <a:gd name="connsiteX410" fmla="*/ 751226 w 2652368"/>
                <a:gd name="connsiteY410" fmla="*/ 85043 h 333742"/>
                <a:gd name="connsiteX411" fmla="*/ 783915 w 2652368"/>
                <a:gd name="connsiteY411" fmla="*/ 42738 h 333742"/>
                <a:gd name="connsiteX412" fmla="*/ 496757 w 2652368"/>
                <a:gd name="connsiteY412" fmla="*/ 42097 h 333742"/>
                <a:gd name="connsiteX413" fmla="*/ 592262 w 2652368"/>
                <a:gd name="connsiteY413" fmla="*/ 42739 h 333742"/>
                <a:gd name="connsiteX414" fmla="*/ 547394 w 2652368"/>
                <a:gd name="connsiteY414" fmla="*/ 85044 h 333742"/>
                <a:gd name="connsiteX415" fmla="*/ 451889 w 2652368"/>
                <a:gd name="connsiteY415" fmla="*/ 84402 h 333742"/>
                <a:gd name="connsiteX416" fmla="*/ 496757 w 2652368"/>
                <a:gd name="connsiteY416" fmla="*/ 42097 h 333742"/>
                <a:gd name="connsiteX417" fmla="*/ 352537 w 2652368"/>
                <a:gd name="connsiteY417" fmla="*/ 42097 h 333742"/>
                <a:gd name="connsiteX418" fmla="*/ 444837 w 2652368"/>
                <a:gd name="connsiteY418" fmla="*/ 42738 h 333742"/>
                <a:gd name="connsiteX419" fmla="*/ 401252 w 2652368"/>
                <a:gd name="connsiteY419" fmla="*/ 85684 h 333742"/>
                <a:gd name="connsiteX420" fmla="*/ 301900 w 2652368"/>
                <a:gd name="connsiteY420" fmla="*/ 85043 h 333742"/>
                <a:gd name="connsiteX421" fmla="*/ 352537 w 2652368"/>
                <a:gd name="connsiteY421" fmla="*/ 42097 h 333742"/>
                <a:gd name="connsiteX422" fmla="*/ 229870 w 2652368"/>
                <a:gd name="connsiteY422" fmla="*/ 39344 h 333742"/>
                <a:gd name="connsiteX423" fmla="*/ 296772 w 2652368"/>
                <a:gd name="connsiteY423" fmla="*/ 45303 h 333742"/>
                <a:gd name="connsiteX424" fmla="*/ 253186 w 2652368"/>
                <a:gd name="connsiteY424" fmla="*/ 85684 h 333742"/>
                <a:gd name="connsiteX425" fmla="*/ 151270 w 2652368"/>
                <a:gd name="connsiteY425" fmla="*/ 85043 h 333742"/>
                <a:gd name="connsiteX426" fmla="*/ 229870 w 2652368"/>
                <a:gd name="connsiteY426" fmla="*/ 39344 h 333742"/>
                <a:gd name="connsiteX427" fmla="*/ 1149914 w 2652368"/>
                <a:gd name="connsiteY427" fmla="*/ 5561 h 333742"/>
                <a:gd name="connsiteX428" fmla="*/ 1242856 w 2652368"/>
                <a:gd name="connsiteY428" fmla="*/ 5561 h 333742"/>
                <a:gd name="connsiteX429" fmla="*/ 1253753 w 2652368"/>
                <a:gd name="connsiteY429" fmla="*/ 17099 h 333742"/>
                <a:gd name="connsiteX430" fmla="*/ 1242856 w 2652368"/>
                <a:gd name="connsiteY430" fmla="*/ 31841 h 333742"/>
                <a:gd name="connsiteX431" fmla="*/ 1194783 w 2652368"/>
                <a:gd name="connsiteY431" fmla="*/ 32482 h 333742"/>
                <a:gd name="connsiteX432" fmla="*/ 1149914 w 2652368"/>
                <a:gd name="connsiteY432" fmla="*/ 31841 h 333742"/>
                <a:gd name="connsiteX433" fmla="*/ 1137095 w 2652368"/>
                <a:gd name="connsiteY433" fmla="*/ 19022 h 333742"/>
                <a:gd name="connsiteX434" fmla="*/ 1149914 w 2652368"/>
                <a:gd name="connsiteY434" fmla="*/ 5561 h 333742"/>
                <a:gd name="connsiteX435" fmla="*/ 2398300 w 2652368"/>
                <a:gd name="connsiteY435" fmla="*/ 5401 h 333742"/>
                <a:gd name="connsiteX436" fmla="*/ 2461356 w 2652368"/>
                <a:gd name="connsiteY436" fmla="*/ 26714 h 333742"/>
                <a:gd name="connsiteX437" fmla="*/ 2331878 w 2652368"/>
                <a:gd name="connsiteY437" fmla="*/ 6202 h 333742"/>
                <a:gd name="connsiteX438" fmla="*/ 2398300 w 2652368"/>
                <a:gd name="connsiteY438" fmla="*/ 5401 h 333742"/>
                <a:gd name="connsiteX439" fmla="*/ 2240910 w 2652368"/>
                <a:gd name="connsiteY439" fmla="*/ 4950 h 333742"/>
                <a:gd name="connsiteX440" fmla="*/ 2324828 w 2652368"/>
                <a:gd name="connsiteY440" fmla="*/ 35687 h 333742"/>
                <a:gd name="connsiteX441" fmla="*/ 2193427 w 2652368"/>
                <a:gd name="connsiteY441" fmla="*/ 12612 h 333742"/>
                <a:gd name="connsiteX442" fmla="*/ 2240910 w 2652368"/>
                <a:gd name="connsiteY442" fmla="*/ 4950 h 333742"/>
                <a:gd name="connsiteX443" fmla="*/ 1557576 w 2652368"/>
                <a:gd name="connsiteY443" fmla="*/ 4921 h 333742"/>
                <a:gd name="connsiteX444" fmla="*/ 1637699 w 2652368"/>
                <a:gd name="connsiteY444" fmla="*/ 5562 h 333742"/>
                <a:gd name="connsiteX445" fmla="*/ 1661415 w 2652368"/>
                <a:gd name="connsiteY445" fmla="*/ 22868 h 333742"/>
                <a:gd name="connsiteX446" fmla="*/ 1655646 w 2652368"/>
                <a:gd name="connsiteY446" fmla="*/ 33124 h 333742"/>
                <a:gd name="connsiteX447" fmla="*/ 1557576 w 2652368"/>
                <a:gd name="connsiteY447" fmla="*/ 32483 h 333742"/>
                <a:gd name="connsiteX448" fmla="*/ 1538988 w 2652368"/>
                <a:gd name="connsiteY448" fmla="*/ 16459 h 333742"/>
                <a:gd name="connsiteX449" fmla="*/ 1557576 w 2652368"/>
                <a:gd name="connsiteY449" fmla="*/ 4921 h 333742"/>
                <a:gd name="connsiteX450" fmla="*/ 1421689 w 2652368"/>
                <a:gd name="connsiteY450" fmla="*/ 4921 h 333742"/>
                <a:gd name="connsiteX451" fmla="*/ 1505016 w 2652368"/>
                <a:gd name="connsiteY451" fmla="*/ 5562 h 333742"/>
                <a:gd name="connsiteX452" fmla="*/ 1526168 w 2652368"/>
                <a:gd name="connsiteY452" fmla="*/ 24150 h 333742"/>
                <a:gd name="connsiteX453" fmla="*/ 1520400 w 2652368"/>
                <a:gd name="connsiteY453" fmla="*/ 33124 h 333742"/>
                <a:gd name="connsiteX454" fmla="*/ 1421689 w 2652368"/>
                <a:gd name="connsiteY454" fmla="*/ 32483 h 333742"/>
                <a:gd name="connsiteX455" fmla="*/ 1405024 w 2652368"/>
                <a:gd name="connsiteY455" fmla="*/ 18381 h 333742"/>
                <a:gd name="connsiteX456" fmla="*/ 1421689 w 2652368"/>
                <a:gd name="connsiteY456" fmla="*/ 4921 h 333742"/>
                <a:gd name="connsiteX457" fmla="*/ 2020523 w 2652368"/>
                <a:gd name="connsiteY457" fmla="*/ 4920 h 333742"/>
                <a:gd name="connsiteX458" fmla="*/ 2058181 w 2652368"/>
                <a:gd name="connsiteY458" fmla="*/ 29277 h 333742"/>
                <a:gd name="connsiteX459" fmla="*/ 1937677 w 2652368"/>
                <a:gd name="connsiteY459" fmla="*/ 9407 h 333742"/>
                <a:gd name="connsiteX460" fmla="*/ 2020523 w 2652368"/>
                <a:gd name="connsiteY460" fmla="*/ 4920 h 333742"/>
                <a:gd name="connsiteX461" fmla="*/ 2107156 w 2652368"/>
                <a:gd name="connsiteY461" fmla="*/ 4429 h 333742"/>
                <a:gd name="connsiteX462" fmla="*/ 2192787 w 2652368"/>
                <a:gd name="connsiteY462" fmla="*/ 36970 h 333742"/>
                <a:gd name="connsiteX463" fmla="*/ 2061386 w 2652368"/>
                <a:gd name="connsiteY463" fmla="*/ 13253 h 333742"/>
                <a:gd name="connsiteX464" fmla="*/ 2107156 w 2652368"/>
                <a:gd name="connsiteY464" fmla="*/ 4429 h 333742"/>
                <a:gd name="connsiteX465" fmla="*/ 888716 w 2652368"/>
                <a:gd name="connsiteY465" fmla="*/ 4359 h 333742"/>
                <a:gd name="connsiteX466" fmla="*/ 993516 w 2652368"/>
                <a:gd name="connsiteY466" fmla="*/ 5562 h 333742"/>
                <a:gd name="connsiteX467" fmla="*/ 968518 w 2652368"/>
                <a:gd name="connsiteY467" fmla="*/ 31201 h 333742"/>
                <a:gd name="connsiteX468" fmla="*/ 866602 w 2652368"/>
                <a:gd name="connsiteY468" fmla="*/ 32483 h 333742"/>
                <a:gd name="connsiteX469" fmla="*/ 888716 w 2652368"/>
                <a:gd name="connsiteY469" fmla="*/ 4359 h 333742"/>
                <a:gd name="connsiteX470" fmla="*/ 1331312 w 2652368"/>
                <a:gd name="connsiteY470" fmla="*/ 4279 h 333742"/>
                <a:gd name="connsiteX471" fmla="*/ 1372334 w 2652368"/>
                <a:gd name="connsiteY471" fmla="*/ 4920 h 333742"/>
                <a:gd name="connsiteX472" fmla="*/ 1389641 w 2652368"/>
                <a:gd name="connsiteY472" fmla="*/ 18381 h 333742"/>
                <a:gd name="connsiteX473" fmla="*/ 1373616 w 2652368"/>
                <a:gd name="connsiteY473" fmla="*/ 32483 h 333742"/>
                <a:gd name="connsiteX474" fmla="*/ 1287725 w 2652368"/>
                <a:gd name="connsiteY474" fmla="*/ 32483 h 333742"/>
                <a:gd name="connsiteX475" fmla="*/ 1270419 w 2652368"/>
                <a:gd name="connsiteY475" fmla="*/ 19022 h 333742"/>
                <a:gd name="connsiteX476" fmla="*/ 1289648 w 2652368"/>
                <a:gd name="connsiteY476" fmla="*/ 4920 h 333742"/>
                <a:gd name="connsiteX477" fmla="*/ 1331312 w 2652368"/>
                <a:gd name="connsiteY477" fmla="*/ 4279 h 333742"/>
                <a:gd name="connsiteX478" fmla="*/ 1759405 w 2652368"/>
                <a:gd name="connsiteY478" fmla="*/ 3799 h 333742"/>
                <a:gd name="connsiteX479" fmla="*/ 1790252 w 2652368"/>
                <a:gd name="connsiteY479" fmla="*/ 27996 h 333742"/>
                <a:gd name="connsiteX480" fmla="*/ 1674235 w 2652368"/>
                <a:gd name="connsiteY480" fmla="*/ 7485 h 333742"/>
                <a:gd name="connsiteX481" fmla="*/ 1759405 w 2652368"/>
                <a:gd name="connsiteY481" fmla="*/ 3799 h 333742"/>
                <a:gd name="connsiteX482" fmla="*/ 1117224 w 2652368"/>
                <a:gd name="connsiteY482" fmla="*/ 3638 h 333742"/>
                <a:gd name="connsiteX483" fmla="*/ 1124916 w 2652368"/>
                <a:gd name="connsiteY483" fmla="*/ 13253 h 333742"/>
                <a:gd name="connsiteX484" fmla="*/ 1105045 w 2652368"/>
                <a:gd name="connsiteY484" fmla="*/ 31201 h 333742"/>
                <a:gd name="connsiteX485" fmla="*/ 1003771 w 2652368"/>
                <a:gd name="connsiteY485" fmla="*/ 31842 h 333742"/>
                <a:gd name="connsiteX486" fmla="*/ 998643 w 2652368"/>
                <a:gd name="connsiteY486" fmla="*/ 20945 h 333742"/>
                <a:gd name="connsiteX487" fmla="*/ 1021718 w 2652368"/>
                <a:gd name="connsiteY487" fmla="*/ 4280 h 333742"/>
                <a:gd name="connsiteX488" fmla="*/ 1117224 w 2652368"/>
                <a:gd name="connsiteY488" fmla="*/ 3638 h 333742"/>
                <a:gd name="connsiteX489" fmla="*/ 1848320 w 2652368"/>
                <a:gd name="connsiteY489" fmla="*/ 2697 h 333742"/>
                <a:gd name="connsiteX490" fmla="*/ 1924216 w 2652368"/>
                <a:gd name="connsiteY490" fmla="*/ 29919 h 333742"/>
                <a:gd name="connsiteX491" fmla="*/ 1806917 w 2652368"/>
                <a:gd name="connsiteY491" fmla="*/ 10049 h 333742"/>
                <a:gd name="connsiteX492" fmla="*/ 1848320 w 2652368"/>
                <a:gd name="connsiteY492" fmla="*/ 2697 h 333742"/>
                <a:gd name="connsiteX493" fmla="*/ 360550 w 2652368"/>
                <a:gd name="connsiteY493" fmla="*/ 1876 h 333742"/>
                <a:gd name="connsiteX494" fmla="*/ 446120 w 2652368"/>
                <a:gd name="connsiteY494" fmla="*/ 6203 h 333742"/>
                <a:gd name="connsiteX495" fmla="*/ 323052 w 2652368"/>
                <a:gd name="connsiteY495" fmla="*/ 27355 h 333742"/>
                <a:gd name="connsiteX496" fmla="*/ 360550 w 2652368"/>
                <a:gd name="connsiteY496" fmla="*/ 1876 h 333742"/>
                <a:gd name="connsiteX497" fmla="*/ 716613 w 2652368"/>
                <a:gd name="connsiteY497" fmla="*/ 1716 h 333742"/>
                <a:gd name="connsiteX498" fmla="*/ 595468 w 2652368"/>
                <a:gd name="connsiteY498" fmla="*/ 23509 h 333742"/>
                <a:gd name="connsiteX499" fmla="*/ 716613 w 2652368"/>
                <a:gd name="connsiteY499" fmla="*/ 1716 h 333742"/>
                <a:gd name="connsiteX500" fmla="*/ 800382 w 2652368"/>
                <a:gd name="connsiteY500" fmla="*/ 1645 h 333742"/>
                <a:gd name="connsiteX501" fmla="*/ 859552 w 2652368"/>
                <a:gd name="connsiteY501" fmla="*/ 6843 h 333742"/>
                <a:gd name="connsiteX502" fmla="*/ 833913 w 2652368"/>
                <a:gd name="connsiteY502" fmla="*/ 30559 h 333742"/>
                <a:gd name="connsiteX503" fmla="*/ 730074 w 2652368"/>
                <a:gd name="connsiteY503" fmla="*/ 31841 h 333742"/>
                <a:gd name="connsiteX504" fmla="*/ 800382 w 2652368"/>
                <a:gd name="connsiteY504" fmla="*/ 1645 h 333742"/>
                <a:gd name="connsiteX505" fmla="*/ 529888 w 2652368"/>
                <a:gd name="connsiteY505" fmla="*/ 603 h 333742"/>
                <a:gd name="connsiteX506" fmla="*/ 581367 w 2652368"/>
                <a:gd name="connsiteY506" fmla="*/ 6202 h 333742"/>
                <a:gd name="connsiteX507" fmla="*/ 459581 w 2652368"/>
                <a:gd name="connsiteY507" fmla="*/ 28637 h 333742"/>
                <a:gd name="connsiteX508" fmla="*/ 529888 w 2652368"/>
                <a:gd name="connsiteY508" fmla="*/ 603 h 333742"/>
                <a:gd name="connsiteX509" fmla="*/ 310875 w 2652368"/>
                <a:gd name="connsiteY509" fmla="*/ 434 h 333742"/>
                <a:gd name="connsiteX510" fmla="*/ 179474 w 2652368"/>
                <a:gd name="connsiteY510" fmla="*/ 24151 h 333742"/>
                <a:gd name="connsiteX511" fmla="*/ 310875 w 2652368"/>
                <a:gd name="connsiteY511" fmla="*/ 434 h 33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</a:cxnLst>
              <a:rect l="l" t="t" r="r" b="b"/>
              <a:pathLst>
                <a:path w="2652368" h="333742">
                  <a:moveTo>
                    <a:pt x="2048566" y="278539"/>
                  </a:moveTo>
                  <a:cubicBezTo>
                    <a:pt x="2074846" y="278458"/>
                    <a:pt x="2101126" y="278939"/>
                    <a:pt x="2127406" y="281182"/>
                  </a:cubicBezTo>
                  <a:cubicBezTo>
                    <a:pt x="2140226" y="282464"/>
                    <a:pt x="2150481" y="307463"/>
                    <a:pt x="2162660" y="321564"/>
                  </a:cubicBezTo>
                  <a:cubicBezTo>
                    <a:pt x="2160096" y="324128"/>
                    <a:pt x="2158173" y="327333"/>
                    <a:pt x="2156250" y="331178"/>
                  </a:cubicBezTo>
                  <a:cubicBezTo>
                    <a:pt x="2102408" y="331178"/>
                    <a:pt x="2049207" y="333742"/>
                    <a:pt x="1996006" y="329256"/>
                  </a:cubicBezTo>
                  <a:cubicBezTo>
                    <a:pt x="1983827" y="327974"/>
                    <a:pt x="1974213" y="301694"/>
                    <a:pt x="1963316" y="286951"/>
                  </a:cubicBezTo>
                  <a:cubicBezTo>
                    <a:pt x="1965239" y="284388"/>
                    <a:pt x="1967803" y="281824"/>
                    <a:pt x="1969726" y="279260"/>
                  </a:cubicBezTo>
                  <a:cubicBezTo>
                    <a:pt x="1996006" y="279260"/>
                    <a:pt x="2022286" y="278619"/>
                    <a:pt x="2048566" y="278539"/>
                  </a:cubicBezTo>
                  <a:close/>
                  <a:moveTo>
                    <a:pt x="517269" y="277977"/>
                  </a:moveTo>
                  <a:cubicBezTo>
                    <a:pt x="552523" y="277977"/>
                    <a:pt x="587136" y="277977"/>
                    <a:pt x="622390" y="277977"/>
                  </a:cubicBezTo>
                  <a:cubicBezTo>
                    <a:pt x="615980" y="331178"/>
                    <a:pt x="614057" y="333101"/>
                    <a:pt x="565984" y="333101"/>
                  </a:cubicBezTo>
                  <a:cubicBezTo>
                    <a:pt x="532012" y="333101"/>
                    <a:pt x="498039" y="333101"/>
                    <a:pt x="461504" y="333101"/>
                  </a:cubicBezTo>
                  <a:cubicBezTo>
                    <a:pt x="469837" y="279900"/>
                    <a:pt x="472400" y="277977"/>
                    <a:pt x="517269" y="277977"/>
                  </a:cubicBezTo>
                  <a:close/>
                  <a:moveTo>
                    <a:pt x="353819" y="277977"/>
                  </a:moveTo>
                  <a:cubicBezTo>
                    <a:pt x="388433" y="277336"/>
                    <a:pt x="421764" y="277977"/>
                    <a:pt x="458299" y="277977"/>
                  </a:cubicBezTo>
                  <a:cubicBezTo>
                    <a:pt x="443556" y="333742"/>
                    <a:pt x="443556" y="333742"/>
                    <a:pt x="393560" y="333742"/>
                  </a:cubicBezTo>
                  <a:cubicBezTo>
                    <a:pt x="360229" y="333742"/>
                    <a:pt x="326258" y="333742"/>
                    <a:pt x="291645" y="333742"/>
                  </a:cubicBezTo>
                  <a:cubicBezTo>
                    <a:pt x="303183" y="281182"/>
                    <a:pt x="306388" y="278618"/>
                    <a:pt x="353819" y="277977"/>
                  </a:cubicBezTo>
                  <a:close/>
                  <a:moveTo>
                    <a:pt x="1709408" y="277898"/>
                  </a:moveTo>
                  <a:cubicBezTo>
                    <a:pt x="1732884" y="277817"/>
                    <a:pt x="1754998" y="278298"/>
                    <a:pt x="1776791" y="280541"/>
                  </a:cubicBezTo>
                  <a:cubicBezTo>
                    <a:pt x="1787046" y="281823"/>
                    <a:pt x="1794738" y="306822"/>
                    <a:pt x="1803712" y="320282"/>
                  </a:cubicBezTo>
                  <a:cubicBezTo>
                    <a:pt x="1801148" y="324128"/>
                    <a:pt x="1798584" y="327973"/>
                    <a:pt x="1796661" y="331819"/>
                  </a:cubicBezTo>
                  <a:cubicBezTo>
                    <a:pt x="1752434" y="331819"/>
                    <a:pt x="1708206" y="334383"/>
                    <a:pt x="1663979" y="329897"/>
                  </a:cubicBezTo>
                  <a:cubicBezTo>
                    <a:pt x="1653723" y="328615"/>
                    <a:pt x="1646672" y="302334"/>
                    <a:pt x="1633853" y="278619"/>
                  </a:cubicBezTo>
                  <a:cubicBezTo>
                    <a:pt x="1661095" y="278619"/>
                    <a:pt x="1685933" y="277978"/>
                    <a:pt x="1709408" y="277898"/>
                  </a:cubicBezTo>
                  <a:close/>
                  <a:moveTo>
                    <a:pt x="2225797" y="277657"/>
                  </a:moveTo>
                  <a:cubicBezTo>
                    <a:pt x="2247751" y="277497"/>
                    <a:pt x="2269704" y="277977"/>
                    <a:pt x="2291497" y="280541"/>
                  </a:cubicBezTo>
                  <a:cubicBezTo>
                    <a:pt x="2304317" y="281823"/>
                    <a:pt x="2314572" y="306821"/>
                    <a:pt x="2325469" y="320923"/>
                  </a:cubicBezTo>
                  <a:cubicBezTo>
                    <a:pt x="2323546" y="324127"/>
                    <a:pt x="2321623" y="327333"/>
                    <a:pt x="2319700" y="330537"/>
                  </a:cubicBezTo>
                  <a:cubicBezTo>
                    <a:pt x="2277395" y="330537"/>
                    <a:pt x="2234450" y="334383"/>
                    <a:pt x="2193427" y="328615"/>
                  </a:cubicBezTo>
                  <a:cubicBezTo>
                    <a:pt x="2178685" y="326691"/>
                    <a:pt x="2167148" y="302334"/>
                    <a:pt x="2153687" y="288874"/>
                  </a:cubicBezTo>
                  <a:cubicBezTo>
                    <a:pt x="2155609" y="285669"/>
                    <a:pt x="2158174" y="282464"/>
                    <a:pt x="2160097" y="278618"/>
                  </a:cubicBezTo>
                  <a:cubicBezTo>
                    <a:pt x="2181890" y="278618"/>
                    <a:pt x="2203843" y="277817"/>
                    <a:pt x="2225797" y="277657"/>
                  </a:cubicBezTo>
                  <a:close/>
                  <a:moveTo>
                    <a:pt x="2545325" y="277416"/>
                  </a:moveTo>
                  <a:cubicBezTo>
                    <a:pt x="2567439" y="277176"/>
                    <a:pt x="2588271" y="277657"/>
                    <a:pt x="2608782" y="280541"/>
                  </a:cubicBezTo>
                  <a:cubicBezTo>
                    <a:pt x="2624806" y="282464"/>
                    <a:pt x="2637626" y="306180"/>
                    <a:pt x="2652368" y="320282"/>
                  </a:cubicBezTo>
                  <a:cubicBezTo>
                    <a:pt x="2651086" y="322846"/>
                    <a:pt x="2649804" y="326050"/>
                    <a:pt x="2647881" y="328614"/>
                  </a:cubicBezTo>
                  <a:cubicBezTo>
                    <a:pt x="2602372" y="328614"/>
                    <a:pt x="2556221" y="331819"/>
                    <a:pt x="2511353" y="326691"/>
                  </a:cubicBezTo>
                  <a:cubicBezTo>
                    <a:pt x="2499815" y="324768"/>
                    <a:pt x="2490201" y="299129"/>
                    <a:pt x="2474176" y="278618"/>
                  </a:cubicBezTo>
                  <a:cubicBezTo>
                    <a:pt x="2499815" y="278618"/>
                    <a:pt x="2523211" y="277656"/>
                    <a:pt x="2545325" y="277416"/>
                  </a:cubicBezTo>
                  <a:close/>
                  <a:moveTo>
                    <a:pt x="686487" y="277336"/>
                  </a:moveTo>
                  <a:cubicBezTo>
                    <a:pt x="720459" y="277336"/>
                    <a:pt x="753790" y="277336"/>
                    <a:pt x="787762" y="277336"/>
                  </a:cubicBezTo>
                  <a:cubicBezTo>
                    <a:pt x="785839" y="331178"/>
                    <a:pt x="783275" y="333101"/>
                    <a:pt x="735202" y="333101"/>
                  </a:cubicBezTo>
                  <a:cubicBezTo>
                    <a:pt x="699948" y="333101"/>
                    <a:pt x="665335" y="333101"/>
                    <a:pt x="627517" y="333101"/>
                  </a:cubicBezTo>
                  <a:cubicBezTo>
                    <a:pt x="640978" y="277978"/>
                    <a:pt x="640978" y="277978"/>
                    <a:pt x="686487" y="277336"/>
                  </a:cubicBezTo>
                  <a:close/>
                  <a:moveTo>
                    <a:pt x="69226" y="277336"/>
                  </a:moveTo>
                  <a:cubicBezTo>
                    <a:pt x="142938" y="277336"/>
                    <a:pt x="216009" y="277336"/>
                    <a:pt x="290363" y="277336"/>
                  </a:cubicBezTo>
                  <a:cubicBezTo>
                    <a:pt x="279466" y="328614"/>
                    <a:pt x="274979" y="333101"/>
                    <a:pt x="230111" y="333101"/>
                  </a:cubicBezTo>
                  <a:cubicBezTo>
                    <a:pt x="164090" y="333101"/>
                    <a:pt x="97429" y="333101"/>
                    <a:pt x="31408" y="333101"/>
                  </a:cubicBezTo>
                  <a:cubicBezTo>
                    <a:pt x="21153" y="333101"/>
                    <a:pt x="10896" y="332460"/>
                    <a:pt x="0" y="331819"/>
                  </a:cubicBezTo>
                  <a:cubicBezTo>
                    <a:pt x="16665" y="281182"/>
                    <a:pt x="21153" y="277336"/>
                    <a:pt x="69226" y="277336"/>
                  </a:cubicBezTo>
                  <a:close/>
                  <a:moveTo>
                    <a:pt x="1870534" y="277016"/>
                  </a:moveTo>
                  <a:cubicBezTo>
                    <a:pt x="1893128" y="276855"/>
                    <a:pt x="1914280" y="277336"/>
                    <a:pt x="1935112" y="279900"/>
                  </a:cubicBezTo>
                  <a:cubicBezTo>
                    <a:pt x="1947932" y="281823"/>
                    <a:pt x="1957546" y="306821"/>
                    <a:pt x="1969084" y="320922"/>
                  </a:cubicBezTo>
                  <a:cubicBezTo>
                    <a:pt x="1967161" y="324128"/>
                    <a:pt x="1965238" y="327332"/>
                    <a:pt x="1963315" y="329896"/>
                  </a:cubicBezTo>
                  <a:cubicBezTo>
                    <a:pt x="1917806" y="329896"/>
                    <a:pt x="1872297" y="332460"/>
                    <a:pt x="1827428" y="327974"/>
                  </a:cubicBezTo>
                  <a:cubicBezTo>
                    <a:pt x="1817172" y="326692"/>
                    <a:pt x="1810121" y="299771"/>
                    <a:pt x="1797302" y="277977"/>
                  </a:cubicBezTo>
                  <a:cubicBezTo>
                    <a:pt x="1823903" y="277977"/>
                    <a:pt x="1847939" y="277176"/>
                    <a:pt x="1870534" y="277016"/>
                  </a:cubicBezTo>
                  <a:close/>
                  <a:moveTo>
                    <a:pt x="2384278" y="276775"/>
                  </a:moveTo>
                  <a:cubicBezTo>
                    <a:pt x="2404468" y="276535"/>
                    <a:pt x="2424499" y="277016"/>
                    <a:pt x="2444048" y="279900"/>
                  </a:cubicBezTo>
                  <a:cubicBezTo>
                    <a:pt x="2460714" y="282463"/>
                    <a:pt x="2474816" y="305539"/>
                    <a:pt x="2490200" y="318999"/>
                  </a:cubicBezTo>
                  <a:cubicBezTo>
                    <a:pt x="2488276" y="322205"/>
                    <a:pt x="2486354" y="325409"/>
                    <a:pt x="2484430" y="329255"/>
                  </a:cubicBezTo>
                  <a:cubicBezTo>
                    <a:pt x="2439562" y="329255"/>
                    <a:pt x="2394693" y="332460"/>
                    <a:pt x="2349825" y="327332"/>
                  </a:cubicBezTo>
                  <a:cubicBezTo>
                    <a:pt x="2337647" y="326050"/>
                    <a:pt x="2327391" y="301052"/>
                    <a:pt x="2316494" y="286310"/>
                  </a:cubicBezTo>
                  <a:cubicBezTo>
                    <a:pt x="2319699" y="283105"/>
                    <a:pt x="2321622" y="280541"/>
                    <a:pt x="2323545" y="277977"/>
                  </a:cubicBezTo>
                  <a:cubicBezTo>
                    <a:pt x="2343736" y="277977"/>
                    <a:pt x="2364087" y="277015"/>
                    <a:pt x="2384278" y="276775"/>
                  </a:cubicBezTo>
                  <a:close/>
                  <a:moveTo>
                    <a:pt x="848655" y="276695"/>
                  </a:moveTo>
                  <a:cubicBezTo>
                    <a:pt x="1095432" y="276695"/>
                    <a:pt x="1342208" y="276695"/>
                    <a:pt x="1588985" y="277337"/>
                  </a:cubicBezTo>
                  <a:cubicBezTo>
                    <a:pt x="1630649" y="277337"/>
                    <a:pt x="1633213" y="280541"/>
                    <a:pt x="1630007" y="329897"/>
                  </a:cubicBezTo>
                  <a:cubicBezTo>
                    <a:pt x="1353105" y="329897"/>
                    <a:pt x="1076843" y="329897"/>
                    <a:pt x="799941" y="329897"/>
                  </a:cubicBezTo>
                  <a:cubicBezTo>
                    <a:pt x="801223" y="279900"/>
                    <a:pt x="803146" y="276695"/>
                    <a:pt x="848655" y="276695"/>
                  </a:cubicBezTo>
                  <a:close/>
                  <a:moveTo>
                    <a:pt x="1376820" y="216444"/>
                  </a:moveTo>
                  <a:cubicBezTo>
                    <a:pt x="1430662" y="216444"/>
                    <a:pt x="1476172" y="216444"/>
                    <a:pt x="1522963" y="216444"/>
                  </a:cubicBezTo>
                  <a:cubicBezTo>
                    <a:pt x="1525527" y="230546"/>
                    <a:pt x="1527450" y="244006"/>
                    <a:pt x="1530655" y="263235"/>
                  </a:cubicBezTo>
                  <a:cubicBezTo>
                    <a:pt x="1483864" y="263235"/>
                    <a:pt x="1439636" y="265158"/>
                    <a:pt x="1396049" y="261312"/>
                  </a:cubicBezTo>
                  <a:cubicBezTo>
                    <a:pt x="1389639" y="260671"/>
                    <a:pt x="1384512" y="235673"/>
                    <a:pt x="1376820" y="216444"/>
                  </a:cubicBezTo>
                  <a:close/>
                  <a:moveTo>
                    <a:pt x="1768377" y="215322"/>
                  </a:moveTo>
                  <a:cubicBezTo>
                    <a:pt x="1790732" y="215322"/>
                    <a:pt x="1813006" y="215803"/>
                    <a:pt x="1835119" y="217726"/>
                  </a:cubicBezTo>
                  <a:cubicBezTo>
                    <a:pt x="1842170" y="218367"/>
                    <a:pt x="1847298" y="243365"/>
                    <a:pt x="1856913" y="263876"/>
                  </a:cubicBezTo>
                  <a:cubicBezTo>
                    <a:pt x="1807557" y="263876"/>
                    <a:pt x="1767817" y="266440"/>
                    <a:pt x="1728717" y="261953"/>
                  </a:cubicBezTo>
                  <a:cubicBezTo>
                    <a:pt x="1716538" y="260671"/>
                    <a:pt x="1706283" y="239519"/>
                    <a:pt x="1694745" y="227982"/>
                  </a:cubicBezTo>
                  <a:cubicBezTo>
                    <a:pt x="1696668" y="224136"/>
                    <a:pt x="1699232" y="219649"/>
                    <a:pt x="1701155" y="215803"/>
                  </a:cubicBezTo>
                  <a:cubicBezTo>
                    <a:pt x="1723589" y="215803"/>
                    <a:pt x="1746023" y="215322"/>
                    <a:pt x="1768377" y="215322"/>
                  </a:cubicBezTo>
                  <a:close/>
                  <a:moveTo>
                    <a:pt x="2508708" y="214841"/>
                  </a:moveTo>
                  <a:cubicBezTo>
                    <a:pt x="2529620" y="214681"/>
                    <a:pt x="2550452" y="215162"/>
                    <a:pt x="2570963" y="217726"/>
                  </a:cubicBezTo>
                  <a:cubicBezTo>
                    <a:pt x="2585064" y="219648"/>
                    <a:pt x="2596602" y="241441"/>
                    <a:pt x="2610063" y="254261"/>
                  </a:cubicBezTo>
                  <a:cubicBezTo>
                    <a:pt x="2607498" y="256825"/>
                    <a:pt x="2605575" y="260670"/>
                    <a:pt x="2604293" y="263875"/>
                  </a:cubicBezTo>
                  <a:cubicBezTo>
                    <a:pt x="2563271" y="263875"/>
                    <a:pt x="2521608" y="267080"/>
                    <a:pt x="2481867" y="261952"/>
                  </a:cubicBezTo>
                  <a:cubicBezTo>
                    <a:pt x="2467124" y="260029"/>
                    <a:pt x="2454946" y="237595"/>
                    <a:pt x="2441485" y="224776"/>
                  </a:cubicBezTo>
                  <a:cubicBezTo>
                    <a:pt x="2442767" y="221571"/>
                    <a:pt x="2444690" y="218366"/>
                    <a:pt x="2445972" y="215802"/>
                  </a:cubicBezTo>
                  <a:cubicBezTo>
                    <a:pt x="2466804" y="215802"/>
                    <a:pt x="2487796" y="215001"/>
                    <a:pt x="2508708" y="214841"/>
                  </a:cubicBezTo>
                  <a:close/>
                  <a:moveTo>
                    <a:pt x="1545398" y="214521"/>
                  </a:moveTo>
                  <a:cubicBezTo>
                    <a:pt x="1585779" y="214521"/>
                    <a:pt x="1626161" y="213239"/>
                    <a:pt x="1666542" y="215161"/>
                  </a:cubicBezTo>
                  <a:cubicBezTo>
                    <a:pt x="1696027" y="216444"/>
                    <a:pt x="1685772" y="242083"/>
                    <a:pt x="1690900" y="263875"/>
                  </a:cubicBezTo>
                  <a:cubicBezTo>
                    <a:pt x="1646031" y="263875"/>
                    <a:pt x="1603727" y="266439"/>
                    <a:pt x="1562063" y="261953"/>
                  </a:cubicBezTo>
                  <a:cubicBezTo>
                    <a:pt x="1552449" y="260671"/>
                    <a:pt x="1544756" y="236955"/>
                    <a:pt x="1536424" y="223494"/>
                  </a:cubicBezTo>
                  <a:cubicBezTo>
                    <a:pt x="1539629" y="220290"/>
                    <a:pt x="1542834" y="217726"/>
                    <a:pt x="1545398" y="214521"/>
                  </a:cubicBezTo>
                  <a:close/>
                  <a:moveTo>
                    <a:pt x="2351028" y="214200"/>
                  </a:moveTo>
                  <a:cubicBezTo>
                    <a:pt x="2371459" y="214040"/>
                    <a:pt x="2391810" y="214521"/>
                    <a:pt x="2412001" y="217085"/>
                  </a:cubicBezTo>
                  <a:cubicBezTo>
                    <a:pt x="2426103" y="219007"/>
                    <a:pt x="2437000" y="241441"/>
                    <a:pt x="2449178" y="254260"/>
                  </a:cubicBezTo>
                  <a:cubicBezTo>
                    <a:pt x="2447255" y="256824"/>
                    <a:pt x="2445332" y="260029"/>
                    <a:pt x="2443409" y="263875"/>
                  </a:cubicBezTo>
                  <a:cubicBezTo>
                    <a:pt x="2403027" y="263875"/>
                    <a:pt x="2362646" y="267080"/>
                    <a:pt x="2322905" y="261953"/>
                  </a:cubicBezTo>
                  <a:cubicBezTo>
                    <a:pt x="2308803" y="260029"/>
                    <a:pt x="2296624" y="238236"/>
                    <a:pt x="2283805" y="226058"/>
                  </a:cubicBezTo>
                  <a:cubicBezTo>
                    <a:pt x="2285728" y="222212"/>
                    <a:pt x="2287651" y="219007"/>
                    <a:pt x="2289574" y="215161"/>
                  </a:cubicBezTo>
                  <a:cubicBezTo>
                    <a:pt x="2310085" y="215161"/>
                    <a:pt x="2330597" y="214360"/>
                    <a:pt x="2351028" y="214200"/>
                  </a:cubicBezTo>
                  <a:close/>
                  <a:moveTo>
                    <a:pt x="2136460" y="214040"/>
                  </a:moveTo>
                  <a:cubicBezTo>
                    <a:pt x="2174999" y="214040"/>
                    <a:pt x="2213297" y="214521"/>
                    <a:pt x="2251756" y="216444"/>
                  </a:cubicBezTo>
                  <a:cubicBezTo>
                    <a:pt x="2265216" y="217085"/>
                    <a:pt x="2278036" y="240160"/>
                    <a:pt x="2290855" y="252979"/>
                  </a:cubicBezTo>
                  <a:cubicBezTo>
                    <a:pt x="2288933" y="256825"/>
                    <a:pt x="2287010" y="260671"/>
                    <a:pt x="2285087" y="263876"/>
                  </a:cubicBezTo>
                  <a:cubicBezTo>
                    <a:pt x="2258166" y="263876"/>
                    <a:pt x="2231245" y="263876"/>
                    <a:pt x="2203682" y="263876"/>
                  </a:cubicBezTo>
                  <a:cubicBezTo>
                    <a:pt x="2158814" y="263876"/>
                    <a:pt x="2113945" y="263876"/>
                    <a:pt x="2069718" y="263876"/>
                  </a:cubicBezTo>
                  <a:cubicBezTo>
                    <a:pt x="2028696" y="263876"/>
                    <a:pt x="2027414" y="263235"/>
                    <a:pt x="2019722" y="214521"/>
                  </a:cubicBezTo>
                  <a:cubicBezTo>
                    <a:pt x="2059142" y="214521"/>
                    <a:pt x="2097921" y="214040"/>
                    <a:pt x="2136460" y="214040"/>
                  </a:cubicBezTo>
                  <a:close/>
                  <a:moveTo>
                    <a:pt x="1288205" y="214040"/>
                  </a:moveTo>
                  <a:cubicBezTo>
                    <a:pt x="1310159" y="214040"/>
                    <a:pt x="1331631" y="214521"/>
                    <a:pt x="1353104" y="216444"/>
                  </a:cubicBezTo>
                  <a:cubicBezTo>
                    <a:pt x="1360796" y="217726"/>
                    <a:pt x="1365283" y="242723"/>
                    <a:pt x="1374898" y="263876"/>
                  </a:cubicBezTo>
                  <a:cubicBezTo>
                    <a:pt x="1321055" y="263876"/>
                    <a:pt x="1280033" y="265798"/>
                    <a:pt x="1238369" y="263235"/>
                  </a:cubicBezTo>
                  <a:cubicBezTo>
                    <a:pt x="1203115" y="261312"/>
                    <a:pt x="1226831" y="235032"/>
                    <a:pt x="1220421" y="214521"/>
                  </a:cubicBezTo>
                  <a:cubicBezTo>
                    <a:pt x="1243817" y="214521"/>
                    <a:pt x="1266252" y="214040"/>
                    <a:pt x="1288205" y="214040"/>
                  </a:cubicBezTo>
                  <a:close/>
                  <a:moveTo>
                    <a:pt x="1100560" y="213880"/>
                  </a:moveTo>
                  <a:cubicBezTo>
                    <a:pt x="1133890" y="213880"/>
                    <a:pt x="1167862" y="213880"/>
                    <a:pt x="1200551" y="213880"/>
                  </a:cubicBezTo>
                  <a:cubicBezTo>
                    <a:pt x="1208884" y="262594"/>
                    <a:pt x="1208243" y="264517"/>
                    <a:pt x="1164657" y="264517"/>
                  </a:cubicBezTo>
                  <a:cubicBezTo>
                    <a:pt x="1130044" y="264517"/>
                    <a:pt x="1095431" y="264517"/>
                    <a:pt x="1060818" y="264517"/>
                  </a:cubicBezTo>
                  <a:cubicBezTo>
                    <a:pt x="1056973" y="215803"/>
                    <a:pt x="1058254" y="214522"/>
                    <a:pt x="1100560" y="213880"/>
                  </a:cubicBezTo>
                  <a:close/>
                  <a:moveTo>
                    <a:pt x="937110" y="213880"/>
                  </a:moveTo>
                  <a:cubicBezTo>
                    <a:pt x="971081" y="213880"/>
                    <a:pt x="1005053" y="213880"/>
                    <a:pt x="1040948" y="213880"/>
                  </a:cubicBezTo>
                  <a:cubicBezTo>
                    <a:pt x="1044794" y="263235"/>
                    <a:pt x="1044153" y="263876"/>
                    <a:pt x="1000567" y="263876"/>
                  </a:cubicBezTo>
                  <a:cubicBezTo>
                    <a:pt x="966595" y="263876"/>
                    <a:pt x="932623" y="263876"/>
                    <a:pt x="899292" y="263876"/>
                  </a:cubicBezTo>
                  <a:cubicBezTo>
                    <a:pt x="893523" y="218367"/>
                    <a:pt x="896728" y="213880"/>
                    <a:pt x="937110" y="213880"/>
                  </a:cubicBezTo>
                  <a:close/>
                  <a:moveTo>
                    <a:pt x="778146" y="213880"/>
                  </a:moveTo>
                  <a:cubicBezTo>
                    <a:pt x="812119" y="213880"/>
                    <a:pt x="845449" y="213880"/>
                    <a:pt x="878780" y="213880"/>
                  </a:cubicBezTo>
                  <a:cubicBezTo>
                    <a:pt x="884549" y="258748"/>
                    <a:pt x="880703" y="263876"/>
                    <a:pt x="840322" y="263876"/>
                  </a:cubicBezTo>
                  <a:cubicBezTo>
                    <a:pt x="804427" y="263876"/>
                    <a:pt x="769173" y="263876"/>
                    <a:pt x="733278" y="263876"/>
                  </a:cubicBezTo>
                  <a:cubicBezTo>
                    <a:pt x="736483" y="215803"/>
                    <a:pt x="737765" y="213880"/>
                    <a:pt x="778146" y="213880"/>
                  </a:cubicBezTo>
                  <a:close/>
                  <a:moveTo>
                    <a:pt x="616620" y="213880"/>
                  </a:moveTo>
                  <a:cubicBezTo>
                    <a:pt x="650592" y="213880"/>
                    <a:pt x="684564" y="213880"/>
                    <a:pt x="721099" y="213880"/>
                  </a:cubicBezTo>
                  <a:cubicBezTo>
                    <a:pt x="716613" y="263235"/>
                    <a:pt x="715972" y="263876"/>
                    <a:pt x="674308" y="263876"/>
                  </a:cubicBezTo>
                  <a:cubicBezTo>
                    <a:pt x="639695" y="263876"/>
                    <a:pt x="604442" y="263876"/>
                    <a:pt x="569188" y="263876"/>
                  </a:cubicBezTo>
                  <a:cubicBezTo>
                    <a:pt x="572393" y="217085"/>
                    <a:pt x="575598" y="213880"/>
                    <a:pt x="616620" y="213880"/>
                  </a:cubicBezTo>
                  <a:close/>
                  <a:moveTo>
                    <a:pt x="455094" y="213880"/>
                  </a:moveTo>
                  <a:cubicBezTo>
                    <a:pt x="489707" y="213880"/>
                    <a:pt x="524961" y="213880"/>
                    <a:pt x="560215" y="213880"/>
                  </a:cubicBezTo>
                  <a:cubicBezTo>
                    <a:pt x="552523" y="263235"/>
                    <a:pt x="551241" y="263876"/>
                    <a:pt x="508936" y="263876"/>
                  </a:cubicBezTo>
                  <a:cubicBezTo>
                    <a:pt x="473682" y="263876"/>
                    <a:pt x="439070" y="263876"/>
                    <a:pt x="403816" y="263876"/>
                  </a:cubicBezTo>
                  <a:cubicBezTo>
                    <a:pt x="410867" y="217726"/>
                    <a:pt x="414712" y="213880"/>
                    <a:pt x="455094" y="213880"/>
                  </a:cubicBezTo>
                  <a:close/>
                  <a:moveTo>
                    <a:pt x="1923254" y="213559"/>
                  </a:moveTo>
                  <a:cubicBezTo>
                    <a:pt x="1943926" y="213398"/>
                    <a:pt x="1964598" y="213879"/>
                    <a:pt x="1985109" y="216443"/>
                  </a:cubicBezTo>
                  <a:cubicBezTo>
                    <a:pt x="1997288" y="217725"/>
                    <a:pt x="2006902" y="241441"/>
                    <a:pt x="2017799" y="254261"/>
                  </a:cubicBezTo>
                  <a:cubicBezTo>
                    <a:pt x="2015235" y="257465"/>
                    <a:pt x="2012030" y="260671"/>
                    <a:pt x="2009466" y="263875"/>
                  </a:cubicBezTo>
                  <a:cubicBezTo>
                    <a:pt x="1969085" y="263875"/>
                    <a:pt x="1928062" y="267080"/>
                    <a:pt x="1888321" y="261953"/>
                  </a:cubicBezTo>
                  <a:cubicBezTo>
                    <a:pt x="1875502" y="260029"/>
                    <a:pt x="1865246" y="236954"/>
                    <a:pt x="1854349" y="223494"/>
                  </a:cubicBezTo>
                  <a:cubicBezTo>
                    <a:pt x="1856913" y="220289"/>
                    <a:pt x="1859477" y="217084"/>
                    <a:pt x="1861400" y="214520"/>
                  </a:cubicBezTo>
                  <a:cubicBezTo>
                    <a:pt x="1881911" y="214520"/>
                    <a:pt x="1902583" y="213719"/>
                    <a:pt x="1923254" y="213559"/>
                  </a:cubicBezTo>
                  <a:close/>
                  <a:moveTo>
                    <a:pt x="292926" y="212598"/>
                  </a:moveTo>
                  <a:cubicBezTo>
                    <a:pt x="327539" y="215803"/>
                    <a:pt x="362793" y="213239"/>
                    <a:pt x="398047" y="213239"/>
                  </a:cubicBezTo>
                  <a:cubicBezTo>
                    <a:pt x="387791" y="261953"/>
                    <a:pt x="385869" y="263235"/>
                    <a:pt x="342282" y="263876"/>
                  </a:cubicBezTo>
                  <a:cubicBezTo>
                    <a:pt x="308951" y="263876"/>
                    <a:pt x="274979" y="263876"/>
                    <a:pt x="236520" y="263876"/>
                  </a:cubicBezTo>
                  <a:cubicBezTo>
                    <a:pt x="244212" y="229263"/>
                    <a:pt x="257031" y="210034"/>
                    <a:pt x="292926" y="212598"/>
                  </a:cubicBezTo>
                  <a:close/>
                  <a:moveTo>
                    <a:pt x="109606" y="212597"/>
                  </a:moveTo>
                  <a:cubicBezTo>
                    <a:pt x="150629" y="215803"/>
                    <a:pt x="192292" y="213239"/>
                    <a:pt x="233956" y="213239"/>
                  </a:cubicBezTo>
                  <a:cubicBezTo>
                    <a:pt x="226264" y="257466"/>
                    <a:pt x="219854" y="263235"/>
                    <a:pt x="179473" y="263235"/>
                  </a:cubicBezTo>
                  <a:cubicBezTo>
                    <a:pt x="133964" y="263875"/>
                    <a:pt x="88455" y="263875"/>
                    <a:pt x="40381" y="263875"/>
                  </a:cubicBezTo>
                  <a:cubicBezTo>
                    <a:pt x="51277" y="223494"/>
                    <a:pt x="73070" y="210033"/>
                    <a:pt x="109606" y="212597"/>
                  </a:cubicBezTo>
                  <a:close/>
                  <a:moveTo>
                    <a:pt x="1309518" y="157473"/>
                  </a:moveTo>
                  <a:cubicBezTo>
                    <a:pt x="1354386" y="157473"/>
                    <a:pt x="1397973" y="157473"/>
                    <a:pt x="1444123" y="157473"/>
                  </a:cubicBezTo>
                  <a:cubicBezTo>
                    <a:pt x="1446046" y="169652"/>
                    <a:pt x="1447969" y="180549"/>
                    <a:pt x="1450533" y="196574"/>
                  </a:cubicBezTo>
                  <a:cubicBezTo>
                    <a:pt x="1403742" y="196574"/>
                    <a:pt x="1358232" y="196574"/>
                    <a:pt x="1309518" y="196574"/>
                  </a:cubicBezTo>
                  <a:cubicBezTo>
                    <a:pt x="1309518" y="183754"/>
                    <a:pt x="1309518" y="172857"/>
                    <a:pt x="1309518" y="157473"/>
                  </a:cubicBezTo>
                  <a:close/>
                  <a:moveTo>
                    <a:pt x="2473775" y="156753"/>
                  </a:moveTo>
                  <a:cubicBezTo>
                    <a:pt x="2494527" y="156672"/>
                    <a:pt x="2515199" y="157153"/>
                    <a:pt x="2535710" y="159396"/>
                  </a:cubicBezTo>
                  <a:cubicBezTo>
                    <a:pt x="2547889" y="160678"/>
                    <a:pt x="2557503" y="181831"/>
                    <a:pt x="2573528" y="199779"/>
                  </a:cubicBezTo>
                  <a:cubicBezTo>
                    <a:pt x="2522890" y="199779"/>
                    <a:pt x="2481868" y="202343"/>
                    <a:pt x="2441486" y="198497"/>
                  </a:cubicBezTo>
                  <a:cubicBezTo>
                    <a:pt x="2429307" y="197215"/>
                    <a:pt x="2419051" y="177344"/>
                    <a:pt x="2408155" y="165806"/>
                  </a:cubicBezTo>
                  <a:cubicBezTo>
                    <a:pt x="2409437" y="163242"/>
                    <a:pt x="2410719" y="160038"/>
                    <a:pt x="2411360" y="157474"/>
                  </a:cubicBezTo>
                  <a:cubicBezTo>
                    <a:pt x="2432192" y="157474"/>
                    <a:pt x="2453024" y="156833"/>
                    <a:pt x="2473775" y="156753"/>
                  </a:cubicBezTo>
                  <a:close/>
                  <a:moveTo>
                    <a:pt x="1679283" y="156352"/>
                  </a:moveTo>
                  <a:cubicBezTo>
                    <a:pt x="1700194" y="156352"/>
                    <a:pt x="1721026" y="156833"/>
                    <a:pt x="1741538" y="158756"/>
                  </a:cubicBezTo>
                  <a:cubicBezTo>
                    <a:pt x="1750511" y="158756"/>
                    <a:pt x="1756921" y="181190"/>
                    <a:pt x="1767818" y="200420"/>
                  </a:cubicBezTo>
                  <a:cubicBezTo>
                    <a:pt x="1718462" y="200420"/>
                    <a:pt x="1678081" y="202343"/>
                    <a:pt x="1637699" y="199138"/>
                  </a:cubicBezTo>
                  <a:cubicBezTo>
                    <a:pt x="1627443" y="198497"/>
                    <a:pt x="1619111" y="177986"/>
                    <a:pt x="1610137" y="167088"/>
                  </a:cubicBezTo>
                  <a:cubicBezTo>
                    <a:pt x="1612059" y="163884"/>
                    <a:pt x="1614623" y="160679"/>
                    <a:pt x="1616547" y="156833"/>
                  </a:cubicBezTo>
                  <a:cubicBezTo>
                    <a:pt x="1637379" y="156833"/>
                    <a:pt x="1658371" y="156352"/>
                    <a:pt x="1679283" y="156352"/>
                  </a:cubicBezTo>
                  <a:close/>
                  <a:moveTo>
                    <a:pt x="1831836" y="156112"/>
                  </a:moveTo>
                  <a:cubicBezTo>
                    <a:pt x="1852267" y="156031"/>
                    <a:pt x="1872618" y="156512"/>
                    <a:pt x="1892808" y="158755"/>
                  </a:cubicBezTo>
                  <a:cubicBezTo>
                    <a:pt x="1902423" y="160037"/>
                    <a:pt x="1910115" y="181830"/>
                    <a:pt x="1919089" y="194009"/>
                  </a:cubicBezTo>
                  <a:cubicBezTo>
                    <a:pt x="1915243" y="195932"/>
                    <a:pt x="1912679" y="198496"/>
                    <a:pt x="1909474" y="201059"/>
                  </a:cubicBezTo>
                  <a:cubicBezTo>
                    <a:pt x="1876784" y="201059"/>
                    <a:pt x="1844095" y="201059"/>
                    <a:pt x="1811404" y="201059"/>
                  </a:cubicBezTo>
                  <a:cubicBezTo>
                    <a:pt x="1774868" y="201059"/>
                    <a:pt x="1774868" y="200419"/>
                    <a:pt x="1770382" y="156833"/>
                  </a:cubicBezTo>
                  <a:cubicBezTo>
                    <a:pt x="1790893" y="156833"/>
                    <a:pt x="1811404" y="156192"/>
                    <a:pt x="1831836" y="156112"/>
                  </a:cubicBezTo>
                  <a:close/>
                  <a:moveTo>
                    <a:pt x="1525127" y="154830"/>
                  </a:moveTo>
                  <a:cubicBezTo>
                    <a:pt x="1545238" y="154749"/>
                    <a:pt x="1565268" y="155230"/>
                    <a:pt x="1585139" y="157473"/>
                  </a:cubicBezTo>
                  <a:cubicBezTo>
                    <a:pt x="1594754" y="158115"/>
                    <a:pt x="1601804" y="179908"/>
                    <a:pt x="1610137" y="192086"/>
                  </a:cubicBezTo>
                  <a:cubicBezTo>
                    <a:pt x="1608214" y="194650"/>
                    <a:pt x="1605650" y="197855"/>
                    <a:pt x="1603727" y="200419"/>
                  </a:cubicBezTo>
                  <a:cubicBezTo>
                    <a:pt x="1562705" y="200419"/>
                    <a:pt x="1521041" y="202341"/>
                    <a:pt x="1480018" y="198495"/>
                  </a:cubicBezTo>
                  <a:cubicBezTo>
                    <a:pt x="1471686" y="197855"/>
                    <a:pt x="1464635" y="176062"/>
                    <a:pt x="1456943" y="163883"/>
                  </a:cubicBezTo>
                  <a:cubicBezTo>
                    <a:pt x="1459507" y="161319"/>
                    <a:pt x="1462071" y="158755"/>
                    <a:pt x="1464635" y="155551"/>
                  </a:cubicBezTo>
                  <a:cubicBezTo>
                    <a:pt x="1484826" y="155551"/>
                    <a:pt x="1505016" y="154910"/>
                    <a:pt x="1525127" y="154830"/>
                  </a:cubicBezTo>
                  <a:close/>
                  <a:moveTo>
                    <a:pt x="2131653" y="154509"/>
                  </a:moveTo>
                  <a:cubicBezTo>
                    <a:pt x="2151443" y="154268"/>
                    <a:pt x="2170031" y="154589"/>
                    <a:pt x="2188299" y="156832"/>
                  </a:cubicBezTo>
                  <a:cubicBezTo>
                    <a:pt x="2203042" y="158755"/>
                    <a:pt x="2215220" y="176062"/>
                    <a:pt x="2228681" y="186958"/>
                  </a:cubicBezTo>
                  <a:cubicBezTo>
                    <a:pt x="2226758" y="190804"/>
                    <a:pt x="2225476" y="194650"/>
                    <a:pt x="2223553" y="198496"/>
                  </a:cubicBezTo>
                  <a:cubicBezTo>
                    <a:pt x="2179967" y="198496"/>
                    <a:pt x="2136379" y="200419"/>
                    <a:pt x="2093434" y="196573"/>
                  </a:cubicBezTo>
                  <a:cubicBezTo>
                    <a:pt x="2085101" y="196573"/>
                    <a:pt x="2078691" y="174780"/>
                    <a:pt x="2067795" y="155550"/>
                  </a:cubicBezTo>
                  <a:cubicBezTo>
                    <a:pt x="2090870" y="155550"/>
                    <a:pt x="2111862" y="154749"/>
                    <a:pt x="2131653" y="154509"/>
                  </a:cubicBezTo>
                  <a:close/>
                  <a:moveTo>
                    <a:pt x="1981184" y="154509"/>
                  </a:moveTo>
                  <a:cubicBezTo>
                    <a:pt x="2000173" y="154268"/>
                    <a:pt x="2019082" y="154589"/>
                    <a:pt x="2037670" y="156832"/>
                  </a:cubicBezTo>
                  <a:cubicBezTo>
                    <a:pt x="2051130" y="158755"/>
                    <a:pt x="2062027" y="177984"/>
                    <a:pt x="2074206" y="189521"/>
                  </a:cubicBezTo>
                  <a:cubicBezTo>
                    <a:pt x="2072282" y="192727"/>
                    <a:pt x="2069719" y="196572"/>
                    <a:pt x="2067796" y="199777"/>
                  </a:cubicBezTo>
                  <a:cubicBezTo>
                    <a:pt x="2026773" y="199777"/>
                    <a:pt x="1985751" y="202341"/>
                    <a:pt x="1945369" y="197854"/>
                  </a:cubicBezTo>
                  <a:cubicBezTo>
                    <a:pt x="1934472" y="196572"/>
                    <a:pt x="1926140" y="176061"/>
                    <a:pt x="1916525" y="163883"/>
                  </a:cubicBezTo>
                  <a:cubicBezTo>
                    <a:pt x="1919730" y="161960"/>
                    <a:pt x="1922293" y="158755"/>
                    <a:pt x="1924217" y="155550"/>
                  </a:cubicBezTo>
                  <a:cubicBezTo>
                    <a:pt x="1943126" y="155550"/>
                    <a:pt x="1962195" y="154749"/>
                    <a:pt x="1981184" y="154509"/>
                  </a:cubicBezTo>
                  <a:close/>
                  <a:moveTo>
                    <a:pt x="1190296" y="154268"/>
                  </a:moveTo>
                  <a:cubicBezTo>
                    <a:pt x="1212731" y="154268"/>
                    <a:pt x="1235164" y="154268"/>
                    <a:pt x="1257599" y="154910"/>
                  </a:cubicBezTo>
                  <a:cubicBezTo>
                    <a:pt x="1296058" y="155550"/>
                    <a:pt x="1296698" y="156192"/>
                    <a:pt x="1289006" y="198496"/>
                  </a:cubicBezTo>
                  <a:cubicBezTo>
                    <a:pt x="1245420" y="198496"/>
                    <a:pt x="1201193" y="198496"/>
                    <a:pt x="1156965" y="198496"/>
                  </a:cubicBezTo>
                  <a:cubicBezTo>
                    <a:pt x="1149274" y="156832"/>
                    <a:pt x="1151197" y="154910"/>
                    <a:pt x="1190296" y="154268"/>
                  </a:cubicBezTo>
                  <a:close/>
                  <a:moveTo>
                    <a:pt x="1039666" y="152987"/>
                  </a:moveTo>
                  <a:cubicBezTo>
                    <a:pt x="1067227" y="152987"/>
                    <a:pt x="1094789" y="152345"/>
                    <a:pt x="1122351" y="154909"/>
                  </a:cubicBezTo>
                  <a:cubicBezTo>
                    <a:pt x="1128120" y="155550"/>
                    <a:pt x="1138375" y="169011"/>
                    <a:pt x="1137735" y="175420"/>
                  </a:cubicBezTo>
                  <a:cubicBezTo>
                    <a:pt x="1137093" y="184394"/>
                    <a:pt x="1128120" y="199137"/>
                    <a:pt x="1121710" y="199137"/>
                  </a:cubicBezTo>
                  <a:cubicBezTo>
                    <a:pt x="1080047" y="201059"/>
                    <a:pt x="1039024" y="200418"/>
                    <a:pt x="998002" y="200418"/>
                  </a:cubicBezTo>
                  <a:cubicBezTo>
                    <a:pt x="998643" y="154269"/>
                    <a:pt x="999284" y="152987"/>
                    <a:pt x="1039666" y="152987"/>
                  </a:cubicBezTo>
                  <a:close/>
                  <a:moveTo>
                    <a:pt x="879422" y="152987"/>
                  </a:moveTo>
                  <a:cubicBezTo>
                    <a:pt x="912752" y="152346"/>
                    <a:pt x="946724" y="152987"/>
                    <a:pt x="981978" y="152987"/>
                  </a:cubicBezTo>
                  <a:cubicBezTo>
                    <a:pt x="986464" y="188241"/>
                    <a:pt x="978132" y="203624"/>
                    <a:pt x="945442" y="201701"/>
                  </a:cubicBezTo>
                  <a:cubicBezTo>
                    <a:pt x="911470" y="199137"/>
                    <a:pt x="877498" y="201060"/>
                    <a:pt x="844168" y="201060"/>
                  </a:cubicBezTo>
                  <a:cubicBezTo>
                    <a:pt x="839040" y="160679"/>
                    <a:pt x="844168" y="153628"/>
                    <a:pt x="879422" y="152987"/>
                  </a:cubicBezTo>
                  <a:close/>
                  <a:moveTo>
                    <a:pt x="727509" y="152346"/>
                  </a:moveTo>
                  <a:cubicBezTo>
                    <a:pt x="760840" y="152346"/>
                    <a:pt x="794171" y="152988"/>
                    <a:pt x="828143" y="152988"/>
                  </a:cubicBezTo>
                  <a:cubicBezTo>
                    <a:pt x="830065" y="189523"/>
                    <a:pt x="819169" y="203624"/>
                    <a:pt x="786479" y="201060"/>
                  </a:cubicBezTo>
                  <a:cubicBezTo>
                    <a:pt x="752507" y="198496"/>
                    <a:pt x="718536" y="200419"/>
                    <a:pt x="684564" y="200419"/>
                  </a:cubicBezTo>
                  <a:cubicBezTo>
                    <a:pt x="686487" y="156833"/>
                    <a:pt x="689692" y="152988"/>
                    <a:pt x="727509" y="152346"/>
                  </a:cubicBezTo>
                  <a:close/>
                  <a:moveTo>
                    <a:pt x="136528" y="152346"/>
                  </a:moveTo>
                  <a:cubicBezTo>
                    <a:pt x="207677" y="153628"/>
                    <a:pt x="278826" y="152346"/>
                    <a:pt x="351896" y="152346"/>
                  </a:cubicBezTo>
                  <a:cubicBezTo>
                    <a:pt x="346128" y="190804"/>
                    <a:pt x="328181" y="201700"/>
                    <a:pt x="295491" y="201060"/>
                  </a:cubicBezTo>
                  <a:cubicBezTo>
                    <a:pt x="224342" y="198496"/>
                    <a:pt x="153194" y="200418"/>
                    <a:pt x="79481" y="200418"/>
                  </a:cubicBezTo>
                  <a:cubicBezTo>
                    <a:pt x="88455" y="169011"/>
                    <a:pt x="101916" y="151063"/>
                    <a:pt x="136528" y="152346"/>
                  </a:cubicBezTo>
                  <a:close/>
                  <a:moveTo>
                    <a:pt x="570471" y="151705"/>
                  </a:moveTo>
                  <a:cubicBezTo>
                    <a:pt x="605083" y="154269"/>
                    <a:pt x="639055" y="152346"/>
                    <a:pt x="673027" y="152346"/>
                  </a:cubicBezTo>
                  <a:cubicBezTo>
                    <a:pt x="673668" y="194009"/>
                    <a:pt x="655080" y="202983"/>
                    <a:pt x="623671" y="200419"/>
                  </a:cubicBezTo>
                  <a:cubicBezTo>
                    <a:pt x="590982" y="197855"/>
                    <a:pt x="558292" y="199778"/>
                    <a:pt x="523679" y="199778"/>
                  </a:cubicBezTo>
                  <a:cubicBezTo>
                    <a:pt x="525602" y="167088"/>
                    <a:pt x="537140" y="149782"/>
                    <a:pt x="570471" y="151705"/>
                  </a:cubicBezTo>
                  <a:close/>
                  <a:moveTo>
                    <a:pt x="415353" y="151704"/>
                  </a:moveTo>
                  <a:cubicBezTo>
                    <a:pt x="448684" y="153627"/>
                    <a:pt x="482656" y="152345"/>
                    <a:pt x="517910" y="152345"/>
                  </a:cubicBezTo>
                  <a:cubicBezTo>
                    <a:pt x="515987" y="188881"/>
                    <a:pt x="501886" y="203623"/>
                    <a:pt x="467913" y="201059"/>
                  </a:cubicBezTo>
                  <a:cubicBezTo>
                    <a:pt x="434583" y="197854"/>
                    <a:pt x="400611" y="200418"/>
                    <a:pt x="365357" y="200418"/>
                  </a:cubicBezTo>
                  <a:cubicBezTo>
                    <a:pt x="369843" y="165806"/>
                    <a:pt x="382663" y="150422"/>
                    <a:pt x="415353" y="151704"/>
                  </a:cubicBezTo>
                  <a:close/>
                  <a:moveTo>
                    <a:pt x="1239010" y="101067"/>
                  </a:moveTo>
                  <a:cubicBezTo>
                    <a:pt x="1281315" y="101067"/>
                    <a:pt x="1324261" y="101067"/>
                    <a:pt x="1370411" y="101067"/>
                  </a:cubicBezTo>
                  <a:cubicBezTo>
                    <a:pt x="1371052" y="115169"/>
                    <a:pt x="1371693" y="126065"/>
                    <a:pt x="1372334" y="139526"/>
                  </a:cubicBezTo>
                  <a:cubicBezTo>
                    <a:pt x="1326183" y="139526"/>
                    <a:pt x="1283878" y="139526"/>
                    <a:pt x="1239010" y="139526"/>
                  </a:cubicBezTo>
                  <a:cubicBezTo>
                    <a:pt x="1239010" y="126707"/>
                    <a:pt x="1239010" y="115169"/>
                    <a:pt x="1239010" y="101067"/>
                  </a:cubicBezTo>
                  <a:close/>
                  <a:moveTo>
                    <a:pt x="1088380" y="100426"/>
                  </a:moveTo>
                  <a:cubicBezTo>
                    <a:pt x="1133249" y="100426"/>
                    <a:pt x="1175553" y="100426"/>
                    <a:pt x="1220421" y="100426"/>
                  </a:cubicBezTo>
                  <a:cubicBezTo>
                    <a:pt x="1220421" y="113887"/>
                    <a:pt x="1220421" y="124784"/>
                    <a:pt x="1220421" y="138885"/>
                  </a:cubicBezTo>
                  <a:cubicBezTo>
                    <a:pt x="1175553" y="138885"/>
                    <a:pt x="1131967" y="138885"/>
                    <a:pt x="1083894" y="138885"/>
                  </a:cubicBezTo>
                  <a:cubicBezTo>
                    <a:pt x="1085816" y="125424"/>
                    <a:pt x="1087099" y="113887"/>
                    <a:pt x="1088380" y="100426"/>
                  </a:cubicBezTo>
                  <a:close/>
                  <a:moveTo>
                    <a:pt x="2437240" y="99385"/>
                  </a:moveTo>
                  <a:cubicBezTo>
                    <a:pt x="2456068" y="99144"/>
                    <a:pt x="2474817" y="99465"/>
                    <a:pt x="2493405" y="101708"/>
                  </a:cubicBezTo>
                  <a:cubicBezTo>
                    <a:pt x="2506866" y="103631"/>
                    <a:pt x="2518404" y="122860"/>
                    <a:pt x="2530582" y="133757"/>
                  </a:cubicBezTo>
                  <a:cubicBezTo>
                    <a:pt x="2529300" y="136963"/>
                    <a:pt x="2528018" y="139526"/>
                    <a:pt x="2526095" y="142090"/>
                  </a:cubicBezTo>
                  <a:cubicBezTo>
                    <a:pt x="2486995" y="142090"/>
                    <a:pt x="2447896" y="144654"/>
                    <a:pt x="2409437" y="140809"/>
                  </a:cubicBezTo>
                  <a:cubicBezTo>
                    <a:pt x="2397258" y="139526"/>
                    <a:pt x="2387002" y="120296"/>
                    <a:pt x="2376106" y="109400"/>
                  </a:cubicBezTo>
                  <a:cubicBezTo>
                    <a:pt x="2377388" y="106195"/>
                    <a:pt x="2379311" y="103631"/>
                    <a:pt x="2380593" y="100426"/>
                  </a:cubicBezTo>
                  <a:cubicBezTo>
                    <a:pt x="2399502" y="100426"/>
                    <a:pt x="2418411" y="99625"/>
                    <a:pt x="2437240" y="99385"/>
                  </a:cubicBezTo>
                  <a:close/>
                  <a:moveTo>
                    <a:pt x="1595314" y="99225"/>
                  </a:moveTo>
                  <a:cubicBezTo>
                    <a:pt x="1616226" y="99145"/>
                    <a:pt x="1635776" y="99465"/>
                    <a:pt x="1655005" y="101067"/>
                  </a:cubicBezTo>
                  <a:cubicBezTo>
                    <a:pt x="1663979" y="101709"/>
                    <a:pt x="1671029" y="122220"/>
                    <a:pt x="1678721" y="133116"/>
                  </a:cubicBezTo>
                  <a:cubicBezTo>
                    <a:pt x="1676798" y="136322"/>
                    <a:pt x="1674875" y="138886"/>
                    <a:pt x="1672952" y="141450"/>
                  </a:cubicBezTo>
                  <a:cubicBezTo>
                    <a:pt x="1633212" y="141450"/>
                    <a:pt x="1592830" y="143372"/>
                    <a:pt x="1553089" y="140168"/>
                  </a:cubicBezTo>
                  <a:cubicBezTo>
                    <a:pt x="1544757" y="139526"/>
                    <a:pt x="1538987" y="118374"/>
                    <a:pt x="1527450" y="99785"/>
                  </a:cubicBezTo>
                  <a:cubicBezTo>
                    <a:pt x="1552128" y="99785"/>
                    <a:pt x="1574402" y="99305"/>
                    <a:pt x="1595314" y="99225"/>
                  </a:cubicBezTo>
                  <a:close/>
                  <a:moveTo>
                    <a:pt x="1447969" y="99225"/>
                  </a:moveTo>
                  <a:cubicBezTo>
                    <a:pt x="1467839" y="99145"/>
                    <a:pt x="1487710" y="99465"/>
                    <a:pt x="1507580" y="101067"/>
                  </a:cubicBezTo>
                  <a:cubicBezTo>
                    <a:pt x="1515271" y="101709"/>
                    <a:pt x="1521040" y="122861"/>
                    <a:pt x="1532578" y="142090"/>
                  </a:cubicBezTo>
                  <a:cubicBezTo>
                    <a:pt x="1481941" y="142090"/>
                    <a:pt x="1442841" y="144013"/>
                    <a:pt x="1404382" y="140808"/>
                  </a:cubicBezTo>
                  <a:cubicBezTo>
                    <a:pt x="1396049" y="140168"/>
                    <a:pt x="1388999" y="120297"/>
                    <a:pt x="1381307" y="109400"/>
                  </a:cubicBezTo>
                  <a:cubicBezTo>
                    <a:pt x="1383871" y="106195"/>
                    <a:pt x="1385794" y="102991"/>
                    <a:pt x="1388358" y="99785"/>
                  </a:cubicBezTo>
                  <a:cubicBezTo>
                    <a:pt x="1408228" y="99785"/>
                    <a:pt x="1428098" y="99305"/>
                    <a:pt x="1447969" y="99225"/>
                  </a:cubicBezTo>
                  <a:close/>
                  <a:moveTo>
                    <a:pt x="2138303" y="99144"/>
                  </a:moveTo>
                  <a:cubicBezTo>
                    <a:pt x="2180607" y="99144"/>
                    <a:pt x="2222912" y="99144"/>
                    <a:pt x="2264575" y="99144"/>
                  </a:cubicBezTo>
                  <a:cubicBezTo>
                    <a:pt x="2362646" y="99144"/>
                    <a:pt x="2362646" y="99144"/>
                    <a:pt x="2408156" y="186318"/>
                  </a:cubicBezTo>
                  <a:cubicBezTo>
                    <a:pt x="2410078" y="190164"/>
                    <a:pt x="2412001" y="194009"/>
                    <a:pt x="2415206" y="202342"/>
                  </a:cubicBezTo>
                  <a:cubicBezTo>
                    <a:pt x="2361364" y="202342"/>
                    <a:pt x="2311367" y="203624"/>
                    <a:pt x="2262011" y="201060"/>
                  </a:cubicBezTo>
                  <a:cubicBezTo>
                    <a:pt x="2253679" y="200419"/>
                    <a:pt x="2242141" y="185677"/>
                    <a:pt x="2238296" y="174780"/>
                  </a:cubicBezTo>
                  <a:cubicBezTo>
                    <a:pt x="2228681" y="148499"/>
                    <a:pt x="2213297" y="137603"/>
                    <a:pt x="2185735" y="141449"/>
                  </a:cubicBezTo>
                  <a:cubicBezTo>
                    <a:pt x="2157532" y="145936"/>
                    <a:pt x="2141508" y="133116"/>
                    <a:pt x="2138303" y="99144"/>
                  </a:cubicBezTo>
                  <a:close/>
                  <a:moveTo>
                    <a:pt x="2041435" y="98984"/>
                  </a:moveTo>
                  <a:cubicBezTo>
                    <a:pt x="2060744" y="98824"/>
                    <a:pt x="2079973" y="99144"/>
                    <a:pt x="2099203" y="101067"/>
                  </a:cubicBezTo>
                  <a:cubicBezTo>
                    <a:pt x="2110100" y="102349"/>
                    <a:pt x="2119073" y="120938"/>
                    <a:pt x="2128688" y="131835"/>
                  </a:cubicBezTo>
                  <a:cubicBezTo>
                    <a:pt x="2126764" y="135680"/>
                    <a:pt x="2124842" y="138886"/>
                    <a:pt x="2122919" y="142090"/>
                  </a:cubicBezTo>
                  <a:cubicBezTo>
                    <a:pt x="2084461" y="142090"/>
                    <a:pt x="2046002" y="144654"/>
                    <a:pt x="2008824" y="140808"/>
                  </a:cubicBezTo>
                  <a:cubicBezTo>
                    <a:pt x="1997288" y="139526"/>
                    <a:pt x="1987673" y="120297"/>
                    <a:pt x="1977417" y="109400"/>
                  </a:cubicBezTo>
                  <a:cubicBezTo>
                    <a:pt x="1979339" y="106195"/>
                    <a:pt x="1981263" y="102991"/>
                    <a:pt x="1983185" y="99785"/>
                  </a:cubicBezTo>
                  <a:cubicBezTo>
                    <a:pt x="2002735" y="99785"/>
                    <a:pt x="2022125" y="99144"/>
                    <a:pt x="2041435" y="98984"/>
                  </a:cubicBezTo>
                  <a:close/>
                  <a:moveTo>
                    <a:pt x="1892487" y="98984"/>
                  </a:moveTo>
                  <a:cubicBezTo>
                    <a:pt x="1911396" y="98824"/>
                    <a:pt x="1930305" y="99144"/>
                    <a:pt x="1949214" y="101067"/>
                  </a:cubicBezTo>
                  <a:cubicBezTo>
                    <a:pt x="1960111" y="102349"/>
                    <a:pt x="1969725" y="121579"/>
                    <a:pt x="1979981" y="132476"/>
                  </a:cubicBezTo>
                  <a:cubicBezTo>
                    <a:pt x="1976776" y="135680"/>
                    <a:pt x="1974212" y="138886"/>
                    <a:pt x="1971648" y="142090"/>
                  </a:cubicBezTo>
                  <a:cubicBezTo>
                    <a:pt x="1934472" y="142090"/>
                    <a:pt x="1897295" y="144654"/>
                    <a:pt x="1860759" y="140808"/>
                  </a:cubicBezTo>
                  <a:cubicBezTo>
                    <a:pt x="1849221" y="139526"/>
                    <a:pt x="1838966" y="120938"/>
                    <a:pt x="1828710" y="110041"/>
                  </a:cubicBezTo>
                  <a:cubicBezTo>
                    <a:pt x="1831274" y="106837"/>
                    <a:pt x="1833197" y="102991"/>
                    <a:pt x="1835761" y="99785"/>
                  </a:cubicBezTo>
                  <a:cubicBezTo>
                    <a:pt x="1854670" y="99785"/>
                    <a:pt x="1873579" y="99144"/>
                    <a:pt x="1892487" y="98984"/>
                  </a:cubicBezTo>
                  <a:close/>
                  <a:moveTo>
                    <a:pt x="1744021" y="98343"/>
                  </a:moveTo>
                  <a:cubicBezTo>
                    <a:pt x="1762529" y="98183"/>
                    <a:pt x="1780957" y="98503"/>
                    <a:pt x="1799225" y="100426"/>
                  </a:cubicBezTo>
                  <a:cubicBezTo>
                    <a:pt x="1810122" y="101708"/>
                    <a:pt x="1819096" y="120297"/>
                    <a:pt x="1828710" y="130553"/>
                  </a:cubicBezTo>
                  <a:cubicBezTo>
                    <a:pt x="1826787" y="133757"/>
                    <a:pt x="1824223" y="137603"/>
                    <a:pt x="1822300" y="140809"/>
                  </a:cubicBezTo>
                  <a:cubicBezTo>
                    <a:pt x="1782559" y="140809"/>
                    <a:pt x="1742178" y="142731"/>
                    <a:pt x="1703078" y="139527"/>
                  </a:cubicBezTo>
                  <a:cubicBezTo>
                    <a:pt x="1694746" y="138885"/>
                    <a:pt x="1688336" y="119015"/>
                    <a:pt x="1681285" y="108118"/>
                  </a:cubicBezTo>
                  <a:cubicBezTo>
                    <a:pt x="1683849" y="105554"/>
                    <a:pt x="1686413" y="102350"/>
                    <a:pt x="1688336" y="99144"/>
                  </a:cubicBezTo>
                  <a:cubicBezTo>
                    <a:pt x="1706924" y="99144"/>
                    <a:pt x="1725513" y="98503"/>
                    <a:pt x="1744021" y="98343"/>
                  </a:cubicBezTo>
                  <a:close/>
                  <a:moveTo>
                    <a:pt x="971723" y="97222"/>
                  </a:moveTo>
                  <a:cubicBezTo>
                    <a:pt x="1004412" y="99145"/>
                    <a:pt x="1037101" y="97863"/>
                    <a:pt x="1070432" y="97863"/>
                  </a:cubicBezTo>
                  <a:cubicBezTo>
                    <a:pt x="1075560" y="130553"/>
                    <a:pt x="1065946" y="144013"/>
                    <a:pt x="1033897" y="142090"/>
                  </a:cubicBezTo>
                  <a:cubicBezTo>
                    <a:pt x="1001848" y="140167"/>
                    <a:pt x="969158" y="141449"/>
                    <a:pt x="935827" y="141449"/>
                  </a:cubicBezTo>
                  <a:cubicBezTo>
                    <a:pt x="930699" y="106196"/>
                    <a:pt x="942878" y="95299"/>
                    <a:pt x="971723" y="97222"/>
                  </a:cubicBezTo>
                  <a:close/>
                  <a:moveTo>
                    <a:pt x="819810" y="97222"/>
                  </a:moveTo>
                  <a:cubicBezTo>
                    <a:pt x="852500" y="99145"/>
                    <a:pt x="885190" y="97863"/>
                    <a:pt x="917880" y="97863"/>
                  </a:cubicBezTo>
                  <a:cubicBezTo>
                    <a:pt x="924930" y="130553"/>
                    <a:pt x="915316" y="143372"/>
                    <a:pt x="884549" y="142090"/>
                  </a:cubicBezTo>
                  <a:cubicBezTo>
                    <a:pt x="851218" y="140167"/>
                    <a:pt x="817246" y="141449"/>
                    <a:pt x="783916" y="141449"/>
                  </a:cubicBezTo>
                  <a:cubicBezTo>
                    <a:pt x="779429" y="108118"/>
                    <a:pt x="790325" y="95940"/>
                    <a:pt x="819810" y="97222"/>
                  </a:cubicBezTo>
                  <a:close/>
                  <a:moveTo>
                    <a:pt x="519191" y="96581"/>
                  </a:moveTo>
                  <a:cubicBezTo>
                    <a:pt x="551881" y="98503"/>
                    <a:pt x="584571" y="97221"/>
                    <a:pt x="619184" y="97221"/>
                  </a:cubicBezTo>
                  <a:cubicBezTo>
                    <a:pt x="618543" y="131834"/>
                    <a:pt x="604441" y="144013"/>
                    <a:pt x="574956" y="142089"/>
                  </a:cubicBezTo>
                  <a:cubicBezTo>
                    <a:pt x="542267" y="140167"/>
                    <a:pt x="509577" y="141449"/>
                    <a:pt x="474964" y="141449"/>
                  </a:cubicBezTo>
                  <a:cubicBezTo>
                    <a:pt x="476886" y="108759"/>
                    <a:pt x="489065" y="95299"/>
                    <a:pt x="519191" y="96581"/>
                  </a:cubicBezTo>
                  <a:close/>
                  <a:moveTo>
                    <a:pt x="670463" y="96580"/>
                  </a:moveTo>
                  <a:cubicBezTo>
                    <a:pt x="703152" y="98503"/>
                    <a:pt x="736483" y="97221"/>
                    <a:pt x="769814" y="97221"/>
                  </a:cubicBezTo>
                  <a:cubicBezTo>
                    <a:pt x="771096" y="133116"/>
                    <a:pt x="756353" y="144012"/>
                    <a:pt x="726869" y="142089"/>
                  </a:cubicBezTo>
                  <a:cubicBezTo>
                    <a:pt x="694820" y="140166"/>
                    <a:pt x="662130" y="141448"/>
                    <a:pt x="628799" y="141448"/>
                  </a:cubicBezTo>
                  <a:cubicBezTo>
                    <a:pt x="627517" y="106836"/>
                    <a:pt x="640336" y="95298"/>
                    <a:pt x="670463" y="96580"/>
                  </a:cubicBezTo>
                  <a:close/>
                  <a:moveTo>
                    <a:pt x="381621" y="95539"/>
                  </a:moveTo>
                  <a:cubicBezTo>
                    <a:pt x="406699" y="94016"/>
                    <a:pt x="437466" y="95298"/>
                    <a:pt x="467271" y="100426"/>
                  </a:cubicBezTo>
                  <a:cubicBezTo>
                    <a:pt x="460862" y="138243"/>
                    <a:pt x="458298" y="141448"/>
                    <a:pt x="423044" y="141448"/>
                  </a:cubicBezTo>
                  <a:cubicBezTo>
                    <a:pt x="330744" y="141448"/>
                    <a:pt x="238443" y="141448"/>
                    <a:pt x="146142" y="141448"/>
                  </a:cubicBezTo>
                  <a:cubicBezTo>
                    <a:pt x="136528" y="141448"/>
                    <a:pt x="127554" y="139526"/>
                    <a:pt x="116657" y="138884"/>
                  </a:cubicBezTo>
                  <a:cubicBezTo>
                    <a:pt x="124349" y="109400"/>
                    <a:pt x="138450" y="95298"/>
                    <a:pt x="168576" y="96580"/>
                  </a:cubicBezTo>
                  <a:cubicBezTo>
                    <a:pt x="212163" y="98503"/>
                    <a:pt x="255749" y="96580"/>
                    <a:pt x="299336" y="97862"/>
                  </a:cubicBezTo>
                  <a:cubicBezTo>
                    <a:pt x="308310" y="97862"/>
                    <a:pt x="316642" y="103631"/>
                    <a:pt x="330103" y="107477"/>
                  </a:cubicBezTo>
                  <a:cubicBezTo>
                    <a:pt x="337154" y="101388"/>
                    <a:pt x="356543" y="97061"/>
                    <a:pt x="381621" y="95539"/>
                  </a:cubicBezTo>
                  <a:close/>
                  <a:moveTo>
                    <a:pt x="1482582" y="48507"/>
                  </a:moveTo>
                  <a:cubicBezTo>
                    <a:pt x="1526810" y="48507"/>
                    <a:pt x="1569114" y="48507"/>
                    <a:pt x="1611418" y="48507"/>
                  </a:cubicBezTo>
                  <a:cubicBezTo>
                    <a:pt x="1613341" y="61327"/>
                    <a:pt x="1615264" y="71583"/>
                    <a:pt x="1617187" y="83761"/>
                  </a:cubicBezTo>
                  <a:cubicBezTo>
                    <a:pt x="1573600" y="83761"/>
                    <a:pt x="1532578" y="83761"/>
                    <a:pt x="1488992" y="83761"/>
                  </a:cubicBezTo>
                  <a:cubicBezTo>
                    <a:pt x="1487069" y="72864"/>
                    <a:pt x="1485146" y="61968"/>
                    <a:pt x="1482582" y="48507"/>
                  </a:cubicBezTo>
                  <a:close/>
                  <a:moveTo>
                    <a:pt x="2407114" y="47705"/>
                  </a:moveTo>
                  <a:cubicBezTo>
                    <a:pt x="2425942" y="47545"/>
                    <a:pt x="2444691" y="47865"/>
                    <a:pt x="2463279" y="49788"/>
                  </a:cubicBezTo>
                  <a:cubicBezTo>
                    <a:pt x="2474176" y="51070"/>
                    <a:pt x="2483791" y="69018"/>
                    <a:pt x="2501097" y="86325"/>
                  </a:cubicBezTo>
                  <a:cubicBezTo>
                    <a:pt x="2453024" y="86325"/>
                    <a:pt x="2415847" y="88889"/>
                    <a:pt x="2379311" y="85043"/>
                  </a:cubicBezTo>
                  <a:cubicBezTo>
                    <a:pt x="2367773" y="83761"/>
                    <a:pt x="2356877" y="67095"/>
                    <a:pt x="2345980" y="58121"/>
                  </a:cubicBezTo>
                  <a:cubicBezTo>
                    <a:pt x="2347262" y="54916"/>
                    <a:pt x="2348544" y="51712"/>
                    <a:pt x="2350467" y="48506"/>
                  </a:cubicBezTo>
                  <a:cubicBezTo>
                    <a:pt x="2369376" y="48506"/>
                    <a:pt x="2388285" y="47865"/>
                    <a:pt x="2407114" y="47705"/>
                  </a:cubicBezTo>
                  <a:close/>
                  <a:moveTo>
                    <a:pt x="1830873" y="47306"/>
                  </a:moveTo>
                  <a:cubicBezTo>
                    <a:pt x="1849702" y="47226"/>
                    <a:pt x="1868451" y="47546"/>
                    <a:pt x="1887039" y="49148"/>
                  </a:cubicBezTo>
                  <a:cubicBezTo>
                    <a:pt x="1896012" y="49790"/>
                    <a:pt x="1903704" y="67737"/>
                    <a:pt x="1912037" y="77993"/>
                  </a:cubicBezTo>
                  <a:cubicBezTo>
                    <a:pt x="1909473" y="80557"/>
                    <a:pt x="1907550" y="83121"/>
                    <a:pt x="1906268" y="85685"/>
                  </a:cubicBezTo>
                  <a:cubicBezTo>
                    <a:pt x="1869092" y="85685"/>
                    <a:pt x="1831914" y="87607"/>
                    <a:pt x="1794738" y="84403"/>
                  </a:cubicBezTo>
                  <a:cubicBezTo>
                    <a:pt x="1785123" y="83761"/>
                    <a:pt x="1776791" y="67096"/>
                    <a:pt x="1768458" y="57481"/>
                  </a:cubicBezTo>
                  <a:cubicBezTo>
                    <a:pt x="1770381" y="54276"/>
                    <a:pt x="1772304" y="51072"/>
                    <a:pt x="1774226" y="47866"/>
                  </a:cubicBezTo>
                  <a:cubicBezTo>
                    <a:pt x="1793135" y="47866"/>
                    <a:pt x="1812044" y="47386"/>
                    <a:pt x="1830873" y="47306"/>
                  </a:cubicBezTo>
                  <a:close/>
                  <a:moveTo>
                    <a:pt x="1972851" y="46665"/>
                  </a:moveTo>
                  <a:cubicBezTo>
                    <a:pt x="1992641" y="46585"/>
                    <a:pt x="2011069" y="46905"/>
                    <a:pt x="2029336" y="48507"/>
                  </a:cubicBezTo>
                  <a:cubicBezTo>
                    <a:pt x="2039593" y="49149"/>
                    <a:pt x="2047925" y="65814"/>
                    <a:pt x="2057539" y="75429"/>
                  </a:cubicBezTo>
                  <a:cubicBezTo>
                    <a:pt x="2056258" y="78634"/>
                    <a:pt x="2054335" y="81838"/>
                    <a:pt x="2053053" y="85044"/>
                  </a:cubicBezTo>
                  <a:cubicBezTo>
                    <a:pt x="2014594" y="85044"/>
                    <a:pt x="1976136" y="86966"/>
                    <a:pt x="1938318" y="83762"/>
                  </a:cubicBezTo>
                  <a:cubicBezTo>
                    <a:pt x="1929344" y="83120"/>
                    <a:pt x="1921652" y="64532"/>
                    <a:pt x="1908192" y="47225"/>
                  </a:cubicBezTo>
                  <a:cubicBezTo>
                    <a:pt x="1931908" y="47225"/>
                    <a:pt x="1953060" y="46745"/>
                    <a:pt x="1972851" y="46665"/>
                  </a:cubicBezTo>
                  <a:close/>
                  <a:moveTo>
                    <a:pt x="1687695" y="46665"/>
                  </a:moveTo>
                  <a:cubicBezTo>
                    <a:pt x="1706924" y="46585"/>
                    <a:pt x="1726153" y="46905"/>
                    <a:pt x="1745383" y="48507"/>
                  </a:cubicBezTo>
                  <a:cubicBezTo>
                    <a:pt x="1753074" y="49149"/>
                    <a:pt x="1759484" y="67096"/>
                    <a:pt x="1766535" y="77352"/>
                  </a:cubicBezTo>
                  <a:cubicBezTo>
                    <a:pt x="1763330" y="79916"/>
                    <a:pt x="1761407" y="83120"/>
                    <a:pt x="1759484" y="85684"/>
                  </a:cubicBezTo>
                  <a:cubicBezTo>
                    <a:pt x="1723589" y="85684"/>
                    <a:pt x="1687695" y="87608"/>
                    <a:pt x="1652441" y="84402"/>
                  </a:cubicBezTo>
                  <a:cubicBezTo>
                    <a:pt x="1642186" y="83762"/>
                    <a:pt x="1633212" y="68378"/>
                    <a:pt x="1623597" y="59404"/>
                  </a:cubicBezTo>
                  <a:cubicBezTo>
                    <a:pt x="1625520" y="55558"/>
                    <a:pt x="1627443" y="51071"/>
                    <a:pt x="1630007" y="47225"/>
                  </a:cubicBezTo>
                  <a:cubicBezTo>
                    <a:pt x="1649236" y="47225"/>
                    <a:pt x="1668465" y="46745"/>
                    <a:pt x="1687695" y="46665"/>
                  </a:cubicBezTo>
                  <a:close/>
                  <a:moveTo>
                    <a:pt x="2062666" y="46584"/>
                  </a:moveTo>
                  <a:cubicBezTo>
                    <a:pt x="2110099" y="46584"/>
                    <a:pt x="2158172" y="46584"/>
                    <a:pt x="2205605" y="46584"/>
                  </a:cubicBezTo>
                  <a:cubicBezTo>
                    <a:pt x="2236372" y="46584"/>
                    <a:pt x="2267779" y="48506"/>
                    <a:pt x="2298547" y="46584"/>
                  </a:cubicBezTo>
                  <a:cubicBezTo>
                    <a:pt x="2325467" y="44661"/>
                    <a:pt x="2339570" y="56198"/>
                    <a:pt x="2346620" y="85683"/>
                  </a:cubicBezTo>
                  <a:cubicBezTo>
                    <a:pt x="2258806" y="85683"/>
                    <a:pt x="2174197" y="86965"/>
                    <a:pt x="2090229" y="84402"/>
                  </a:cubicBezTo>
                  <a:cubicBezTo>
                    <a:pt x="2078691" y="84402"/>
                    <a:pt x="2067795" y="66454"/>
                    <a:pt x="2056898" y="56840"/>
                  </a:cubicBezTo>
                  <a:cubicBezTo>
                    <a:pt x="2058821" y="53634"/>
                    <a:pt x="2060744" y="50430"/>
                    <a:pt x="2062666" y="46584"/>
                  </a:cubicBezTo>
                  <a:close/>
                  <a:moveTo>
                    <a:pt x="1367205" y="45303"/>
                  </a:moveTo>
                  <a:cubicBezTo>
                    <a:pt x="1391563" y="46585"/>
                    <a:pt x="1415920" y="46585"/>
                    <a:pt x="1440278" y="45303"/>
                  </a:cubicBezTo>
                  <a:cubicBezTo>
                    <a:pt x="1467840" y="44662"/>
                    <a:pt x="1473608" y="58122"/>
                    <a:pt x="1467840" y="83121"/>
                  </a:cubicBezTo>
                  <a:cubicBezTo>
                    <a:pt x="1426176" y="83121"/>
                    <a:pt x="1385153" y="83121"/>
                    <a:pt x="1342849" y="83121"/>
                  </a:cubicBezTo>
                  <a:cubicBezTo>
                    <a:pt x="1334516" y="58763"/>
                    <a:pt x="1336439" y="44021"/>
                    <a:pt x="1367205" y="45303"/>
                  </a:cubicBezTo>
                  <a:close/>
                  <a:moveTo>
                    <a:pt x="1223627" y="44021"/>
                  </a:moveTo>
                  <a:cubicBezTo>
                    <a:pt x="1246702" y="45302"/>
                    <a:pt x="1270418" y="45943"/>
                    <a:pt x="1293493" y="45302"/>
                  </a:cubicBezTo>
                  <a:cubicBezTo>
                    <a:pt x="1319132" y="44021"/>
                    <a:pt x="1329388" y="53635"/>
                    <a:pt x="1320414" y="83761"/>
                  </a:cubicBezTo>
                  <a:cubicBezTo>
                    <a:pt x="1278751" y="83761"/>
                    <a:pt x="1237728" y="83761"/>
                    <a:pt x="1195423" y="83761"/>
                  </a:cubicBezTo>
                  <a:cubicBezTo>
                    <a:pt x="1187090" y="56840"/>
                    <a:pt x="1192859" y="42098"/>
                    <a:pt x="1223627" y="44021"/>
                  </a:cubicBezTo>
                  <a:close/>
                  <a:moveTo>
                    <a:pt x="919162" y="44020"/>
                  </a:moveTo>
                  <a:cubicBezTo>
                    <a:pt x="955057" y="42097"/>
                    <a:pt x="991593" y="44020"/>
                    <a:pt x="1028129" y="44020"/>
                  </a:cubicBezTo>
                  <a:cubicBezTo>
                    <a:pt x="1036462" y="78633"/>
                    <a:pt x="1023001" y="87607"/>
                    <a:pt x="995439" y="85684"/>
                  </a:cubicBezTo>
                  <a:cubicBezTo>
                    <a:pt x="964672" y="83761"/>
                    <a:pt x="933905" y="85043"/>
                    <a:pt x="900574" y="85043"/>
                  </a:cubicBezTo>
                  <a:cubicBezTo>
                    <a:pt x="896728" y="65172"/>
                    <a:pt x="892882" y="45943"/>
                    <a:pt x="919162" y="44020"/>
                  </a:cubicBezTo>
                  <a:close/>
                  <a:moveTo>
                    <a:pt x="1076842" y="43380"/>
                  </a:moveTo>
                  <a:cubicBezTo>
                    <a:pt x="1109533" y="44020"/>
                    <a:pt x="1141582" y="43380"/>
                    <a:pt x="1175553" y="43380"/>
                  </a:cubicBezTo>
                  <a:cubicBezTo>
                    <a:pt x="1175553" y="59404"/>
                    <a:pt x="1175553" y="69660"/>
                    <a:pt x="1175553" y="82479"/>
                  </a:cubicBezTo>
                  <a:cubicBezTo>
                    <a:pt x="1132608" y="82479"/>
                    <a:pt x="1090944" y="82479"/>
                    <a:pt x="1047998" y="82479"/>
                  </a:cubicBezTo>
                  <a:cubicBezTo>
                    <a:pt x="1040947" y="56840"/>
                    <a:pt x="1046716" y="42098"/>
                    <a:pt x="1076842" y="43380"/>
                  </a:cubicBezTo>
                  <a:close/>
                  <a:moveTo>
                    <a:pt x="643541" y="42739"/>
                  </a:moveTo>
                  <a:cubicBezTo>
                    <a:pt x="674949" y="44021"/>
                    <a:pt x="706357" y="43380"/>
                    <a:pt x="737765" y="43380"/>
                  </a:cubicBezTo>
                  <a:cubicBezTo>
                    <a:pt x="739688" y="77352"/>
                    <a:pt x="726868" y="87608"/>
                    <a:pt x="698665" y="85685"/>
                  </a:cubicBezTo>
                  <a:cubicBezTo>
                    <a:pt x="666616" y="83762"/>
                    <a:pt x="635209" y="85044"/>
                    <a:pt x="601237" y="85044"/>
                  </a:cubicBezTo>
                  <a:cubicBezTo>
                    <a:pt x="601237" y="52354"/>
                    <a:pt x="615338" y="41458"/>
                    <a:pt x="643541" y="42739"/>
                  </a:cubicBezTo>
                  <a:close/>
                  <a:moveTo>
                    <a:pt x="783915" y="42738"/>
                  </a:moveTo>
                  <a:cubicBezTo>
                    <a:pt x="817246" y="44020"/>
                    <a:pt x="849937" y="43379"/>
                    <a:pt x="883268" y="43379"/>
                  </a:cubicBezTo>
                  <a:cubicBezTo>
                    <a:pt x="887114" y="77351"/>
                    <a:pt x="874294" y="87607"/>
                    <a:pt x="847373" y="85684"/>
                  </a:cubicBezTo>
                  <a:cubicBezTo>
                    <a:pt x="815964" y="83761"/>
                    <a:pt x="783915" y="85043"/>
                    <a:pt x="751226" y="85043"/>
                  </a:cubicBezTo>
                  <a:cubicBezTo>
                    <a:pt x="747380" y="56199"/>
                    <a:pt x="755712" y="42097"/>
                    <a:pt x="783915" y="42738"/>
                  </a:cubicBezTo>
                  <a:close/>
                  <a:moveTo>
                    <a:pt x="496757" y="42097"/>
                  </a:moveTo>
                  <a:cubicBezTo>
                    <a:pt x="528165" y="44021"/>
                    <a:pt x="559573" y="42739"/>
                    <a:pt x="592262" y="42739"/>
                  </a:cubicBezTo>
                  <a:cubicBezTo>
                    <a:pt x="590340" y="78634"/>
                    <a:pt x="574316" y="86966"/>
                    <a:pt x="547394" y="85044"/>
                  </a:cubicBezTo>
                  <a:cubicBezTo>
                    <a:pt x="515986" y="83120"/>
                    <a:pt x="484579" y="84402"/>
                    <a:pt x="451889" y="84402"/>
                  </a:cubicBezTo>
                  <a:cubicBezTo>
                    <a:pt x="453812" y="52994"/>
                    <a:pt x="467914" y="40175"/>
                    <a:pt x="496757" y="42097"/>
                  </a:cubicBezTo>
                  <a:close/>
                  <a:moveTo>
                    <a:pt x="352537" y="42097"/>
                  </a:moveTo>
                  <a:cubicBezTo>
                    <a:pt x="382663" y="44020"/>
                    <a:pt x="413430" y="42738"/>
                    <a:pt x="444837" y="42738"/>
                  </a:cubicBezTo>
                  <a:cubicBezTo>
                    <a:pt x="440992" y="72864"/>
                    <a:pt x="430095" y="86966"/>
                    <a:pt x="401252" y="85684"/>
                  </a:cubicBezTo>
                  <a:cubicBezTo>
                    <a:pt x="369203" y="83120"/>
                    <a:pt x="336513" y="85043"/>
                    <a:pt x="301900" y="85043"/>
                  </a:cubicBezTo>
                  <a:cubicBezTo>
                    <a:pt x="307668" y="49788"/>
                    <a:pt x="324975" y="40815"/>
                    <a:pt x="352537" y="42097"/>
                  </a:cubicBezTo>
                  <a:close/>
                  <a:moveTo>
                    <a:pt x="229870" y="39344"/>
                  </a:moveTo>
                  <a:cubicBezTo>
                    <a:pt x="247377" y="39975"/>
                    <a:pt x="269210" y="42098"/>
                    <a:pt x="296772" y="45303"/>
                  </a:cubicBezTo>
                  <a:cubicBezTo>
                    <a:pt x="294208" y="72223"/>
                    <a:pt x="282671" y="86966"/>
                    <a:pt x="253186" y="85684"/>
                  </a:cubicBezTo>
                  <a:cubicBezTo>
                    <a:pt x="219214" y="83761"/>
                    <a:pt x="185883" y="85043"/>
                    <a:pt x="151270" y="85043"/>
                  </a:cubicBezTo>
                  <a:cubicBezTo>
                    <a:pt x="163769" y="48988"/>
                    <a:pt x="177350" y="37451"/>
                    <a:pt x="229870" y="39344"/>
                  </a:cubicBezTo>
                  <a:close/>
                  <a:moveTo>
                    <a:pt x="1149914" y="5561"/>
                  </a:moveTo>
                  <a:cubicBezTo>
                    <a:pt x="1180681" y="4279"/>
                    <a:pt x="1212090" y="4920"/>
                    <a:pt x="1242856" y="5561"/>
                  </a:cubicBezTo>
                  <a:cubicBezTo>
                    <a:pt x="1246702" y="5561"/>
                    <a:pt x="1254394" y="13894"/>
                    <a:pt x="1253753" y="17099"/>
                  </a:cubicBezTo>
                  <a:cubicBezTo>
                    <a:pt x="1252471" y="22867"/>
                    <a:pt x="1247343" y="31841"/>
                    <a:pt x="1242856" y="31841"/>
                  </a:cubicBezTo>
                  <a:cubicBezTo>
                    <a:pt x="1226832" y="33764"/>
                    <a:pt x="1210807" y="32482"/>
                    <a:pt x="1194783" y="32482"/>
                  </a:cubicBezTo>
                  <a:cubicBezTo>
                    <a:pt x="1180041" y="32482"/>
                    <a:pt x="1164657" y="33764"/>
                    <a:pt x="1149914" y="31841"/>
                  </a:cubicBezTo>
                  <a:cubicBezTo>
                    <a:pt x="1144787" y="31200"/>
                    <a:pt x="1136454" y="22867"/>
                    <a:pt x="1137095" y="19022"/>
                  </a:cubicBezTo>
                  <a:cubicBezTo>
                    <a:pt x="1137736" y="13894"/>
                    <a:pt x="1145428" y="5561"/>
                    <a:pt x="1149914" y="5561"/>
                  </a:cubicBezTo>
                  <a:close/>
                  <a:moveTo>
                    <a:pt x="2398300" y="5401"/>
                  </a:moveTo>
                  <a:cubicBezTo>
                    <a:pt x="2420013" y="5241"/>
                    <a:pt x="2441165" y="8767"/>
                    <a:pt x="2461356" y="26714"/>
                  </a:cubicBezTo>
                  <a:cubicBezTo>
                    <a:pt x="2405591" y="43379"/>
                    <a:pt x="2347903" y="36329"/>
                    <a:pt x="2331878" y="6202"/>
                  </a:cubicBezTo>
                  <a:cubicBezTo>
                    <a:pt x="2354312" y="9407"/>
                    <a:pt x="2376587" y="5562"/>
                    <a:pt x="2398300" y="5401"/>
                  </a:cubicBezTo>
                  <a:close/>
                  <a:moveTo>
                    <a:pt x="2240910" y="4950"/>
                  </a:moveTo>
                  <a:cubicBezTo>
                    <a:pt x="2284566" y="2035"/>
                    <a:pt x="2315694" y="13093"/>
                    <a:pt x="2324828" y="35687"/>
                  </a:cubicBezTo>
                  <a:cubicBezTo>
                    <a:pt x="2282523" y="26072"/>
                    <a:pt x="2237654" y="50429"/>
                    <a:pt x="2193427" y="12612"/>
                  </a:cubicBezTo>
                  <a:cubicBezTo>
                    <a:pt x="2210413" y="8445"/>
                    <a:pt x="2226357" y="5922"/>
                    <a:pt x="2240910" y="4950"/>
                  </a:cubicBezTo>
                  <a:close/>
                  <a:moveTo>
                    <a:pt x="1557576" y="4921"/>
                  </a:moveTo>
                  <a:cubicBezTo>
                    <a:pt x="1583856" y="3639"/>
                    <a:pt x="1610778" y="2997"/>
                    <a:pt x="1637699" y="5562"/>
                  </a:cubicBezTo>
                  <a:cubicBezTo>
                    <a:pt x="1646031" y="6203"/>
                    <a:pt x="1653082" y="17099"/>
                    <a:pt x="1661415" y="22868"/>
                  </a:cubicBezTo>
                  <a:cubicBezTo>
                    <a:pt x="1658851" y="26714"/>
                    <a:pt x="1657569" y="29919"/>
                    <a:pt x="1655646" y="33124"/>
                  </a:cubicBezTo>
                  <a:cubicBezTo>
                    <a:pt x="1622956" y="33124"/>
                    <a:pt x="1590266" y="33765"/>
                    <a:pt x="1557576" y="32483"/>
                  </a:cubicBezTo>
                  <a:cubicBezTo>
                    <a:pt x="1551166" y="32483"/>
                    <a:pt x="1545398" y="22227"/>
                    <a:pt x="1538988" y="16459"/>
                  </a:cubicBezTo>
                  <a:cubicBezTo>
                    <a:pt x="1545398" y="12613"/>
                    <a:pt x="1551166" y="5562"/>
                    <a:pt x="1557576" y="4921"/>
                  </a:cubicBezTo>
                  <a:close/>
                  <a:moveTo>
                    <a:pt x="1421689" y="4921"/>
                  </a:moveTo>
                  <a:cubicBezTo>
                    <a:pt x="1449251" y="3639"/>
                    <a:pt x="1477454" y="2997"/>
                    <a:pt x="1505016" y="5562"/>
                  </a:cubicBezTo>
                  <a:cubicBezTo>
                    <a:pt x="1512708" y="6203"/>
                    <a:pt x="1519118" y="17741"/>
                    <a:pt x="1526168" y="24150"/>
                  </a:cubicBezTo>
                  <a:cubicBezTo>
                    <a:pt x="1524246" y="26714"/>
                    <a:pt x="1522322" y="29919"/>
                    <a:pt x="1520400" y="33124"/>
                  </a:cubicBezTo>
                  <a:cubicBezTo>
                    <a:pt x="1487710" y="33124"/>
                    <a:pt x="1454379" y="33765"/>
                    <a:pt x="1421689" y="32483"/>
                  </a:cubicBezTo>
                  <a:cubicBezTo>
                    <a:pt x="1415920" y="32483"/>
                    <a:pt x="1410152" y="23509"/>
                    <a:pt x="1405024" y="18381"/>
                  </a:cubicBezTo>
                  <a:cubicBezTo>
                    <a:pt x="1410792" y="13895"/>
                    <a:pt x="1415920" y="5562"/>
                    <a:pt x="1421689" y="4921"/>
                  </a:cubicBezTo>
                  <a:close/>
                  <a:moveTo>
                    <a:pt x="2020523" y="4920"/>
                  </a:moveTo>
                  <a:cubicBezTo>
                    <a:pt x="2040554" y="8285"/>
                    <a:pt x="2053053" y="16458"/>
                    <a:pt x="2058181" y="29277"/>
                  </a:cubicBezTo>
                  <a:cubicBezTo>
                    <a:pt x="1999852" y="44020"/>
                    <a:pt x="1947292" y="35687"/>
                    <a:pt x="1937677" y="9407"/>
                  </a:cubicBezTo>
                  <a:cubicBezTo>
                    <a:pt x="1972931" y="2997"/>
                    <a:pt x="2000493" y="1555"/>
                    <a:pt x="2020523" y="4920"/>
                  </a:cubicBezTo>
                  <a:close/>
                  <a:moveTo>
                    <a:pt x="2107156" y="4429"/>
                  </a:moveTo>
                  <a:cubicBezTo>
                    <a:pt x="2150122" y="674"/>
                    <a:pt x="2183173" y="11972"/>
                    <a:pt x="2192787" y="36970"/>
                  </a:cubicBezTo>
                  <a:cubicBezTo>
                    <a:pt x="2148559" y="25432"/>
                    <a:pt x="2103691" y="50430"/>
                    <a:pt x="2061386" y="13253"/>
                  </a:cubicBezTo>
                  <a:cubicBezTo>
                    <a:pt x="2077410" y="8606"/>
                    <a:pt x="2092834" y="5682"/>
                    <a:pt x="2107156" y="4429"/>
                  </a:cubicBezTo>
                  <a:close/>
                  <a:moveTo>
                    <a:pt x="888716" y="4359"/>
                  </a:moveTo>
                  <a:cubicBezTo>
                    <a:pt x="904901" y="914"/>
                    <a:pt x="934866" y="2356"/>
                    <a:pt x="993516" y="5562"/>
                  </a:cubicBezTo>
                  <a:cubicBezTo>
                    <a:pt x="981978" y="17740"/>
                    <a:pt x="975568" y="30559"/>
                    <a:pt x="968518" y="31201"/>
                  </a:cubicBezTo>
                  <a:cubicBezTo>
                    <a:pt x="935828" y="33123"/>
                    <a:pt x="902497" y="32483"/>
                    <a:pt x="866602" y="32483"/>
                  </a:cubicBezTo>
                  <a:cubicBezTo>
                    <a:pt x="870127" y="16138"/>
                    <a:pt x="872531" y="7805"/>
                    <a:pt x="888716" y="4359"/>
                  </a:cubicBezTo>
                  <a:close/>
                  <a:moveTo>
                    <a:pt x="1331312" y="4279"/>
                  </a:moveTo>
                  <a:cubicBezTo>
                    <a:pt x="1344772" y="4279"/>
                    <a:pt x="1358874" y="2997"/>
                    <a:pt x="1372334" y="4920"/>
                  </a:cubicBezTo>
                  <a:cubicBezTo>
                    <a:pt x="1378744" y="5562"/>
                    <a:pt x="1383872" y="13894"/>
                    <a:pt x="1389641" y="18381"/>
                  </a:cubicBezTo>
                  <a:cubicBezTo>
                    <a:pt x="1384513" y="23509"/>
                    <a:pt x="1379385" y="32483"/>
                    <a:pt x="1373616" y="32483"/>
                  </a:cubicBezTo>
                  <a:cubicBezTo>
                    <a:pt x="1345413" y="33765"/>
                    <a:pt x="1316569" y="33765"/>
                    <a:pt x="1287725" y="32483"/>
                  </a:cubicBezTo>
                  <a:cubicBezTo>
                    <a:pt x="1281956" y="32483"/>
                    <a:pt x="1276187" y="23509"/>
                    <a:pt x="1270419" y="19022"/>
                  </a:cubicBezTo>
                  <a:cubicBezTo>
                    <a:pt x="1276829" y="13894"/>
                    <a:pt x="1282597" y="6202"/>
                    <a:pt x="1289648" y="4920"/>
                  </a:cubicBezTo>
                  <a:cubicBezTo>
                    <a:pt x="1303750" y="2356"/>
                    <a:pt x="1317210" y="4279"/>
                    <a:pt x="1331312" y="4279"/>
                  </a:cubicBezTo>
                  <a:close/>
                  <a:moveTo>
                    <a:pt x="1759405" y="3799"/>
                  </a:moveTo>
                  <a:cubicBezTo>
                    <a:pt x="1777593" y="7004"/>
                    <a:pt x="1786726" y="14856"/>
                    <a:pt x="1790252" y="27996"/>
                  </a:cubicBezTo>
                  <a:cubicBezTo>
                    <a:pt x="1735769" y="44662"/>
                    <a:pt x="1678081" y="35688"/>
                    <a:pt x="1674235" y="7485"/>
                  </a:cubicBezTo>
                  <a:cubicBezTo>
                    <a:pt x="1713975" y="2036"/>
                    <a:pt x="1741217" y="594"/>
                    <a:pt x="1759405" y="3799"/>
                  </a:cubicBezTo>
                  <a:close/>
                  <a:moveTo>
                    <a:pt x="1117224" y="3638"/>
                  </a:moveTo>
                  <a:cubicBezTo>
                    <a:pt x="1119788" y="6843"/>
                    <a:pt x="1122352" y="10049"/>
                    <a:pt x="1124916" y="13253"/>
                  </a:cubicBezTo>
                  <a:cubicBezTo>
                    <a:pt x="1118506" y="19663"/>
                    <a:pt x="1112096" y="30560"/>
                    <a:pt x="1105045" y="31201"/>
                  </a:cubicBezTo>
                  <a:cubicBezTo>
                    <a:pt x="1071074" y="33124"/>
                    <a:pt x="1037743" y="31842"/>
                    <a:pt x="1003771" y="31842"/>
                  </a:cubicBezTo>
                  <a:cubicBezTo>
                    <a:pt x="1001848" y="27996"/>
                    <a:pt x="999925" y="24791"/>
                    <a:pt x="998643" y="20945"/>
                  </a:cubicBezTo>
                  <a:cubicBezTo>
                    <a:pt x="1006335" y="15176"/>
                    <a:pt x="1013386" y="4280"/>
                    <a:pt x="1021718" y="4280"/>
                  </a:cubicBezTo>
                  <a:cubicBezTo>
                    <a:pt x="1053126" y="2356"/>
                    <a:pt x="1085175" y="3638"/>
                    <a:pt x="1117224" y="3638"/>
                  </a:cubicBezTo>
                  <a:close/>
                  <a:moveTo>
                    <a:pt x="1848320" y="2697"/>
                  </a:moveTo>
                  <a:cubicBezTo>
                    <a:pt x="1887680" y="-127"/>
                    <a:pt x="1918928" y="10209"/>
                    <a:pt x="1924216" y="29919"/>
                  </a:cubicBezTo>
                  <a:cubicBezTo>
                    <a:pt x="1856913" y="43380"/>
                    <a:pt x="1812685" y="35688"/>
                    <a:pt x="1806917" y="10049"/>
                  </a:cubicBezTo>
                  <a:cubicBezTo>
                    <a:pt x="1821179" y="6043"/>
                    <a:pt x="1835200" y="3639"/>
                    <a:pt x="1848320" y="2697"/>
                  </a:cubicBezTo>
                  <a:close/>
                  <a:moveTo>
                    <a:pt x="360550" y="1876"/>
                  </a:moveTo>
                  <a:cubicBezTo>
                    <a:pt x="380901" y="-1649"/>
                    <a:pt x="409264" y="-207"/>
                    <a:pt x="446120" y="6203"/>
                  </a:cubicBezTo>
                  <a:cubicBezTo>
                    <a:pt x="437146" y="33765"/>
                    <a:pt x="386509" y="42098"/>
                    <a:pt x="323052" y="27355"/>
                  </a:cubicBezTo>
                  <a:cubicBezTo>
                    <a:pt x="327859" y="13895"/>
                    <a:pt x="340198" y="5402"/>
                    <a:pt x="360550" y="1876"/>
                  </a:cubicBezTo>
                  <a:close/>
                  <a:moveTo>
                    <a:pt x="716613" y="1716"/>
                  </a:moveTo>
                  <a:cubicBezTo>
                    <a:pt x="712126" y="35047"/>
                    <a:pt x="675590" y="41457"/>
                    <a:pt x="595468" y="23509"/>
                  </a:cubicBezTo>
                  <a:cubicBezTo>
                    <a:pt x="630081" y="-13668"/>
                    <a:pt x="675590" y="12613"/>
                    <a:pt x="716613" y="1716"/>
                  </a:cubicBezTo>
                  <a:close/>
                  <a:moveTo>
                    <a:pt x="800382" y="1645"/>
                  </a:moveTo>
                  <a:cubicBezTo>
                    <a:pt x="816246" y="2316"/>
                    <a:pt x="835675" y="4119"/>
                    <a:pt x="859552" y="6843"/>
                  </a:cubicBezTo>
                  <a:cubicBezTo>
                    <a:pt x="848014" y="17740"/>
                    <a:pt x="841604" y="29919"/>
                    <a:pt x="833913" y="30559"/>
                  </a:cubicBezTo>
                  <a:cubicBezTo>
                    <a:pt x="800582" y="33123"/>
                    <a:pt x="767251" y="31841"/>
                    <a:pt x="730074" y="31841"/>
                  </a:cubicBezTo>
                  <a:cubicBezTo>
                    <a:pt x="737285" y="7805"/>
                    <a:pt x="752789" y="-368"/>
                    <a:pt x="800382" y="1645"/>
                  </a:cubicBezTo>
                  <a:close/>
                  <a:moveTo>
                    <a:pt x="529888" y="603"/>
                  </a:moveTo>
                  <a:cubicBezTo>
                    <a:pt x="544430" y="1274"/>
                    <a:pt x="561497" y="3157"/>
                    <a:pt x="581367" y="6202"/>
                  </a:cubicBezTo>
                  <a:cubicBezTo>
                    <a:pt x="574957" y="34406"/>
                    <a:pt x="532652" y="42097"/>
                    <a:pt x="459581" y="28637"/>
                  </a:cubicBezTo>
                  <a:cubicBezTo>
                    <a:pt x="465350" y="7484"/>
                    <a:pt x="486262" y="-1410"/>
                    <a:pt x="529888" y="603"/>
                  </a:cubicBezTo>
                  <a:close/>
                  <a:moveTo>
                    <a:pt x="310875" y="434"/>
                  </a:moveTo>
                  <a:cubicBezTo>
                    <a:pt x="302542" y="33765"/>
                    <a:pt x="253187" y="42098"/>
                    <a:pt x="179474" y="24151"/>
                  </a:cubicBezTo>
                  <a:cubicBezTo>
                    <a:pt x="221138" y="-16232"/>
                    <a:pt x="268570" y="13254"/>
                    <a:pt x="310875" y="43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1" name="Freeform: Shape 90"/>
            <p:cNvSpPr/>
            <p:nvPr/>
          </p:nvSpPr>
          <p:spPr>
            <a:xfrm>
              <a:off x="2354140" y="5141372"/>
              <a:ext cx="621749" cy="153835"/>
            </a:xfrm>
            <a:custGeom>
              <a:avLst/>
              <a:gdLst>
                <a:gd name="connsiteX0" fmla="*/ 874395 w 923925"/>
                <a:gd name="connsiteY0" fmla="*/ 0 h 228600"/>
                <a:gd name="connsiteX1" fmla="*/ 926782 w 923925"/>
                <a:gd name="connsiteY1" fmla="*/ 228600 h 228600"/>
                <a:gd name="connsiteX2" fmla="*/ 0 w 923925"/>
                <a:gd name="connsiteY2" fmla="*/ 228600 h 228600"/>
                <a:gd name="connsiteX3" fmla="*/ 46672 w 923925"/>
                <a:gd name="connsiteY3" fmla="*/ 18097 h 228600"/>
                <a:gd name="connsiteX4" fmla="*/ 75247 w 923925"/>
                <a:gd name="connsiteY4" fmla="*/ 953 h 228600"/>
                <a:gd name="connsiteX5" fmla="*/ 874395 w 923925"/>
                <a:gd name="connsiteY5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3925" h="228600">
                  <a:moveTo>
                    <a:pt x="874395" y="0"/>
                  </a:moveTo>
                  <a:cubicBezTo>
                    <a:pt x="891540" y="74295"/>
                    <a:pt x="908685" y="149543"/>
                    <a:pt x="926782" y="228600"/>
                  </a:cubicBezTo>
                  <a:cubicBezTo>
                    <a:pt x="618172" y="228600"/>
                    <a:pt x="313372" y="228600"/>
                    <a:pt x="0" y="228600"/>
                  </a:cubicBezTo>
                  <a:cubicBezTo>
                    <a:pt x="16192" y="155257"/>
                    <a:pt x="29528" y="85725"/>
                    <a:pt x="46672" y="18097"/>
                  </a:cubicBezTo>
                  <a:cubicBezTo>
                    <a:pt x="48578" y="10478"/>
                    <a:pt x="64770" y="953"/>
                    <a:pt x="75247" y="953"/>
                  </a:cubicBezTo>
                  <a:cubicBezTo>
                    <a:pt x="339090" y="0"/>
                    <a:pt x="603885" y="0"/>
                    <a:pt x="87439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/>
            <p:cNvSpPr/>
            <p:nvPr/>
          </p:nvSpPr>
          <p:spPr>
            <a:xfrm>
              <a:off x="2709333" y="2077401"/>
              <a:ext cx="2660060" cy="2756206"/>
            </a:xfrm>
            <a:custGeom>
              <a:avLst/>
              <a:gdLst>
                <a:gd name="connsiteX0" fmla="*/ 3877491 w 3952875"/>
                <a:gd name="connsiteY0" fmla="*/ 3295792 h 4095750"/>
                <a:gd name="connsiteX1" fmla="*/ 3034528 w 3952875"/>
                <a:gd name="connsiteY1" fmla="*/ 2520458 h 4095750"/>
                <a:gd name="connsiteX2" fmla="*/ 2997381 w 3952875"/>
                <a:gd name="connsiteY2" fmla="*/ 2485215 h 4095750"/>
                <a:gd name="connsiteX3" fmla="*/ 3021193 w 3952875"/>
                <a:gd name="connsiteY3" fmla="*/ 2444258 h 4095750"/>
                <a:gd name="connsiteX4" fmla="*/ 3215503 w 3952875"/>
                <a:gd name="connsiteY4" fmla="*/ 1302210 h 4095750"/>
                <a:gd name="connsiteX5" fmla="*/ 1768656 w 3952875"/>
                <a:gd name="connsiteY5" fmla="*/ 4905 h 4095750"/>
                <a:gd name="connsiteX6" fmla="*/ 217986 w 3952875"/>
                <a:gd name="connsiteY6" fmla="*/ 810720 h 4095750"/>
                <a:gd name="connsiteX7" fmla="*/ 78921 w 3952875"/>
                <a:gd name="connsiteY7" fmla="*/ 1110757 h 4095750"/>
                <a:gd name="connsiteX8" fmla="*/ 325618 w 3952875"/>
                <a:gd name="connsiteY8" fmla="*/ 2589037 h 4095750"/>
                <a:gd name="connsiteX9" fmla="*/ 1662928 w 3952875"/>
                <a:gd name="connsiteY9" fmla="*/ 3242452 h 4095750"/>
                <a:gd name="connsiteX10" fmla="*/ 2351586 w 3952875"/>
                <a:gd name="connsiteY10" fmla="*/ 3085290 h 4095750"/>
                <a:gd name="connsiteX11" fmla="*/ 2367778 w 3952875"/>
                <a:gd name="connsiteY11" fmla="*/ 3106245 h 4095750"/>
                <a:gd name="connsiteX12" fmla="*/ 3026908 w 3952875"/>
                <a:gd name="connsiteY12" fmla="*/ 4010167 h 4095750"/>
                <a:gd name="connsiteX13" fmla="*/ 3383143 w 3952875"/>
                <a:gd name="connsiteY13" fmla="*/ 4050173 h 4095750"/>
                <a:gd name="connsiteX14" fmla="*/ 3854631 w 3952875"/>
                <a:gd name="connsiteY14" fmla="*/ 3633930 h 4095750"/>
                <a:gd name="connsiteX15" fmla="*/ 3892731 w 3952875"/>
                <a:gd name="connsiteY15" fmla="*/ 3592020 h 4095750"/>
                <a:gd name="connsiteX16" fmla="*/ 3957501 w 3952875"/>
                <a:gd name="connsiteY16" fmla="*/ 3442477 h 4095750"/>
                <a:gd name="connsiteX17" fmla="*/ 3877491 w 3952875"/>
                <a:gd name="connsiteY17" fmla="*/ 3295792 h 4095750"/>
                <a:gd name="connsiteX18" fmla="*/ 1598158 w 3952875"/>
                <a:gd name="connsiteY18" fmla="*/ 3039570 h 4095750"/>
                <a:gd name="connsiteX19" fmla="*/ 194173 w 3952875"/>
                <a:gd name="connsiteY19" fmla="*/ 1613677 h 4095750"/>
                <a:gd name="connsiteX20" fmla="*/ 1625781 w 3952875"/>
                <a:gd name="connsiteY20" fmla="*/ 206835 h 4095750"/>
                <a:gd name="connsiteX21" fmla="*/ 3028813 w 3952875"/>
                <a:gd name="connsiteY21" fmla="*/ 1634632 h 4095750"/>
                <a:gd name="connsiteX22" fmla="*/ 1598158 w 3952875"/>
                <a:gd name="connsiteY22" fmla="*/ 3039570 h 409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952875" h="4095750">
                  <a:moveTo>
                    <a:pt x="3877491" y="3295792"/>
                  </a:moveTo>
                  <a:cubicBezTo>
                    <a:pt x="3595551" y="3038617"/>
                    <a:pt x="3315516" y="2778585"/>
                    <a:pt x="3034528" y="2520458"/>
                  </a:cubicBezTo>
                  <a:cubicBezTo>
                    <a:pt x="3022146" y="2509027"/>
                    <a:pt x="3009763" y="2496645"/>
                    <a:pt x="2997381" y="2485215"/>
                  </a:cubicBezTo>
                  <a:cubicBezTo>
                    <a:pt x="3006906" y="2469023"/>
                    <a:pt x="3013574" y="2456640"/>
                    <a:pt x="3021193" y="2444258"/>
                  </a:cubicBezTo>
                  <a:cubicBezTo>
                    <a:pt x="3227886" y="2088022"/>
                    <a:pt x="3294561" y="1706070"/>
                    <a:pt x="3215503" y="1302210"/>
                  </a:cubicBezTo>
                  <a:cubicBezTo>
                    <a:pt x="3077391" y="597360"/>
                    <a:pt x="2480174" y="53482"/>
                    <a:pt x="1768656" y="4905"/>
                  </a:cubicBezTo>
                  <a:cubicBezTo>
                    <a:pt x="1094286" y="-40815"/>
                    <a:pt x="574221" y="233505"/>
                    <a:pt x="217986" y="810720"/>
                  </a:cubicBezTo>
                  <a:cubicBezTo>
                    <a:pt x="196078" y="846915"/>
                    <a:pt x="104638" y="1035510"/>
                    <a:pt x="78921" y="1110757"/>
                  </a:cubicBezTo>
                  <a:cubicBezTo>
                    <a:pt x="-76337" y="1647967"/>
                    <a:pt x="-6804" y="2144220"/>
                    <a:pt x="325618" y="2589037"/>
                  </a:cubicBezTo>
                  <a:cubicBezTo>
                    <a:pt x="657088" y="3031950"/>
                    <a:pt x="1113336" y="3237690"/>
                    <a:pt x="1662928" y="3242452"/>
                  </a:cubicBezTo>
                  <a:cubicBezTo>
                    <a:pt x="1761036" y="3242452"/>
                    <a:pt x="2142036" y="3175777"/>
                    <a:pt x="2351586" y="3085290"/>
                  </a:cubicBezTo>
                  <a:cubicBezTo>
                    <a:pt x="2352538" y="3086242"/>
                    <a:pt x="2360158" y="3095767"/>
                    <a:pt x="2367778" y="3106245"/>
                  </a:cubicBezTo>
                  <a:cubicBezTo>
                    <a:pt x="2587806" y="3407235"/>
                    <a:pt x="2806881" y="3709177"/>
                    <a:pt x="3026908" y="4010167"/>
                  </a:cubicBezTo>
                  <a:cubicBezTo>
                    <a:pt x="3101203" y="4111133"/>
                    <a:pt x="3289799" y="4132087"/>
                    <a:pt x="3383143" y="4050173"/>
                  </a:cubicBezTo>
                  <a:cubicBezTo>
                    <a:pt x="3540306" y="3912060"/>
                    <a:pt x="3697468" y="3772995"/>
                    <a:pt x="3854631" y="3633930"/>
                  </a:cubicBezTo>
                  <a:cubicBezTo>
                    <a:pt x="3868918" y="3621548"/>
                    <a:pt x="3881301" y="3607260"/>
                    <a:pt x="3892731" y="3592020"/>
                  </a:cubicBezTo>
                  <a:cubicBezTo>
                    <a:pt x="3932736" y="3538680"/>
                    <a:pt x="3952738" y="3503437"/>
                    <a:pt x="3957501" y="3442477"/>
                  </a:cubicBezTo>
                  <a:cubicBezTo>
                    <a:pt x="3959406" y="3398662"/>
                    <a:pt x="3910828" y="3326273"/>
                    <a:pt x="3877491" y="3295792"/>
                  </a:cubicBezTo>
                  <a:close/>
                  <a:moveTo>
                    <a:pt x="1598158" y="3039570"/>
                  </a:moveTo>
                  <a:cubicBezTo>
                    <a:pt x="811393" y="3026235"/>
                    <a:pt x="181791" y="2387108"/>
                    <a:pt x="194173" y="1613677"/>
                  </a:cubicBezTo>
                  <a:cubicBezTo>
                    <a:pt x="206556" y="821197"/>
                    <a:pt x="845683" y="193500"/>
                    <a:pt x="1625781" y="206835"/>
                  </a:cubicBezTo>
                  <a:cubicBezTo>
                    <a:pt x="2411593" y="220170"/>
                    <a:pt x="3040243" y="860250"/>
                    <a:pt x="3028813" y="1634632"/>
                  </a:cubicBezTo>
                  <a:cubicBezTo>
                    <a:pt x="3016431" y="2420445"/>
                    <a:pt x="2373493" y="3052905"/>
                    <a:pt x="1598158" y="303957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3600791" y="2447478"/>
              <a:ext cx="439253" cy="1392068"/>
            </a:xfrm>
            <a:custGeom>
              <a:avLst/>
              <a:gdLst>
                <a:gd name="connsiteX0" fmla="*/ 25050 w 439253"/>
                <a:gd name="connsiteY0" fmla="*/ 443420 h 1392068"/>
                <a:gd name="connsiteX1" fmla="*/ 413483 w 439253"/>
                <a:gd name="connsiteY1" fmla="*/ 443420 h 1392068"/>
                <a:gd name="connsiteX2" fmla="*/ 413483 w 439253"/>
                <a:gd name="connsiteY2" fmla="*/ 1392068 h 1392068"/>
                <a:gd name="connsiteX3" fmla="*/ 25050 w 439253"/>
                <a:gd name="connsiteY3" fmla="*/ 1392068 h 1392068"/>
                <a:gd name="connsiteX4" fmla="*/ 25050 w 439253"/>
                <a:gd name="connsiteY4" fmla="*/ 443420 h 1392068"/>
                <a:gd name="connsiteX5" fmla="*/ 230242 w 439253"/>
                <a:gd name="connsiteY5" fmla="*/ 103 h 1392068"/>
                <a:gd name="connsiteX6" fmla="*/ 328232 w 439253"/>
                <a:gd name="connsiteY6" fmla="*/ 21015 h 1392068"/>
                <a:gd name="connsiteX7" fmla="*/ 439121 w 439253"/>
                <a:gd name="connsiteY7" fmla="*/ 174849 h 1392068"/>
                <a:gd name="connsiteX8" fmla="*/ 335924 w 439253"/>
                <a:gd name="connsiteY8" fmla="*/ 343427 h 1392068"/>
                <a:gd name="connsiteX9" fmla="*/ 217984 w 439253"/>
                <a:gd name="connsiteY9" fmla="*/ 374194 h 1392068"/>
                <a:gd name="connsiteX10" fmla="*/ 101966 w 439253"/>
                <a:gd name="connsiteY10" fmla="*/ 340222 h 1392068"/>
                <a:gd name="connsiteX11" fmla="*/ 692 w 439253"/>
                <a:gd name="connsiteY11" fmla="*/ 169722 h 1392068"/>
                <a:gd name="connsiteX12" fmla="*/ 130811 w 439253"/>
                <a:gd name="connsiteY12" fmla="*/ 13323 h 1392068"/>
                <a:gd name="connsiteX13" fmla="*/ 230242 w 439253"/>
                <a:gd name="connsiteY13" fmla="*/ 103 h 1392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9253" h="1392068">
                  <a:moveTo>
                    <a:pt x="25050" y="443420"/>
                  </a:moveTo>
                  <a:cubicBezTo>
                    <a:pt x="154528" y="443420"/>
                    <a:pt x="282724" y="443420"/>
                    <a:pt x="413483" y="443420"/>
                  </a:cubicBezTo>
                  <a:cubicBezTo>
                    <a:pt x="413483" y="759422"/>
                    <a:pt x="413483" y="1074783"/>
                    <a:pt x="413483" y="1392068"/>
                  </a:cubicBezTo>
                  <a:cubicBezTo>
                    <a:pt x="285287" y="1392068"/>
                    <a:pt x="156451" y="1392068"/>
                    <a:pt x="25050" y="1392068"/>
                  </a:cubicBezTo>
                  <a:cubicBezTo>
                    <a:pt x="25050" y="1074143"/>
                    <a:pt x="25050" y="760063"/>
                    <a:pt x="25050" y="443420"/>
                  </a:cubicBezTo>
                  <a:close/>
                  <a:moveTo>
                    <a:pt x="230242" y="103"/>
                  </a:moveTo>
                  <a:cubicBezTo>
                    <a:pt x="263333" y="984"/>
                    <a:pt x="296183" y="7554"/>
                    <a:pt x="328232" y="21015"/>
                  </a:cubicBezTo>
                  <a:cubicBezTo>
                    <a:pt x="395534" y="49218"/>
                    <a:pt x="435916" y="99214"/>
                    <a:pt x="439121" y="174849"/>
                  </a:cubicBezTo>
                  <a:cubicBezTo>
                    <a:pt x="441685" y="253690"/>
                    <a:pt x="407072" y="312019"/>
                    <a:pt x="335924" y="343427"/>
                  </a:cubicBezTo>
                  <a:cubicBezTo>
                    <a:pt x="300670" y="358810"/>
                    <a:pt x="259647" y="363938"/>
                    <a:pt x="217984" y="374194"/>
                  </a:cubicBezTo>
                  <a:cubicBezTo>
                    <a:pt x="178243" y="362656"/>
                    <a:pt x="137861" y="356887"/>
                    <a:pt x="101966" y="340222"/>
                  </a:cubicBezTo>
                  <a:cubicBezTo>
                    <a:pt x="32741" y="308173"/>
                    <a:pt x="-5718" y="238307"/>
                    <a:pt x="692" y="169722"/>
                  </a:cubicBezTo>
                  <a:cubicBezTo>
                    <a:pt x="8384" y="92164"/>
                    <a:pt x="53893" y="35758"/>
                    <a:pt x="130811" y="13323"/>
                  </a:cubicBezTo>
                  <a:cubicBezTo>
                    <a:pt x="163821" y="4029"/>
                    <a:pt x="197152" y="-778"/>
                    <a:pt x="230242" y="10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2" name="Oval 121"/>
          <p:cNvSpPr/>
          <p:nvPr/>
        </p:nvSpPr>
        <p:spPr>
          <a:xfrm>
            <a:off x="5605426" y="2431225"/>
            <a:ext cx="191260" cy="19126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3" name="Oval 122"/>
          <p:cNvSpPr/>
          <p:nvPr/>
        </p:nvSpPr>
        <p:spPr>
          <a:xfrm>
            <a:off x="5605426" y="2925841"/>
            <a:ext cx="191260" cy="1912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4" name="Oval 123"/>
          <p:cNvSpPr/>
          <p:nvPr/>
        </p:nvSpPr>
        <p:spPr>
          <a:xfrm>
            <a:off x="5605426" y="3420457"/>
            <a:ext cx="191260" cy="19126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5" name="Oval 124"/>
          <p:cNvSpPr/>
          <p:nvPr/>
        </p:nvSpPr>
        <p:spPr>
          <a:xfrm>
            <a:off x="5605426" y="3915074"/>
            <a:ext cx="191260" cy="1912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6" name="TextBox 125"/>
          <p:cNvSpPr txBox="1"/>
          <p:nvPr/>
        </p:nvSpPr>
        <p:spPr>
          <a:xfrm>
            <a:off x="5784498" y="2379302"/>
            <a:ext cx="515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Menguasai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Skill Fundamental pada Web Programming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784498" y="2873918"/>
            <a:ext cx="515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Menguasai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Skill Advance pada Web Programming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784498" y="3368534"/>
            <a:ext cx="515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Memiliki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Portofolio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Skill Programming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untuk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melamar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di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perusahaan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784498" y="3863151"/>
            <a:ext cx="515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Memiliki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skill programming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untuk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bersaing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dalam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web base project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6" name="Ink 5"/>
              <p14:cNvContentPartPr/>
              <p14:nvPr/>
            </p14:nvContentPartPr>
            <p14:xfrm>
              <a:off x="7277040" y="2152800"/>
              <a:ext cx="3651840" cy="1162080"/>
            </p14:xfrm>
          </p:contentPart>
        </mc:Choice>
        <mc:Fallback xmlns="">
          <p:pic>
            <p:nvPicPr>
              <p:cNvPr id="6" name="Ink 5"/>
            </p:nvPicPr>
            <p:blipFill>
              <a:blip r:embed="rId2"/>
            </p:blipFill>
            <p:spPr>
              <a:xfrm>
                <a:off x="7277040" y="2152800"/>
                <a:ext cx="3651840" cy="11620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1343517"/>
          </a:xfrm>
        </p:spPr>
        <p:txBody>
          <a:bodyPr/>
          <a:lstStyle/>
          <a:p>
            <a:r>
              <a:rPr lang="en-US" sz="4800" dirty="0" err="1"/>
              <a:t>Apa</a:t>
            </a:r>
            <a:r>
              <a:rPr lang="en-US" sz="4800" dirty="0"/>
              <a:t> </a:t>
            </a:r>
            <a:r>
              <a:rPr lang="en-US" sz="4800" dirty="0" err="1"/>
              <a:t>Perbedaan</a:t>
            </a:r>
            <a:r>
              <a:rPr lang="en-US" sz="4800" dirty="0"/>
              <a:t> </a:t>
            </a:r>
            <a:br>
              <a:rPr lang="en-US" sz="4800" dirty="0"/>
            </a:br>
            <a:r>
              <a:rPr lang="en-US" sz="4800" dirty="0"/>
              <a:t>Website vs Apps vs </a:t>
            </a:r>
            <a:r>
              <a:rPr lang="en-US" sz="4800" dirty="0" err="1"/>
              <a:t>Dekstop</a:t>
            </a:r>
            <a:r>
              <a:rPr lang="en-US" sz="4800" dirty="0"/>
              <a:t> ?</a:t>
            </a:r>
            <a:endParaRPr lang="en-US" sz="4800" dirty="0"/>
          </a:p>
        </p:txBody>
      </p:sp>
      <p:grpSp>
        <p:nvGrpSpPr>
          <p:cNvPr id="3" name="Group 2"/>
          <p:cNvGrpSpPr/>
          <p:nvPr/>
        </p:nvGrpSpPr>
        <p:grpSpPr>
          <a:xfrm rot="1080000">
            <a:off x="3509944" y="2843336"/>
            <a:ext cx="2302013" cy="2202965"/>
            <a:chOff x="5792718" y="3057304"/>
            <a:chExt cx="2302013" cy="2202965"/>
          </a:xfrm>
        </p:grpSpPr>
        <p:sp>
          <p:nvSpPr>
            <p:cNvPr id="4" name="Block Arc 3"/>
            <p:cNvSpPr/>
            <p:nvPr/>
          </p:nvSpPr>
          <p:spPr>
            <a:xfrm>
              <a:off x="5792718" y="3057304"/>
              <a:ext cx="2202966" cy="2202965"/>
            </a:xfrm>
            <a:prstGeom prst="blockArc">
              <a:avLst>
                <a:gd name="adj1" fmla="val 21590014"/>
                <a:gd name="adj2" fmla="val 16405680"/>
                <a:gd name="adj3" fmla="val 1018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7644895" y="3794601"/>
              <a:ext cx="449836" cy="38779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3200"/>
            </a:p>
          </p:txBody>
        </p:sp>
      </p:grpSp>
      <p:grpSp>
        <p:nvGrpSpPr>
          <p:cNvPr id="6" name="Group 5"/>
          <p:cNvGrpSpPr/>
          <p:nvPr/>
        </p:nvGrpSpPr>
        <p:grpSpPr>
          <a:xfrm rot="326729">
            <a:off x="5082161" y="2112799"/>
            <a:ext cx="2202966" cy="2202965"/>
            <a:chOff x="7263416" y="1957282"/>
            <a:chExt cx="2202966" cy="2202965"/>
          </a:xfrm>
        </p:grpSpPr>
        <p:sp>
          <p:nvSpPr>
            <p:cNvPr id="7" name="Block Arc 6"/>
            <p:cNvSpPr/>
            <p:nvPr/>
          </p:nvSpPr>
          <p:spPr>
            <a:xfrm rot="5400000">
              <a:off x="7263416" y="1957282"/>
              <a:ext cx="2202965" cy="2202966"/>
            </a:xfrm>
            <a:prstGeom prst="blockArc">
              <a:avLst>
                <a:gd name="adj1" fmla="val 2869218"/>
                <a:gd name="adj2" fmla="val 17062686"/>
                <a:gd name="adj3" fmla="val 1208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 rot="12353748">
              <a:off x="9011050" y="3247822"/>
              <a:ext cx="449836" cy="38779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320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67814" y="2940814"/>
            <a:ext cx="2203112" cy="2214087"/>
            <a:chOff x="9170425" y="2386609"/>
            <a:chExt cx="2203112" cy="2214087"/>
          </a:xfrm>
        </p:grpSpPr>
        <p:sp>
          <p:nvSpPr>
            <p:cNvPr id="37" name="Freeform: Shape 36"/>
            <p:cNvSpPr/>
            <p:nvPr/>
          </p:nvSpPr>
          <p:spPr>
            <a:xfrm rot="4740000" flipH="1" flipV="1">
              <a:off x="9170493" y="2397652"/>
              <a:ext cx="2202976" cy="2203112"/>
            </a:xfrm>
            <a:custGeom>
              <a:avLst/>
              <a:gdLst>
                <a:gd name="connsiteX0" fmla="*/ 2192927 w 2202976"/>
                <a:gd name="connsiteY0" fmla="*/ 1250461 h 2203112"/>
                <a:gd name="connsiteX1" fmla="*/ 1431898 w 2202976"/>
                <a:gd name="connsiteY1" fmla="*/ 2152295 h 2203112"/>
                <a:gd name="connsiteX2" fmla="*/ 179665 w 2202976"/>
                <a:gd name="connsiteY2" fmla="*/ 1704449 h 2203112"/>
                <a:gd name="connsiteX3" fmla="*/ 271234 w 2202976"/>
                <a:gd name="connsiteY3" fmla="*/ 377698 h 2203112"/>
                <a:gd name="connsiteX4" fmla="*/ 1227211 w 2202976"/>
                <a:gd name="connsiteY4" fmla="*/ 7161 h 2203112"/>
                <a:gd name="connsiteX5" fmla="*/ 1391405 w 2202976"/>
                <a:gd name="connsiteY5" fmla="*/ 39708 h 2203112"/>
                <a:gd name="connsiteX6" fmla="*/ 1462907 w 2202976"/>
                <a:gd name="connsiteY6" fmla="*/ 336250 h 2203112"/>
                <a:gd name="connsiteX7" fmla="*/ 1332781 w 2202976"/>
                <a:gd name="connsiteY7" fmla="*/ 287272 h 2203112"/>
                <a:gd name="connsiteX8" fmla="*/ 463488 w 2202976"/>
                <a:gd name="connsiteY8" fmla="*/ 545310 h 2203112"/>
                <a:gd name="connsiteX9" fmla="*/ 393123 w 2202976"/>
                <a:gd name="connsiteY9" fmla="*/ 1564838 h 2203112"/>
                <a:gd name="connsiteX10" fmla="*/ 1355388 w 2202976"/>
                <a:gd name="connsiteY10" fmla="*/ 1908981 h 2203112"/>
                <a:gd name="connsiteX11" fmla="*/ 1947528 w 2202976"/>
                <a:gd name="connsiteY11" fmla="*/ 1076059 h 2203112"/>
                <a:gd name="connsiteX12" fmla="*/ 2202473 w 2202976"/>
                <a:gd name="connsiteY12" fmla="*/ 1068383 h 2203112"/>
                <a:gd name="connsiteX13" fmla="*/ 2192927 w 2202976"/>
                <a:gd name="connsiteY13" fmla="*/ 1250461 h 220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02976" h="2203112">
                  <a:moveTo>
                    <a:pt x="2192927" y="1250461"/>
                  </a:moveTo>
                  <a:cubicBezTo>
                    <a:pt x="2136182" y="1667582"/>
                    <a:pt x="1843675" y="2022814"/>
                    <a:pt x="1431898" y="2152295"/>
                  </a:cubicBezTo>
                  <a:cubicBezTo>
                    <a:pt x="961295" y="2300275"/>
                    <a:pt x="449692" y="2117306"/>
                    <a:pt x="179665" y="1704449"/>
                  </a:cubicBezTo>
                  <a:cubicBezTo>
                    <a:pt x="-90361" y="1291592"/>
                    <a:pt x="-52950" y="749544"/>
                    <a:pt x="271234" y="377698"/>
                  </a:cubicBezTo>
                  <a:cubicBezTo>
                    <a:pt x="514372" y="98813"/>
                    <a:pt x="874344" y="-33316"/>
                    <a:pt x="1227211" y="7161"/>
                  </a:cubicBezTo>
                  <a:lnTo>
                    <a:pt x="1391405" y="39708"/>
                  </a:lnTo>
                  <a:lnTo>
                    <a:pt x="1462907" y="336250"/>
                  </a:lnTo>
                  <a:lnTo>
                    <a:pt x="1332781" y="287272"/>
                  </a:lnTo>
                  <a:cubicBezTo>
                    <a:pt x="1021642" y="198757"/>
                    <a:pt x="681464" y="295287"/>
                    <a:pt x="463488" y="545310"/>
                  </a:cubicBezTo>
                  <a:cubicBezTo>
                    <a:pt x="214372" y="831051"/>
                    <a:pt x="185624" y="1247583"/>
                    <a:pt x="393123" y="1564838"/>
                  </a:cubicBezTo>
                  <a:cubicBezTo>
                    <a:pt x="600622" y="1882094"/>
                    <a:pt x="993759" y="2022695"/>
                    <a:pt x="1355388" y="1908981"/>
                  </a:cubicBezTo>
                  <a:cubicBezTo>
                    <a:pt x="1717017" y="1795267"/>
                    <a:pt x="1958938" y="1454974"/>
                    <a:pt x="1947528" y="1076059"/>
                  </a:cubicBezTo>
                  <a:lnTo>
                    <a:pt x="2202473" y="1068383"/>
                  </a:lnTo>
                  <a:cubicBezTo>
                    <a:pt x="2204329" y="1130021"/>
                    <a:pt x="2201034" y="1190872"/>
                    <a:pt x="2192927" y="12504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 rot="15540000">
              <a:off x="9676972" y="2417632"/>
              <a:ext cx="449836" cy="38779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3200"/>
            </a:p>
          </p:txBody>
        </p:sp>
      </p:grpSp>
      <p:sp>
        <p:nvSpPr>
          <p:cNvPr id="9" name="Rectangle 8"/>
          <p:cNvSpPr/>
          <p:nvPr/>
        </p:nvSpPr>
        <p:spPr>
          <a:xfrm>
            <a:off x="3977321" y="3390905"/>
            <a:ext cx="113422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486711" y="2556286"/>
            <a:ext cx="139172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Mobile</a:t>
            </a:r>
            <a:b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239326" y="3569489"/>
            <a:ext cx="168828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Dekstop</a:t>
            </a:r>
            <a:b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12" name="Ink 11"/>
              <p14:cNvContentPartPr/>
              <p14:nvPr/>
            </p14:nvContentPartPr>
            <p14:xfrm>
              <a:off x="1346040" y="1663560"/>
              <a:ext cx="10515960" cy="398196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2"/>
            </p:blipFill>
            <p:spPr>
              <a:xfrm>
                <a:off x="1346040" y="1663560"/>
                <a:ext cx="10515960" cy="39819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val 21"/>
          <p:cNvSpPr>
            <a:spLocks noChangeAspect="1"/>
          </p:cNvSpPr>
          <p:nvPr/>
        </p:nvSpPr>
        <p:spPr>
          <a:xfrm>
            <a:off x="5181842" y="3344945"/>
            <a:ext cx="425281" cy="372728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Frame 1"/>
          <p:cNvSpPr/>
          <p:nvPr/>
        </p:nvSpPr>
        <p:spPr>
          <a:xfrm>
            <a:off x="6672946" y="3310564"/>
            <a:ext cx="298742" cy="403639"/>
          </a:xfrm>
          <a:custGeom>
            <a:avLst/>
            <a:gdLst/>
            <a:ahLst/>
            <a:cxnLst/>
            <a:rect l="l" t="t" r="r" b="b"/>
            <a:pathLst>
              <a:path w="2823581" h="3962432">
                <a:moveTo>
                  <a:pt x="1366785" y="3230945"/>
                </a:moveTo>
                <a:cubicBezTo>
                  <a:pt x="1292218" y="3230945"/>
                  <a:pt x="1231770" y="3291393"/>
                  <a:pt x="1231770" y="3365960"/>
                </a:cubicBezTo>
                <a:cubicBezTo>
                  <a:pt x="1231770" y="3440527"/>
                  <a:pt x="1292218" y="3500975"/>
                  <a:pt x="1366785" y="3500975"/>
                </a:cubicBezTo>
                <a:cubicBezTo>
                  <a:pt x="1441352" y="3500975"/>
                  <a:pt x="1501800" y="3440527"/>
                  <a:pt x="1501800" y="3365960"/>
                </a:cubicBezTo>
                <a:cubicBezTo>
                  <a:pt x="1501800" y="3291393"/>
                  <a:pt x="1441352" y="3230945"/>
                  <a:pt x="1366785" y="3230945"/>
                </a:cubicBezTo>
                <a:close/>
                <a:moveTo>
                  <a:pt x="1699205" y="3185940"/>
                </a:moveTo>
                <a:cubicBezTo>
                  <a:pt x="1674349" y="3185940"/>
                  <a:pt x="1654200" y="3206089"/>
                  <a:pt x="1654200" y="3230945"/>
                </a:cubicBezTo>
                <a:cubicBezTo>
                  <a:pt x="1654200" y="3255801"/>
                  <a:pt x="1674349" y="3275950"/>
                  <a:pt x="1699205" y="3275950"/>
                </a:cubicBezTo>
                <a:cubicBezTo>
                  <a:pt x="1724061" y="3275950"/>
                  <a:pt x="1744210" y="3255801"/>
                  <a:pt x="1744210" y="3230945"/>
                </a:cubicBezTo>
                <a:cubicBezTo>
                  <a:pt x="1744210" y="3206089"/>
                  <a:pt x="1724061" y="3185940"/>
                  <a:pt x="1699205" y="3185940"/>
                </a:cubicBezTo>
                <a:close/>
                <a:moveTo>
                  <a:pt x="1501800" y="2830204"/>
                </a:moveTo>
                <a:cubicBezTo>
                  <a:pt x="1452089" y="2830204"/>
                  <a:pt x="1411790" y="2870503"/>
                  <a:pt x="1411790" y="2920214"/>
                </a:cubicBezTo>
                <a:cubicBezTo>
                  <a:pt x="1411790" y="2969925"/>
                  <a:pt x="1452089" y="3010224"/>
                  <a:pt x="1501800" y="3010224"/>
                </a:cubicBezTo>
                <a:cubicBezTo>
                  <a:pt x="1551511" y="3010224"/>
                  <a:pt x="1591810" y="2969925"/>
                  <a:pt x="1591810" y="2920214"/>
                </a:cubicBezTo>
                <a:cubicBezTo>
                  <a:pt x="1591810" y="2870503"/>
                  <a:pt x="1551511" y="2830204"/>
                  <a:pt x="1501800" y="2830204"/>
                </a:cubicBezTo>
                <a:close/>
                <a:moveTo>
                  <a:pt x="322536" y="2413264"/>
                </a:moveTo>
                <a:lnTo>
                  <a:pt x="1264147" y="2413264"/>
                </a:lnTo>
                <a:lnTo>
                  <a:pt x="682536" y="3458376"/>
                </a:lnTo>
                <a:lnTo>
                  <a:pt x="898974" y="3458376"/>
                </a:lnTo>
                <a:lnTo>
                  <a:pt x="1480585" y="2413264"/>
                </a:lnTo>
                <a:lnTo>
                  <a:pt x="1978720" y="2413264"/>
                </a:lnTo>
                <a:lnTo>
                  <a:pt x="1978720" y="3628270"/>
                </a:lnTo>
                <a:lnTo>
                  <a:pt x="322536" y="3628270"/>
                </a:lnTo>
                <a:close/>
                <a:moveTo>
                  <a:pt x="322536" y="2153598"/>
                </a:moveTo>
                <a:lnTo>
                  <a:pt x="682536" y="2153598"/>
                </a:lnTo>
                <a:lnTo>
                  <a:pt x="682536" y="2261598"/>
                </a:lnTo>
                <a:lnTo>
                  <a:pt x="322536" y="2261598"/>
                </a:lnTo>
                <a:close/>
                <a:moveTo>
                  <a:pt x="322536" y="1870494"/>
                </a:moveTo>
                <a:lnTo>
                  <a:pt x="826536" y="1870494"/>
                </a:lnTo>
                <a:lnTo>
                  <a:pt x="826536" y="1978494"/>
                </a:lnTo>
                <a:lnTo>
                  <a:pt x="322536" y="1978494"/>
                </a:lnTo>
                <a:close/>
                <a:moveTo>
                  <a:pt x="322536" y="1587391"/>
                </a:moveTo>
                <a:lnTo>
                  <a:pt x="682536" y="1587391"/>
                </a:lnTo>
                <a:lnTo>
                  <a:pt x="682536" y="1695391"/>
                </a:lnTo>
                <a:lnTo>
                  <a:pt x="322536" y="1695391"/>
                </a:lnTo>
                <a:close/>
                <a:moveTo>
                  <a:pt x="322536" y="1304288"/>
                </a:moveTo>
                <a:lnTo>
                  <a:pt x="826536" y="1304288"/>
                </a:lnTo>
                <a:lnTo>
                  <a:pt x="826536" y="1412288"/>
                </a:lnTo>
                <a:lnTo>
                  <a:pt x="322536" y="1412288"/>
                </a:lnTo>
                <a:close/>
                <a:moveTo>
                  <a:pt x="1733633" y="1039034"/>
                </a:moveTo>
                <a:lnTo>
                  <a:pt x="1735422" y="1042133"/>
                </a:lnTo>
                <a:lnTo>
                  <a:pt x="176045" y="1042133"/>
                </a:lnTo>
                <a:lnTo>
                  <a:pt x="176045" y="3786387"/>
                </a:lnTo>
                <a:lnTo>
                  <a:pt x="2128211" y="3786387"/>
                </a:lnTo>
                <a:lnTo>
                  <a:pt x="2128211" y="1722464"/>
                </a:lnTo>
                <a:lnTo>
                  <a:pt x="2131710" y="1728524"/>
                </a:lnTo>
                <a:lnTo>
                  <a:pt x="2527059" y="1040609"/>
                </a:lnTo>
                <a:lnTo>
                  <a:pt x="2244788" y="1040049"/>
                </a:lnTo>
                <a:lnTo>
                  <a:pt x="1480585" y="2413264"/>
                </a:lnTo>
                <a:lnTo>
                  <a:pt x="1264147" y="2413264"/>
                </a:lnTo>
                <a:lnTo>
                  <a:pt x="2028589" y="1039620"/>
                </a:lnTo>
                <a:close/>
                <a:moveTo>
                  <a:pt x="2607143" y="0"/>
                </a:moveTo>
                <a:lnTo>
                  <a:pt x="2823581" y="0"/>
                </a:lnTo>
                <a:lnTo>
                  <a:pt x="2342071" y="865238"/>
                </a:lnTo>
                <a:lnTo>
                  <a:pt x="2823581" y="866194"/>
                </a:lnTo>
                <a:lnTo>
                  <a:pt x="2304256" y="1769829"/>
                </a:lnTo>
                <a:lnTo>
                  <a:pt x="2304256" y="3962432"/>
                </a:lnTo>
                <a:lnTo>
                  <a:pt x="0" y="3962432"/>
                </a:lnTo>
                <a:lnTo>
                  <a:pt x="0" y="866088"/>
                </a:lnTo>
                <a:lnTo>
                  <a:pt x="1767662" y="866088"/>
                </a:lnTo>
                <a:lnTo>
                  <a:pt x="1766512" y="864096"/>
                </a:lnTo>
                <a:lnTo>
                  <a:pt x="2125872" y="864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94" name="Text Placeholder 9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dipelajari</a:t>
            </a:r>
            <a:r>
              <a:rPr lang="en-US" dirty="0"/>
              <a:t> ?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274908" y="1849866"/>
            <a:ext cx="3278832" cy="1579134"/>
            <a:chOff x="4215200" y="4146727"/>
            <a:chExt cx="4696961" cy="2345917"/>
          </a:xfrm>
        </p:grpSpPr>
        <p:grpSp>
          <p:nvGrpSpPr>
            <p:cNvPr id="3" name="Group 2"/>
            <p:cNvGrpSpPr/>
            <p:nvPr/>
          </p:nvGrpSpPr>
          <p:grpSpPr>
            <a:xfrm>
              <a:off x="5154470" y="4146727"/>
              <a:ext cx="1952636" cy="1951635"/>
              <a:chOff x="4574848" y="1897856"/>
              <a:chExt cx="3028217" cy="3026664"/>
            </a:xfrm>
          </p:grpSpPr>
          <p:sp>
            <p:nvSpPr>
              <p:cNvPr id="4" name="Freeform: Shape 3"/>
              <p:cNvSpPr/>
              <p:nvPr/>
            </p:nvSpPr>
            <p:spPr>
              <a:xfrm>
                <a:off x="4575624" y="1897856"/>
                <a:ext cx="3026664" cy="3026664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" name="Freeform: Shape 4"/>
              <p:cNvSpPr/>
              <p:nvPr/>
            </p:nvSpPr>
            <p:spPr>
              <a:xfrm>
                <a:off x="4574848" y="1907000"/>
                <a:ext cx="3028217" cy="2962327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550351" y="5195649"/>
              <a:ext cx="1183662" cy="1040677"/>
              <a:chOff x="3983887" y="4061275"/>
              <a:chExt cx="2122406" cy="1866023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3983887" y="5358975"/>
                <a:ext cx="2049157" cy="568323"/>
                <a:chOff x="3622676" y="3492499"/>
                <a:chExt cx="2575763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5" name="Freeform 15"/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-1" fmla="*/ 190500 w 2559050"/>
                    <a:gd name="connsiteY0-2" fmla="*/ 0 h 698500"/>
                    <a:gd name="connsiteX1-3" fmla="*/ 0 w 2559050"/>
                    <a:gd name="connsiteY1-4" fmla="*/ 152400 h 698500"/>
                    <a:gd name="connsiteX2-5" fmla="*/ 19050 w 2559050"/>
                    <a:gd name="connsiteY2-6" fmla="*/ 241300 h 698500"/>
                    <a:gd name="connsiteX3-7" fmla="*/ 2501900 w 2559050"/>
                    <a:gd name="connsiteY3-8" fmla="*/ 241300 h 698500"/>
                    <a:gd name="connsiteX4-9" fmla="*/ 2470150 w 2559050"/>
                    <a:gd name="connsiteY4-10" fmla="*/ 552450 h 698500"/>
                    <a:gd name="connsiteX5-11" fmla="*/ 76200 w 2559050"/>
                    <a:gd name="connsiteY5-12" fmla="*/ 565150 h 698500"/>
                    <a:gd name="connsiteX6-13" fmla="*/ 101600 w 2559050"/>
                    <a:gd name="connsiteY6-14" fmla="*/ 520700 h 698500"/>
                    <a:gd name="connsiteX7-15" fmla="*/ 6350 w 2559050"/>
                    <a:gd name="connsiteY7-16" fmla="*/ 577850 h 698500"/>
                    <a:gd name="connsiteX8-17" fmla="*/ 44450 w 2559050"/>
                    <a:gd name="connsiteY8-18" fmla="*/ 666750 h 698500"/>
                    <a:gd name="connsiteX9-19" fmla="*/ 2400300 w 2559050"/>
                    <a:gd name="connsiteY9-20" fmla="*/ 692150 h 698500"/>
                    <a:gd name="connsiteX10-21" fmla="*/ 2432050 w 2559050"/>
                    <a:gd name="connsiteY10-22" fmla="*/ 666750 h 698500"/>
                    <a:gd name="connsiteX11-23" fmla="*/ 2501900 w 2559050"/>
                    <a:gd name="connsiteY11-24" fmla="*/ 698500 h 698500"/>
                    <a:gd name="connsiteX12-25" fmla="*/ 2552700 w 2559050"/>
                    <a:gd name="connsiteY12-26" fmla="*/ 685800 h 698500"/>
                    <a:gd name="connsiteX13-27" fmla="*/ 2559050 w 2559050"/>
                    <a:gd name="connsiteY13-28" fmla="*/ 158750 h 698500"/>
                    <a:gd name="connsiteX14-29" fmla="*/ 2476500 w 2559050"/>
                    <a:gd name="connsiteY14-30" fmla="*/ 95250 h 698500"/>
                    <a:gd name="connsiteX15-31" fmla="*/ 520700 w 2559050"/>
                    <a:gd name="connsiteY15-32" fmla="*/ 184150 h 698500"/>
                    <a:gd name="connsiteX16-33" fmla="*/ 190500 w 2559050"/>
                    <a:gd name="connsiteY16-34" fmla="*/ 0 h 698500"/>
                    <a:gd name="connsiteX0-35" fmla="*/ 184150 w 2552700"/>
                    <a:gd name="connsiteY0-36" fmla="*/ 0 h 698500"/>
                    <a:gd name="connsiteX1-37" fmla="*/ 9525 w 2552700"/>
                    <a:gd name="connsiteY1-38" fmla="*/ 152400 h 698500"/>
                    <a:gd name="connsiteX2-39" fmla="*/ 12700 w 2552700"/>
                    <a:gd name="connsiteY2-40" fmla="*/ 241300 h 698500"/>
                    <a:gd name="connsiteX3-41" fmla="*/ 2495550 w 2552700"/>
                    <a:gd name="connsiteY3-42" fmla="*/ 241300 h 698500"/>
                    <a:gd name="connsiteX4-43" fmla="*/ 2463800 w 2552700"/>
                    <a:gd name="connsiteY4-44" fmla="*/ 552450 h 698500"/>
                    <a:gd name="connsiteX5-45" fmla="*/ 69850 w 2552700"/>
                    <a:gd name="connsiteY5-46" fmla="*/ 565150 h 698500"/>
                    <a:gd name="connsiteX6-47" fmla="*/ 95250 w 2552700"/>
                    <a:gd name="connsiteY6-48" fmla="*/ 520700 h 698500"/>
                    <a:gd name="connsiteX7-49" fmla="*/ 0 w 2552700"/>
                    <a:gd name="connsiteY7-50" fmla="*/ 577850 h 698500"/>
                    <a:gd name="connsiteX8-51" fmla="*/ 38100 w 2552700"/>
                    <a:gd name="connsiteY8-52" fmla="*/ 666750 h 698500"/>
                    <a:gd name="connsiteX9-53" fmla="*/ 2393950 w 2552700"/>
                    <a:gd name="connsiteY9-54" fmla="*/ 692150 h 698500"/>
                    <a:gd name="connsiteX10-55" fmla="*/ 2425700 w 2552700"/>
                    <a:gd name="connsiteY10-56" fmla="*/ 666750 h 698500"/>
                    <a:gd name="connsiteX11-57" fmla="*/ 2495550 w 2552700"/>
                    <a:gd name="connsiteY11-58" fmla="*/ 698500 h 698500"/>
                    <a:gd name="connsiteX12-59" fmla="*/ 2546350 w 2552700"/>
                    <a:gd name="connsiteY12-60" fmla="*/ 685800 h 698500"/>
                    <a:gd name="connsiteX13-61" fmla="*/ 2552700 w 2552700"/>
                    <a:gd name="connsiteY13-62" fmla="*/ 158750 h 698500"/>
                    <a:gd name="connsiteX14-63" fmla="*/ 2470150 w 2552700"/>
                    <a:gd name="connsiteY14-64" fmla="*/ 95250 h 698500"/>
                    <a:gd name="connsiteX15-65" fmla="*/ 514350 w 2552700"/>
                    <a:gd name="connsiteY15-66" fmla="*/ 184150 h 698500"/>
                    <a:gd name="connsiteX16-67" fmla="*/ 184150 w 2552700"/>
                    <a:gd name="connsiteY16-68" fmla="*/ 0 h 698500"/>
                    <a:gd name="connsiteX0-69" fmla="*/ 184150 w 2571750"/>
                    <a:gd name="connsiteY0-70" fmla="*/ 0 h 698500"/>
                    <a:gd name="connsiteX1-71" fmla="*/ 9525 w 2571750"/>
                    <a:gd name="connsiteY1-72" fmla="*/ 152400 h 698500"/>
                    <a:gd name="connsiteX2-73" fmla="*/ 12700 w 2571750"/>
                    <a:gd name="connsiteY2-74" fmla="*/ 241300 h 698500"/>
                    <a:gd name="connsiteX3-75" fmla="*/ 2495550 w 2571750"/>
                    <a:gd name="connsiteY3-76" fmla="*/ 241300 h 698500"/>
                    <a:gd name="connsiteX4-77" fmla="*/ 2463800 w 2571750"/>
                    <a:gd name="connsiteY4-78" fmla="*/ 552450 h 698500"/>
                    <a:gd name="connsiteX5-79" fmla="*/ 69850 w 2571750"/>
                    <a:gd name="connsiteY5-80" fmla="*/ 565150 h 698500"/>
                    <a:gd name="connsiteX6-81" fmla="*/ 95250 w 2571750"/>
                    <a:gd name="connsiteY6-82" fmla="*/ 520700 h 698500"/>
                    <a:gd name="connsiteX7-83" fmla="*/ 0 w 2571750"/>
                    <a:gd name="connsiteY7-84" fmla="*/ 577850 h 698500"/>
                    <a:gd name="connsiteX8-85" fmla="*/ 38100 w 2571750"/>
                    <a:gd name="connsiteY8-86" fmla="*/ 666750 h 698500"/>
                    <a:gd name="connsiteX9-87" fmla="*/ 2393950 w 2571750"/>
                    <a:gd name="connsiteY9-88" fmla="*/ 692150 h 698500"/>
                    <a:gd name="connsiteX10-89" fmla="*/ 2425700 w 2571750"/>
                    <a:gd name="connsiteY10-90" fmla="*/ 666750 h 698500"/>
                    <a:gd name="connsiteX11-91" fmla="*/ 2495550 w 2571750"/>
                    <a:gd name="connsiteY11-92" fmla="*/ 698500 h 698500"/>
                    <a:gd name="connsiteX12-93" fmla="*/ 2546350 w 2571750"/>
                    <a:gd name="connsiteY12-94" fmla="*/ 685800 h 698500"/>
                    <a:gd name="connsiteX13-95" fmla="*/ 2571750 w 2571750"/>
                    <a:gd name="connsiteY13-96" fmla="*/ 193675 h 698500"/>
                    <a:gd name="connsiteX14-97" fmla="*/ 2470150 w 2571750"/>
                    <a:gd name="connsiteY14-98" fmla="*/ 95250 h 698500"/>
                    <a:gd name="connsiteX15-99" fmla="*/ 514350 w 2571750"/>
                    <a:gd name="connsiteY15-100" fmla="*/ 184150 h 698500"/>
                    <a:gd name="connsiteX16-101" fmla="*/ 184150 w 2571750"/>
                    <a:gd name="connsiteY16-102" fmla="*/ 0 h 698500"/>
                    <a:gd name="connsiteX0-103" fmla="*/ 184150 w 2555875"/>
                    <a:gd name="connsiteY0-104" fmla="*/ 0 h 698500"/>
                    <a:gd name="connsiteX1-105" fmla="*/ 9525 w 2555875"/>
                    <a:gd name="connsiteY1-106" fmla="*/ 152400 h 698500"/>
                    <a:gd name="connsiteX2-107" fmla="*/ 12700 w 2555875"/>
                    <a:gd name="connsiteY2-108" fmla="*/ 241300 h 698500"/>
                    <a:gd name="connsiteX3-109" fmla="*/ 2495550 w 2555875"/>
                    <a:gd name="connsiteY3-110" fmla="*/ 241300 h 698500"/>
                    <a:gd name="connsiteX4-111" fmla="*/ 2463800 w 2555875"/>
                    <a:gd name="connsiteY4-112" fmla="*/ 552450 h 698500"/>
                    <a:gd name="connsiteX5-113" fmla="*/ 69850 w 2555875"/>
                    <a:gd name="connsiteY5-114" fmla="*/ 565150 h 698500"/>
                    <a:gd name="connsiteX6-115" fmla="*/ 95250 w 2555875"/>
                    <a:gd name="connsiteY6-116" fmla="*/ 520700 h 698500"/>
                    <a:gd name="connsiteX7-117" fmla="*/ 0 w 2555875"/>
                    <a:gd name="connsiteY7-118" fmla="*/ 577850 h 698500"/>
                    <a:gd name="connsiteX8-119" fmla="*/ 38100 w 2555875"/>
                    <a:gd name="connsiteY8-120" fmla="*/ 666750 h 698500"/>
                    <a:gd name="connsiteX9-121" fmla="*/ 2393950 w 2555875"/>
                    <a:gd name="connsiteY9-122" fmla="*/ 692150 h 698500"/>
                    <a:gd name="connsiteX10-123" fmla="*/ 2425700 w 2555875"/>
                    <a:gd name="connsiteY10-124" fmla="*/ 666750 h 698500"/>
                    <a:gd name="connsiteX11-125" fmla="*/ 2495550 w 2555875"/>
                    <a:gd name="connsiteY11-126" fmla="*/ 698500 h 698500"/>
                    <a:gd name="connsiteX12-127" fmla="*/ 2546350 w 2555875"/>
                    <a:gd name="connsiteY12-128" fmla="*/ 685800 h 698500"/>
                    <a:gd name="connsiteX13-129" fmla="*/ 2555875 w 2555875"/>
                    <a:gd name="connsiteY13-130" fmla="*/ 171450 h 698500"/>
                    <a:gd name="connsiteX14-131" fmla="*/ 2470150 w 2555875"/>
                    <a:gd name="connsiteY14-132" fmla="*/ 95250 h 698500"/>
                    <a:gd name="connsiteX15-133" fmla="*/ 514350 w 2555875"/>
                    <a:gd name="connsiteY15-134" fmla="*/ 184150 h 698500"/>
                    <a:gd name="connsiteX16-135" fmla="*/ 184150 w 2555875"/>
                    <a:gd name="connsiteY16-136" fmla="*/ 0 h 698500"/>
                    <a:gd name="connsiteX0-137" fmla="*/ 184150 w 2562506"/>
                    <a:gd name="connsiteY0-138" fmla="*/ 0 h 698500"/>
                    <a:gd name="connsiteX1-139" fmla="*/ 9525 w 2562506"/>
                    <a:gd name="connsiteY1-140" fmla="*/ 152400 h 698500"/>
                    <a:gd name="connsiteX2-141" fmla="*/ 12700 w 2562506"/>
                    <a:gd name="connsiteY2-142" fmla="*/ 241300 h 698500"/>
                    <a:gd name="connsiteX3-143" fmla="*/ 2495550 w 2562506"/>
                    <a:gd name="connsiteY3-144" fmla="*/ 241300 h 698500"/>
                    <a:gd name="connsiteX4-145" fmla="*/ 2463800 w 2562506"/>
                    <a:gd name="connsiteY4-146" fmla="*/ 552450 h 698500"/>
                    <a:gd name="connsiteX5-147" fmla="*/ 69850 w 2562506"/>
                    <a:gd name="connsiteY5-148" fmla="*/ 565150 h 698500"/>
                    <a:gd name="connsiteX6-149" fmla="*/ 95250 w 2562506"/>
                    <a:gd name="connsiteY6-150" fmla="*/ 520700 h 698500"/>
                    <a:gd name="connsiteX7-151" fmla="*/ 0 w 2562506"/>
                    <a:gd name="connsiteY7-152" fmla="*/ 577850 h 698500"/>
                    <a:gd name="connsiteX8-153" fmla="*/ 38100 w 2562506"/>
                    <a:gd name="connsiteY8-154" fmla="*/ 666750 h 698500"/>
                    <a:gd name="connsiteX9-155" fmla="*/ 2393950 w 2562506"/>
                    <a:gd name="connsiteY9-156" fmla="*/ 692150 h 698500"/>
                    <a:gd name="connsiteX10-157" fmla="*/ 2425700 w 2562506"/>
                    <a:gd name="connsiteY10-158" fmla="*/ 666750 h 698500"/>
                    <a:gd name="connsiteX11-159" fmla="*/ 2495550 w 2562506"/>
                    <a:gd name="connsiteY11-160" fmla="*/ 698500 h 698500"/>
                    <a:gd name="connsiteX12-161" fmla="*/ 2562225 w 2562506"/>
                    <a:gd name="connsiteY12-162" fmla="*/ 685800 h 698500"/>
                    <a:gd name="connsiteX13-163" fmla="*/ 2555875 w 2562506"/>
                    <a:gd name="connsiteY13-164" fmla="*/ 171450 h 698500"/>
                    <a:gd name="connsiteX14-165" fmla="*/ 2470150 w 2562506"/>
                    <a:gd name="connsiteY14-166" fmla="*/ 95250 h 698500"/>
                    <a:gd name="connsiteX15-167" fmla="*/ 514350 w 2562506"/>
                    <a:gd name="connsiteY15-168" fmla="*/ 184150 h 698500"/>
                    <a:gd name="connsiteX16-169" fmla="*/ 184150 w 2562506"/>
                    <a:gd name="connsiteY16-170" fmla="*/ 0 h 698500"/>
                    <a:gd name="connsiteX0-171" fmla="*/ 184150 w 2562506"/>
                    <a:gd name="connsiteY0-172" fmla="*/ 0 h 692150"/>
                    <a:gd name="connsiteX1-173" fmla="*/ 9525 w 2562506"/>
                    <a:gd name="connsiteY1-174" fmla="*/ 152400 h 692150"/>
                    <a:gd name="connsiteX2-175" fmla="*/ 12700 w 2562506"/>
                    <a:gd name="connsiteY2-176" fmla="*/ 241300 h 692150"/>
                    <a:gd name="connsiteX3-177" fmla="*/ 2495550 w 2562506"/>
                    <a:gd name="connsiteY3-178" fmla="*/ 241300 h 692150"/>
                    <a:gd name="connsiteX4-179" fmla="*/ 2463800 w 2562506"/>
                    <a:gd name="connsiteY4-180" fmla="*/ 552450 h 692150"/>
                    <a:gd name="connsiteX5-181" fmla="*/ 69850 w 2562506"/>
                    <a:gd name="connsiteY5-182" fmla="*/ 565150 h 692150"/>
                    <a:gd name="connsiteX6-183" fmla="*/ 95250 w 2562506"/>
                    <a:gd name="connsiteY6-184" fmla="*/ 520700 h 692150"/>
                    <a:gd name="connsiteX7-185" fmla="*/ 0 w 2562506"/>
                    <a:gd name="connsiteY7-186" fmla="*/ 577850 h 692150"/>
                    <a:gd name="connsiteX8-187" fmla="*/ 38100 w 2562506"/>
                    <a:gd name="connsiteY8-188" fmla="*/ 666750 h 692150"/>
                    <a:gd name="connsiteX9-189" fmla="*/ 2393950 w 2562506"/>
                    <a:gd name="connsiteY9-190" fmla="*/ 692150 h 692150"/>
                    <a:gd name="connsiteX10-191" fmla="*/ 2425700 w 2562506"/>
                    <a:gd name="connsiteY10-192" fmla="*/ 666750 h 692150"/>
                    <a:gd name="connsiteX11-193" fmla="*/ 2479675 w 2562506"/>
                    <a:gd name="connsiteY11-194" fmla="*/ 692150 h 692150"/>
                    <a:gd name="connsiteX12-195" fmla="*/ 2562225 w 2562506"/>
                    <a:gd name="connsiteY12-196" fmla="*/ 685800 h 692150"/>
                    <a:gd name="connsiteX13-197" fmla="*/ 2555875 w 2562506"/>
                    <a:gd name="connsiteY13-198" fmla="*/ 171450 h 692150"/>
                    <a:gd name="connsiteX14-199" fmla="*/ 2470150 w 2562506"/>
                    <a:gd name="connsiteY14-200" fmla="*/ 95250 h 692150"/>
                    <a:gd name="connsiteX15-201" fmla="*/ 514350 w 2562506"/>
                    <a:gd name="connsiteY15-202" fmla="*/ 184150 h 692150"/>
                    <a:gd name="connsiteX16-203" fmla="*/ 184150 w 2562506"/>
                    <a:gd name="connsiteY16-204" fmla="*/ 0 h 692150"/>
                    <a:gd name="connsiteX0-205" fmla="*/ 184150 w 2562506"/>
                    <a:gd name="connsiteY0-206" fmla="*/ 0 h 692150"/>
                    <a:gd name="connsiteX1-207" fmla="*/ 9525 w 2562506"/>
                    <a:gd name="connsiteY1-208" fmla="*/ 152400 h 692150"/>
                    <a:gd name="connsiteX2-209" fmla="*/ 12700 w 2562506"/>
                    <a:gd name="connsiteY2-210" fmla="*/ 241300 h 692150"/>
                    <a:gd name="connsiteX3-211" fmla="*/ 2495550 w 2562506"/>
                    <a:gd name="connsiteY3-212" fmla="*/ 241300 h 692150"/>
                    <a:gd name="connsiteX4-213" fmla="*/ 2463800 w 2562506"/>
                    <a:gd name="connsiteY4-214" fmla="*/ 552450 h 692150"/>
                    <a:gd name="connsiteX5-215" fmla="*/ 69850 w 2562506"/>
                    <a:gd name="connsiteY5-216" fmla="*/ 565150 h 692150"/>
                    <a:gd name="connsiteX6-217" fmla="*/ 95250 w 2562506"/>
                    <a:gd name="connsiteY6-218" fmla="*/ 520700 h 692150"/>
                    <a:gd name="connsiteX7-219" fmla="*/ 0 w 2562506"/>
                    <a:gd name="connsiteY7-220" fmla="*/ 577850 h 692150"/>
                    <a:gd name="connsiteX8-221" fmla="*/ 38100 w 2562506"/>
                    <a:gd name="connsiteY8-222" fmla="*/ 666750 h 692150"/>
                    <a:gd name="connsiteX9-223" fmla="*/ 2393950 w 2562506"/>
                    <a:gd name="connsiteY9-224" fmla="*/ 692150 h 692150"/>
                    <a:gd name="connsiteX10-225" fmla="*/ 2435225 w 2562506"/>
                    <a:gd name="connsiteY10-226" fmla="*/ 666750 h 692150"/>
                    <a:gd name="connsiteX11-227" fmla="*/ 2479675 w 2562506"/>
                    <a:gd name="connsiteY11-228" fmla="*/ 692150 h 692150"/>
                    <a:gd name="connsiteX12-229" fmla="*/ 2562225 w 2562506"/>
                    <a:gd name="connsiteY12-230" fmla="*/ 685800 h 692150"/>
                    <a:gd name="connsiteX13-231" fmla="*/ 2555875 w 2562506"/>
                    <a:gd name="connsiteY13-232" fmla="*/ 171450 h 692150"/>
                    <a:gd name="connsiteX14-233" fmla="*/ 2470150 w 2562506"/>
                    <a:gd name="connsiteY14-234" fmla="*/ 95250 h 692150"/>
                    <a:gd name="connsiteX15-235" fmla="*/ 514350 w 2562506"/>
                    <a:gd name="connsiteY15-236" fmla="*/ 184150 h 692150"/>
                    <a:gd name="connsiteX16-237" fmla="*/ 184150 w 2562506"/>
                    <a:gd name="connsiteY16-238" fmla="*/ 0 h 692150"/>
                    <a:gd name="connsiteX0-239" fmla="*/ 184150 w 2562506"/>
                    <a:gd name="connsiteY0-240" fmla="*/ 0 h 692150"/>
                    <a:gd name="connsiteX1-241" fmla="*/ 9525 w 2562506"/>
                    <a:gd name="connsiteY1-242" fmla="*/ 152400 h 692150"/>
                    <a:gd name="connsiteX2-243" fmla="*/ 12700 w 2562506"/>
                    <a:gd name="connsiteY2-244" fmla="*/ 241300 h 692150"/>
                    <a:gd name="connsiteX3-245" fmla="*/ 2495550 w 2562506"/>
                    <a:gd name="connsiteY3-246" fmla="*/ 241300 h 692150"/>
                    <a:gd name="connsiteX4-247" fmla="*/ 2463800 w 2562506"/>
                    <a:gd name="connsiteY4-248" fmla="*/ 552450 h 692150"/>
                    <a:gd name="connsiteX5-249" fmla="*/ 69850 w 2562506"/>
                    <a:gd name="connsiteY5-250" fmla="*/ 565150 h 692150"/>
                    <a:gd name="connsiteX6-251" fmla="*/ 95250 w 2562506"/>
                    <a:gd name="connsiteY6-252" fmla="*/ 520700 h 692150"/>
                    <a:gd name="connsiteX7-253" fmla="*/ 0 w 2562506"/>
                    <a:gd name="connsiteY7-254" fmla="*/ 577850 h 692150"/>
                    <a:gd name="connsiteX8-255" fmla="*/ 9525 w 2562506"/>
                    <a:gd name="connsiteY8-256" fmla="*/ 688975 h 692150"/>
                    <a:gd name="connsiteX9-257" fmla="*/ 2393950 w 2562506"/>
                    <a:gd name="connsiteY9-258" fmla="*/ 692150 h 692150"/>
                    <a:gd name="connsiteX10-259" fmla="*/ 2435225 w 2562506"/>
                    <a:gd name="connsiteY10-260" fmla="*/ 666750 h 692150"/>
                    <a:gd name="connsiteX11-261" fmla="*/ 2479675 w 2562506"/>
                    <a:gd name="connsiteY11-262" fmla="*/ 692150 h 692150"/>
                    <a:gd name="connsiteX12-263" fmla="*/ 2562225 w 2562506"/>
                    <a:gd name="connsiteY12-264" fmla="*/ 685800 h 692150"/>
                    <a:gd name="connsiteX13-265" fmla="*/ 2555875 w 2562506"/>
                    <a:gd name="connsiteY13-266" fmla="*/ 171450 h 692150"/>
                    <a:gd name="connsiteX14-267" fmla="*/ 2470150 w 2562506"/>
                    <a:gd name="connsiteY14-268" fmla="*/ 95250 h 692150"/>
                    <a:gd name="connsiteX15-269" fmla="*/ 514350 w 2562506"/>
                    <a:gd name="connsiteY15-270" fmla="*/ 184150 h 692150"/>
                    <a:gd name="connsiteX16-271" fmla="*/ 184150 w 2562506"/>
                    <a:gd name="connsiteY16-272" fmla="*/ 0 h 692150"/>
                    <a:gd name="connsiteX0-273" fmla="*/ 180975 w 2559331"/>
                    <a:gd name="connsiteY0-274" fmla="*/ 0 h 692150"/>
                    <a:gd name="connsiteX1-275" fmla="*/ 6350 w 2559331"/>
                    <a:gd name="connsiteY1-276" fmla="*/ 152400 h 692150"/>
                    <a:gd name="connsiteX2-277" fmla="*/ 9525 w 2559331"/>
                    <a:gd name="connsiteY2-278" fmla="*/ 241300 h 692150"/>
                    <a:gd name="connsiteX3-279" fmla="*/ 2492375 w 2559331"/>
                    <a:gd name="connsiteY3-280" fmla="*/ 241300 h 692150"/>
                    <a:gd name="connsiteX4-281" fmla="*/ 2460625 w 2559331"/>
                    <a:gd name="connsiteY4-282" fmla="*/ 552450 h 692150"/>
                    <a:gd name="connsiteX5-283" fmla="*/ 66675 w 2559331"/>
                    <a:gd name="connsiteY5-284" fmla="*/ 565150 h 692150"/>
                    <a:gd name="connsiteX6-285" fmla="*/ 92075 w 2559331"/>
                    <a:gd name="connsiteY6-286" fmla="*/ 520700 h 692150"/>
                    <a:gd name="connsiteX7-287" fmla="*/ 0 w 2559331"/>
                    <a:gd name="connsiteY7-288" fmla="*/ 593725 h 692150"/>
                    <a:gd name="connsiteX8-289" fmla="*/ 6350 w 2559331"/>
                    <a:gd name="connsiteY8-290" fmla="*/ 688975 h 692150"/>
                    <a:gd name="connsiteX9-291" fmla="*/ 2390775 w 2559331"/>
                    <a:gd name="connsiteY9-292" fmla="*/ 692150 h 692150"/>
                    <a:gd name="connsiteX10-293" fmla="*/ 2432050 w 2559331"/>
                    <a:gd name="connsiteY10-294" fmla="*/ 666750 h 692150"/>
                    <a:gd name="connsiteX11-295" fmla="*/ 2476500 w 2559331"/>
                    <a:gd name="connsiteY11-296" fmla="*/ 692150 h 692150"/>
                    <a:gd name="connsiteX12-297" fmla="*/ 2559050 w 2559331"/>
                    <a:gd name="connsiteY12-298" fmla="*/ 685800 h 692150"/>
                    <a:gd name="connsiteX13-299" fmla="*/ 2552700 w 2559331"/>
                    <a:gd name="connsiteY13-300" fmla="*/ 171450 h 692150"/>
                    <a:gd name="connsiteX14-301" fmla="*/ 2466975 w 2559331"/>
                    <a:gd name="connsiteY14-302" fmla="*/ 95250 h 692150"/>
                    <a:gd name="connsiteX15-303" fmla="*/ 511175 w 2559331"/>
                    <a:gd name="connsiteY15-304" fmla="*/ 184150 h 692150"/>
                    <a:gd name="connsiteX16-305" fmla="*/ 180975 w 2559331"/>
                    <a:gd name="connsiteY16-306" fmla="*/ 0 h 692150"/>
                    <a:gd name="connsiteX0-307" fmla="*/ 180975 w 2559331"/>
                    <a:gd name="connsiteY0-308" fmla="*/ 0 h 692150"/>
                    <a:gd name="connsiteX1-309" fmla="*/ 6350 w 2559331"/>
                    <a:gd name="connsiteY1-310" fmla="*/ 152400 h 692150"/>
                    <a:gd name="connsiteX2-311" fmla="*/ 9525 w 2559331"/>
                    <a:gd name="connsiteY2-312" fmla="*/ 241300 h 692150"/>
                    <a:gd name="connsiteX3-313" fmla="*/ 2492375 w 2559331"/>
                    <a:gd name="connsiteY3-314" fmla="*/ 241300 h 692150"/>
                    <a:gd name="connsiteX4-315" fmla="*/ 2460625 w 2559331"/>
                    <a:gd name="connsiteY4-316" fmla="*/ 552450 h 692150"/>
                    <a:gd name="connsiteX5-317" fmla="*/ 66675 w 2559331"/>
                    <a:gd name="connsiteY5-318" fmla="*/ 565150 h 692150"/>
                    <a:gd name="connsiteX6-319" fmla="*/ 88900 w 2559331"/>
                    <a:gd name="connsiteY6-320" fmla="*/ 568325 h 692150"/>
                    <a:gd name="connsiteX7-321" fmla="*/ 92075 w 2559331"/>
                    <a:gd name="connsiteY7-322" fmla="*/ 520700 h 692150"/>
                    <a:gd name="connsiteX8-323" fmla="*/ 0 w 2559331"/>
                    <a:gd name="connsiteY8-324" fmla="*/ 593725 h 692150"/>
                    <a:gd name="connsiteX9-325" fmla="*/ 6350 w 2559331"/>
                    <a:gd name="connsiteY9-326" fmla="*/ 688975 h 692150"/>
                    <a:gd name="connsiteX10-327" fmla="*/ 2390775 w 2559331"/>
                    <a:gd name="connsiteY10-328" fmla="*/ 692150 h 692150"/>
                    <a:gd name="connsiteX11-329" fmla="*/ 2432050 w 2559331"/>
                    <a:gd name="connsiteY11-330" fmla="*/ 666750 h 692150"/>
                    <a:gd name="connsiteX12-331" fmla="*/ 2476500 w 2559331"/>
                    <a:gd name="connsiteY12-332" fmla="*/ 692150 h 692150"/>
                    <a:gd name="connsiteX13-333" fmla="*/ 2559050 w 2559331"/>
                    <a:gd name="connsiteY13-334" fmla="*/ 685800 h 692150"/>
                    <a:gd name="connsiteX14-335" fmla="*/ 2552700 w 2559331"/>
                    <a:gd name="connsiteY14-336" fmla="*/ 171450 h 692150"/>
                    <a:gd name="connsiteX15-337" fmla="*/ 2466975 w 2559331"/>
                    <a:gd name="connsiteY15-338" fmla="*/ 95250 h 692150"/>
                    <a:gd name="connsiteX16-339" fmla="*/ 511175 w 2559331"/>
                    <a:gd name="connsiteY16-340" fmla="*/ 184150 h 692150"/>
                    <a:gd name="connsiteX17" fmla="*/ 180975 w 2559331"/>
                    <a:gd name="connsiteY17" fmla="*/ 0 h 692150"/>
                    <a:gd name="connsiteX0-341" fmla="*/ 180975 w 2559331"/>
                    <a:gd name="connsiteY0-342" fmla="*/ 0 h 692150"/>
                    <a:gd name="connsiteX1-343" fmla="*/ 6350 w 2559331"/>
                    <a:gd name="connsiteY1-344" fmla="*/ 152400 h 692150"/>
                    <a:gd name="connsiteX2-345" fmla="*/ 9525 w 2559331"/>
                    <a:gd name="connsiteY2-346" fmla="*/ 241300 h 692150"/>
                    <a:gd name="connsiteX3-347" fmla="*/ 2454275 w 2559331"/>
                    <a:gd name="connsiteY3-348" fmla="*/ 234950 h 692150"/>
                    <a:gd name="connsiteX4-349" fmla="*/ 2460625 w 2559331"/>
                    <a:gd name="connsiteY4-350" fmla="*/ 552450 h 692150"/>
                    <a:gd name="connsiteX5-351" fmla="*/ 66675 w 2559331"/>
                    <a:gd name="connsiteY5-352" fmla="*/ 565150 h 692150"/>
                    <a:gd name="connsiteX6-353" fmla="*/ 88900 w 2559331"/>
                    <a:gd name="connsiteY6-354" fmla="*/ 568325 h 692150"/>
                    <a:gd name="connsiteX7-355" fmla="*/ 92075 w 2559331"/>
                    <a:gd name="connsiteY7-356" fmla="*/ 520700 h 692150"/>
                    <a:gd name="connsiteX8-357" fmla="*/ 0 w 2559331"/>
                    <a:gd name="connsiteY8-358" fmla="*/ 593725 h 692150"/>
                    <a:gd name="connsiteX9-359" fmla="*/ 6350 w 2559331"/>
                    <a:gd name="connsiteY9-360" fmla="*/ 688975 h 692150"/>
                    <a:gd name="connsiteX10-361" fmla="*/ 2390775 w 2559331"/>
                    <a:gd name="connsiteY10-362" fmla="*/ 692150 h 692150"/>
                    <a:gd name="connsiteX11-363" fmla="*/ 2432050 w 2559331"/>
                    <a:gd name="connsiteY11-364" fmla="*/ 666750 h 692150"/>
                    <a:gd name="connsiteX12-365" fmla="*/ 2476500 w 2559331"/>
                    <a:gd name="connsiteY12-366" fmla="*/ 692150 h 692150"/>
                    <a:gd name="connsiteX13-367" fmla="*/ 2559050 w 2559331"/>
                    <a:gd name="connsiteY13-368" fmla="*/ 685800 h 692150"/>
                    <a:gd name="connsiteX14-369" fmla="*/ 2552700 w 2559331"/>
                    <a:gd name="connsiteY14-370" fmla="*/ 171450 h 692150"/>
                    <a:gd name="connsiteX15-371" fmla="*/ 2466975 w 2559331"/>
                    <a:gd name="connsiteY15-372" fmla="*/ 95250 h 692150"/>
                    <a:gd name="connsiteX16-373" fmla="*/ 511175 w 2559331"/>
                    <a:gd name="connsiteY16-374" fmla="*/ 184150 h 692150"/>
                    <a:gd name="connsiteX17-375" fmla="*/ 180975 w 2559331"/>
                    <a:gd name="connsiteY17-376" fmla="*/ 0 h 692150"/>
                    <a:gd name="connsiteX0-377" fmla="*/ 180975 w 2559331"/>
                    <a:gd name="connsiteY0-378" fmla="*/ 0 h 692150"/>
                    <a:gd name="connsiteX1-379" fmla="*/ 6350 w 2559331"/>
                    <a:gd name="connsiteY1-380" fmla="*/ 152400 h 692150"/>
                    <a:gd name="connsiteX2-381" fmla="*/ 9525 w 2559331"/>
                    <a:gd name="connsiteY2-382" fmla="*/ 241300 h 692150"/>
                    <a:gd name="connsiteX3-383" fmla="*/ 2454275 w 2559331"/>
                    <a:gd name="connsiteY3-384" fmla="*/ 234950 h 692150"/>
                    <a:gd name="connsiteX4-385" fmla="*/ 2454275 w 2559331"/>
                    <a:gd name="connsiteY4-386" fmla="*/ 552450 h 692150"/>
                    <a:gd name="connsiteX5-387" fmla="*/ 66675 w 2559331"/>
                    <a:gd name="connsiteY5-388" fmla="*/ 565150 h 692150"/>
                    <a:gd name="connsiteX6-389" fmla="*/ 88900 w 2559331"/>
                    <a:gd name="connsiteY6-390" fmla="*/ 568325 h 692150"/>
                    <a:gd name="connsiteX7-391" fmla="*/ 92075 w 2559331"/>
                    <a:gd name="connsiteY7-392" fmla="*/ 520700 h 692150"/>
                    <a:gd name="connsiteX8-393" fmla="*/ 0 w 2559331"/>
                    <a:gd name="connsiteY8-394" fmla="*/ 593725 h 692150"/>
                    <a:gd name="connsiteX9-395" fmla="*/ 6350 w 2559331"/>
                    <a:gd name="connsiteY9-396" fmla="*/ 688975 h 692150"/>
                    <a:gd name="connsiteX10-397" fmla="*/ 2390775 w 2559331"/>
                    <a:gd name="connsiteY10-398" fmla="*/ 692150 h 692150"/>
                    <a:gd name="connsiteX11-399" fmla="*/ 2432050 w 2559331"/>
                    <a:gd name="connsiteY11-400" fmla="*/ 666750 h 692150"/>
                    <a:gd name="connsiteX12-401" fmla="*/ 2476500 w 2559331"/>
                    <a:gd name="connsiteY12-402" fmla="*/ 692150 h 692150"/>
                    <a:gd name="connsiteX13-403" fmla="*/ 2559050 w 2559331"/>
                    <a:gd name="connsiteY13-404" fmla="*/ 685800 h 692150"/>
                    <a:gd name="connsiteX14-405" fmla="*/ 2552700 w 2559331"/>
                    <a:gd name="connsiteY14-406" fmla="*/ 171450 h 692150"/>
                    <a:gd name="connsiteX15-407" fmla="*/ 2466975 w 2559331"/>
                    <a:gd name="connsiteY15-408" fmla="*/ 95250 h 692150"/>
                    <a:gd name="connsiteX16-409" fmla="*/ 511175 w 2559331"/>
                    <a:gd name="connsiteY16-410" fmla="*/ 184150 h 692150"/>
                    <a:gd name="connsiteX17-411" fmla="*/ 180975 w 2559331"/>
                    <a:gd name="connsiteY17-412" fmla="*/ 0 h 692150"/>
                    <a:gd name="connsiteX0-413" fmla="*/ 180975 w 2559331"/>
                    <a:gd name="connsiteY0-414" fmla="*/ 0 h 692150"/>
                    <a:gd name="connsiteX1-415" fmla="*/ 6350 w 2559331"/>
                    <a:gd name="connsiteY1-416" fmla="*/ 152400 h 692150"/>
                    <a:gd name="connsiteX2-417" fmla="*/ 9525 w 2559331"/>
                    <a:gd name="connsiteY2-418" fmla="*/ 241300 h 692150"/>
                    <a:gd name="connsiteX3-419" fmla="*/ 2454275 w 2559331"/>
                    <a:gd name="connsiteY3-420" fmla="*/ 234950 h 692150"/>
                    <a:gd name="connsiteX4-421" fmla="*/ 2454275 w 2559331"/>
                    <a:gd name="connsiteY4-422" fmla="*/ 552450 h 692150"/>
                    <a:gd name="connsiteX5-423" fmla="*/ 66675 w 2559331"/>
                    <a:gd name="connsiteY5-424" fmla="*/ 565150 h 692150"/>
                    <a:gd name="connsiteX6-425" fmla="*/ 88900 w 2559331"/>
                    <a:gd name="connsiteY6-426" fmla="*/ 568325 h 692150"/>
                    <a:gd name="connsiteX7-427" fmla="*/ 92075 w 2559331"/>
                    <a:gd name="connsiteY7-428" fmla="*/ 520700 h 692150"/>
                    <a:gd name="connsiteX8-429" fmla="*/ 0 w 2559331"/>
                    <a:gd name="connsiteY8-430" fmla="*/ 593725 h 692150"/>
                    <a:gd name="connsiteX9-431" fmla="*/ 6350 w 2559331"/>
                    <a:gd name="connsiteY9-432" fmla="*/ 688975 h 692150"/>
                    <a:gd name="connsiteX10-433" fmla="*/ 2390775 w 2559331"/>
                    <a:gd name="connsiteY10-434" fmla="*/ 692150 h 692150"/>
                    <a:gd name="connsiteX11-435" fmla="*/ 2432050 w 2559331"/>
                    <a:gd name="connsiteY11-436" fmla="*/ 666750 h 692150"/>
                    <a:gd name="connsiteX12-437" fmla="*/ 2476500 w 2559331"/>
                    <a:gd name="connsiteY12-438" fmla="*/ 692150 h 692150"/>
                    <a:gd name="connsiteX13-439" fmla="*/ 2559050 w 2559331"/>
                    <a:gd name="connsiteY13-440" fmla="*/ 685800 h 692150"/>
                    <a:gd name="connsiteX14-441" fmla="*/ 2552700 w 2559331"/>
                    <a:gd name="connsiteY14-442" fmla="*/ 171450 h 692150"/>
                    <a:gd name="connsiteX15-443" fmla="*/ 2466975 w 2559331"/>
                    <a:gd name="connsiteY15-444" fmla="*/ 95250 h 692150"/>
                    <a:gd name="connsiteX16-445" fmla="*/ 511175 w 2559331"/>
                    <a:gd name="connsiteY16-446" fmla="*/ 184150 h 692150"/>
                    <a:gd name="connsiteX17-447" fmla="*/ 180975 w 2559331"/>
                    <a:gd name="connsiteY17-448" fmla="*/ 0 h 692150"/>
                    <a:gd name="connsiteX0-449" fmla="*/ 180975 w 2559331"/>
                    <a:gd name="connsiteY0-450" fmla="*/ 0 h 692150"/>
                    <a:gd name="connsiteX1-451" fmla="*/ 6350 w 2559331"/>
                    <a:gd name="connsiteY1-452" fmla="*/ 152400 h 692150"/>
                    <a:gd name="connsiteX2-453" fmla="*/ 9525 w 2559331"/>
                    <a:gd name="connsiteY2-454" fmla="*/ 241300 h 692150"/>
                    <a:gd name="connsiteX3-455" fmla="*/ 2454275 w 2559331"/>
                    <a:gd name="connsiteY3-456" fmla="*/ 234950 h 692150"/>
                    <a:gd name="connsiteX4-457" fmla="*/ 2454275 w 2559331"/>
                    <a:gd name="connsiteY4-458" fmla="*/ 552450 h 692150"/>
                    <a:gd name="connsiteX5-459" fmla="*/ 66675 w 2559331"/>
                    <a:gd name="connsiteY5-460" fmla="*/ 565150 h 692150"/>
                    <a:gd name="connsiteX6-461" fmla="*/ 88900 w 2559331"/>
                    <a:gd name="connsiteY6-462" fmla="*/ 568325 h 692150"/>
                    <a:gd name="connsiteX7-463" fmla="*/ 92075 w 2559331"/>
                    <a:gd name="connsiteY7-464" fmla="*/ 520700 h 692150"/>
                    <a:gd name="connsiteX8-465" fmla="*/ 0 w 2559331"/>
                    <a:gd name="connsiteY8-466" fmla="*/ 593725 h 692150"/>
                    <a:gd name="connsiteX9-467" fmla="*/ 6350 w 2559331"/>
                    <a:gd name="connsiteY9-468" fmla="*/ 688975 h 692150"/>
                    <a:gd name="connsiteX10-469" fmla="*/ 2390775 w 2559331"/>
                    <a:gd name="connsiteY10-470" fmla="*/ 692150 h 692150"/>
                    <a:gd name="connsiteX11-471" fmla="*/ 2476500 w 2559331"/>
                    <a:gd name="connsiteY11-472" fmla="*/ 692150 h 692150"/>
                    <a:gd name="connsiteX12-473" fmla="*/ 2559050 w 2559331"/>
                    <a:gd name="connsiteY12-474" fmla="*/ 685800 h 692150"/>
                    <a:gd name="connsiteX13-475" fmla="*/ 2552700 w 2559331"/>
                    <a:gd name="connsiteY13-476" fmla="*/ 171450 h 692150"/>
                    <a:gd name="connsiteX14-477" fmla="*/ 2466975 w 2559331"/>
                    <a:gd name="connsiteY14-478" fmla="*/ 95250 h 692150"/>
                    <a:gd name="connsiteX15-479" fmla="*/ 511175 w 2559331"/>
                    <a:gd name="connsiteY15-480" fmla="*/ 184150 h 692150"/>
                    <a:gd name="connsiteX16-481" fmla="*/ 180975 w 2559331"/>
                    <a:gd name="connsiteY16-482" fmla="*/ 0 h 692150"/>
                    <a:gd name="connsiteX0-483" fmla="*/ 180975 w 2559331"/>
                    <a:gd name="connsiteY0-484" fmla="*/ 0 h 692150"/>
                    <a:gd name="connsiteX1-485" fmla="*/ 6350 w 2559331"/>
                    <a:gd name="connsiteY1-486" fmla="*/ 152400 h 692150"/>
                    <a:gd name="connsiteX2-487" fmla="*/ 9525 w 2559331"/>
                    <a:gd name="connsiteY2-488" fmla="*/ 241300 h 692150"/>
                    <a:gd name="connsiteX3-489" fmla="*/ 2454275 w 2559331"/>
                    <a:gd name="connsiteY3-490" fmla="*/ 234950 h 692150"/>
                    <a:gd name="connsiteX4-491" fmla="*/ 2454275 w 2559331"/>
                    <a:gd name="connsiteY4-492" fmla="*/ 552450 h 692150"/>
                    <a:gd name="connsiteX5-493" fmla="*/ 66675 w 2559331"/>
                    <a:gd name="connsiteY5-494" fmla="*/ 565150 h 692150"/>
                    <a:gd name="connsiteX6-495" fmla="*/ 88900 w 2559331"/>
                    <a:gd name="connsiteY6-496" fmla="*/ 568325 h 692150"/>
                    <a:gd name="connsiteX7-497" fmla="*/ 92075 w 2559331"/>
                    <a:gd name="connsiteY7-498" fmla="*/ 520700 h 692150"/>
                    <a:gd name="connsiteX8-499" fmla="*/ 0 w 2559331"/>
                    <a:gd name="connsiteY8-500" fmla="*/ 593725 h 692150"/>
                    <a:gd name="connsiteX9-501" fmla="*/ 6350 w 2559331"/>
                    <a:gd name="connsiteY9-502" fmla="*/ 688975 h 692150"/>
                    <a:gd name="connsiteX10-503" fmla="*/ 2390775 w 2559331"/>
                    <a:gd name="connsiteY10-504" fmla="*/ 692150 h 692150"/>
                    <a:gd name="connsiteX11-505" fmla="*/ 2559050 w 2559331"/>
                    <a:gd name="connsiteY11-506" fmla="*/ 685800 h 692150"/>
                    <a:gd name="connsiteX12-507" fmla="*/ 2552700 w 2559331"/>
                    <a:gd name="connsiteY12-508" fmla="*/ 171450 h 692150"/>
                    <a:gd name="connsiteX13-509" fmla="*/ 2466975 w 2559331"/>
                    <a:gd name="connsiteY13-510" fmla="*/ 95250 h 692150"/>
                    <a:gd name="connsiteX14-511" fmla="*/ 511175 w 2559331"/>
                    <a:gd name="connsiteY14-512" fmla="*/ 184150 h 692150"/>
                    <a:gd name="connsiteX15-513" fmla="*/ 180975 w 2559331"/>
                    <a:gd name="connsiteY15-514" fmla="*/ 0 h 692150"/>
                    <a:gd name="connsiteX0-515" fmla="*/ 180975 w 2559331"/>
                    <a:gd name="connsiteY0-516" fmla="*/ 0 h 688975"/>
                    <a:gd name="connsiteX1-517" fmla="*/ 6350 w 2559331"/>
                    <a:gd name="connsiteY1-518" fmla="*/ 152400 h 688975"/>
                    <a:gd name="connsiteX2-519" fmla="*/ 9525 w 2559331"/>
                    <a:gd name="connsiteY2-520" fmla="*/ 241300 h 688975"/>
                    <a:gd name="connsiteX3-521" fmla="*/ 2454275 w 2559331"/>
                    <a:gd name="connsiteY3-522" fmla="*/ 234950 h 688975"/>
                    <a:gd name="connsiteX4-523" fmla="*/ 2454275 w 2559331"/>
                    <a:gd name="connsiteY4-524" fmla="*/ 552450 h 688975"/>
                    <a:gd name="connsiteX5-525" fmla="*/ 66675 w 2559331"/>
                    <a:gd name="connsiteY5-526" fmla="*/ 565150 h 688975"/>
                    <a:gd name="connsiteX6-527" fmla="*/ 88900 w 2559331"/>
                    <a:gd name="connsiteY6-528" fmla="*/ 568325 h 688975"/>
                    <a:gd name="connsiteX7-529" fmla="*/ 92075 w 2559331"/>
                    <a:gd name="connsiteY7-530" fmla="*/ 520700 h 688975"/>
                    <a:gd name="connsiteX8-531" fmla="*/ 0 w 2559331"/>
                    <a:gd name="connsiteY8-532" fmla="*/ 593725 h 688975"/>
                    <a:gd name="connsiteX9-533" fmla="*/ 6350 w 2559331"/>
                    <a:gd name="connsiteY9-534" fmla="*/ 688975 h 688975"/>
                    <a:gd name="connsiteX10-535" fmla="*/ 2559050 w 2559331"/>
                    <a:gd name="connsiteY10-536" fmla="*/ 685800 h 688975"/>
                    <a:gd name="connsiteX11-537" fmla="*/ 2552700 w 2559331"/>
                    <a:gd name="connsiteY11-538" fmla="*/ 171450 h 688975"/>
                    <a:gd name="connsiteX12-539" fmla="*/ 2466975 w 2559331"/>
                    <a:gd name="connsiteY12-540" fmla="*/ 95250 h 688975"/>
                    <a:gd name="connsiteX13-541" fmla="*/ 511175 w 2559331"/>
                    <a:gd name="connsiteY13-542" fmla="*/ 184150 h 688975"/>
                    <a:gd name="connsiteX14-543" fmla="*/ 180975 w 2559331"/>
                    <a:gd name="connsiteY14-544" fmla="*/ 0 h 688975"/>
                    <a:gd name="connsiteX0-545" fmla="*/ 180975 w 2572231"/>
                    <a:gd name="connsiteY0-546" fmla="*/ 0 h 688975"/>
                    <a:gd name="connsiteX1-547" fmla="*/ 6350 w 2572231"/>
                    <a:gd name="connsiteY1-548" fmla="*/ 152400 h 688975"/>
                    <a:gd name="connsiteX2-549" fmla="*/ 9525 w 2572231"/>
                    <a:gd name="connsiteY2-550" fmla="*/ 241300 h 688975"/>
                    <a:gd name="connsiteX3-551" fmla="*/ 2454275 w 2572231"/>
                    <a:gd name="connsiteY3-552" fmla="*/ 234950 h 688975"/>
                    <a:gd name="connsiteX4-553" fmla="*/ 2454275 w 2572231"/>
                    <a:gd name="connsiteY4-554" fmla="*/ 552450 h 688975"/>
                    <a:gd name="connsiteX5-555" fmla="*/ 66675 w 2572231"/>
                    <a:gd name="connsiteY5-556" fmla="*/ 565150 h 688975"/>
                    <a:gd name="connsiteX6-557" fmla="*/ 88900 w 2572231"/>
                    <a:gd name="connsiteY6-558" fmla="*/ 568325 h 688975"/>
                    <a:gd name="connsiteX7-559" fmla="*/ 92075 w 2572231"/>
                    <a:gd name="connsiteY7-560" fmla="*/ 520700 h 688975"/>
                    <a:gd name="connsiteX8-561" fmla="*/ 0 w 2572231"/>
                    <a:gd name="connsiteY8-562" fmla="*/ 593725 h 688975"/>
                    <a:gd name="connsiteX9-563" fmla="*/ 6350 w 2572231"/>
                    <a:gd name="connsiteY9-564" fmla="*/ 688975 h 688975"/>
                    <a:gd name="connsiteX10-565" fmla="*/ 2559050 w 2572231"/>
                    <a:gd name="connsiteY10-566" fmla="*/ 685800 h 688975"/>
                    <a:gd name="connsiteX11-567" fmla="*/ 2552700 w 2572231"/>
                    <a:gd name="connsiteY11-568" fmla="*/ 171450 h 688975"/>
                    <a:gd name="connsiteX12-569" fmla="*/ 2466975 w 2572231"/>
                    <a:gd name="connsiteY12-570" fmla="*/ 95250 h 688975"/>
                    <a:gd name="connsiteX13-571" fmla="*/ 511175 w 2572231"/>
                    <a:gd name="connsiteY13-572" fmla="*/ 184150 h 688975"/>
                    <a:gd name="connsiteX14-573" fmla="*/ 180975 w 2572231"/>
                    <a:gd name="connsiteY14-574" fmla="*/ 0 h 688975"/>
                    <a:gd name="connsiteX0-575" fmla="*/ 180975 w 2572231"/>
                    <a:gd name="connsiteY0-576" fmla="*/ 0 h 688975"/>
                    <a:gd name="connsiteX1-577" fmla="*/ 6350 w 2572231"/>
                    <a:gd name="connsiteY1-578" fmla="*/ 152400 h 688975"/>
                    <a:gd name="connsiteX2-579" fmla="*/ 9525 w 2572231"/>
                    <a:gd name="connsiteY2-580" fmla="*/ 241300 h 688975"/>
                    <a:gd name="connsiteX3-581" fmla="*/ 2454275 w 2572231"/>
                    <a:gd name="connsiteY3-582" fmla="*/ 234950 h 688975"/>
                    <a:gd name="connsiteX4-583" fmla="*/ 2454275 w 2572231"/>
                    <a:gd name="connsiteY4-584" fmla="*/ 552450 h 688975"/>
                    <a:gd name="connsiteX5-585" fmla="*/ 66675 w 2572231"/>
                    <a:gd name="connsiteY5-586" fmla="*/ 565150 h 688975"/>
                    <a:gd name="connsiteX6-587" fmla="*/ 88900 w 2572231"/>
                    <a:gd name="connsiteY6-588" fmla="*/ 568325 h 688975"/>
                    <a:gd name="connsiteX7-589" fmla="*/ 92075 w 2572231"/>
                    <a:gd name="connsiteY7-590" fmla="*/ 520700 h 688975"/>
                    <a:gd name="connsiteX8-591" fmla="*/ 0 w 2572231"/>
                    <a:gd name="connsiteY8-592" fmla="*/ 593725 h 688975"/>
                    <a:gd name="connsiteX9-593" fmla="*/ 6350 w 2572231"/>
                    <a:gd name="connsiteY9-594" fmla="*/ 688975 h 688975"/>
                    <a:gd name="connsiteX10-595" fmla="*/ 2559050 w 2572231"/>
                    <a:gd name="connsiteY10-596" fmla="*/ 685800 h 688975"/>
                    <a:gd name="connsiteX11-597" fmla="*/ 2552700 w 2572231"/>
                    <a:gd name="connsiteY11-598" fmla="*/ 171450 h 688975"/>
                    <a:gd name="connsiteX12-599" fmla="*/ 2466975 w 2572231"/>
                    <a:gd name="connsiteY12-600" fmla="*/ 95250 h 688975"/>
                    <a:gd name="connsiteX13-601" fmla="*/ 511175 w 2572231"/>
                    <a:gd name="connsiteY13-602" fmla="*/ 184150 h 688975"/>
                    <a:gd name="connsiteX14-603" fmla="*/ 180975 w 2572231"/>
                    <a:gd name="connsiteY14-604" fmla="*/ 0 h 688975"/>
                    <a:gd name="connsiteX0-605" fmla="*/ 180975 w 2574798"/>
                    <a:gd name="connsiteY0-606" fmla="*/ 0 h 688975"/>
                    <a:gd name="connsiteX1-607" fmla="*/ 6350 w 2574798"/>
                    <a:gd name="connsiteY1-608" fmla="*/ 152400 h 688975"/>
                    <a:gd name="connsiteX2-609" fmla="*/ 9525 w 2574798"/>
                    <a:gd name="connsiteY2-610" fmla="*/ 241300 h 688975"/>
                    <a:gd name="connsiteX3-611" fmla="*/ 2454275 w 2574798"/>
                    <a:gd name="connsiteY3-612" fmla="*/ 234950 h 688975"/>
                    <a:gd name="connsiteX4-613" fmla="*/ 2454275 w 2574798"/>
                    <a:gd name="connsiteY4-614" fmla="*/ 552450 h 688975"/>
                    <a:gd name="connsiteX5-615" fmla="*/ 66675 w 2574798"/>
                    <a:gd name="connsiteY5-616" fmla="*/ 565150 h 688975"/>
                    <a:gd name="connsiteX6-617" fmla="*/ 88900 w 2574798"/>
                    <a:gd name="connsiteY6-618" fmla="*/ 568325 h 688975"/>
                    <a:gd name="connsiteX7-619" fmla="*/ 92075 w 2574798"/>
                    <a:gd name="connsiteY7-620" fmla="*/ 520700 h 688975"/>
                    <a:gd name="connsiteX8-621" fmla="*/ 0 w 2574798"/>
                    <a:gd name="connsiteY8-622" fmla="*/ 593725 h 688975"/>
                    <a:gd name="connsiteX9-623" fmla="*/ 6350 w 2574798"/>
                    <a:gd name="connsiteY9-624" fmla="*/ 688975 h 688975"/>
                    <a:gd name="connsiteX10-625" fmla="*/ 2562225 w 2574798"/>
                    <a:gd name="connsiteY10-626" fmla="*/ 666750 h 688975"/>
                    <a:gd name="connsiteX11-627" fmla="*/ 2552700 w 2574798"/>
                    <a:gd name="connsiteY11-628" fmla="*/ 171450 h 688975"/>
                    <a:gd name="connsiteX12-629" fmla="*/ 2466975 w 2574798"/>
                    <a:gd name="connsiteY12-630" fmla="*/ 95250 h 688975"/>
                    <a:gd name="connsiteX13-631" fmla="*/ 511175 w 2574798"/>
                    <a:gd name="connsiteY13-632" fmla="*/ 184150 h 688975"/>
                    <a:gd name="connsiteX14-633" fmla="*/ 180975 w 2574798"/>
                    <a:gd name="connsiteY14-634" fmla="*/ 0 h 688975"/>
                    <a:gd name="connsiteX0-635" fmla="*/ 180975 w 2574798"/>
                    <a:gd name="connsiteY0-636" fmla="*/ 0 h 688975"/>
                    <a:gd name="connsiteX1-637" fmla="*/ 6350 w 2574798"/>
                    <a:gd name="connsiteY1-638" fmla="*/ 152400 h 688975"/>
                    <a:gd name="connsiteX2-639" fmla="*/ 9525 w 2574798"/>
                    <a:gd name="connsiteY2-640" fmla="*/ 241300 h 688975"/>
                    <a:gd name="connsiteX3-641" fmla="*/ 2454275 w 2574798"/>
                    <a:gd name="connsiteY3-642" fmla="*/ 234950 h 688975"/>
                    <a:gd name="connsiteX4-643" fmla="*/ 2454275 w 2574798"/>
                    <a:gd name="connsiteY4-644" fmla="*/ 552450 h 688975"/>
                    <a:gd name="connsiteX5-645" fmla="*/ 66675 w 2574798"/>
                    <a:gd name="connsiteY5-646" fmla="*/ 565150 h 688975"/>
                    <a:gd name="connsiteX6-647" fmla="*/ 88900 w 2574798"/>
                    <a:gd name="connsiteY6-648" fmla="*/ 568325 h 688975"/>
                    <a:gd name="connsiteX7-649" fmla="*/ 92075 w 2574798"/>
                    <a:gd name="connsiteY7-650" fmla="*/ 520700 h 688975"/>
                    <a:gd name="connsiteX8-651" fmla="*/ 0 w 2574798"/>
                    <a:gd name="connsiteY8-652" fmla="*/ 593725 h 688975"/>
                    <a:gd name="connsiteX9-653" fmla="*/ 6350 w 2574798"/>
                    <a:gd name="connsiteY9-654" fmla="*/ 688975 h 688975"/>
                    <a:gd name="connsiteX10-655" fmla="*/ 2562225 w 2574798"/>
                    <a:gd name="connsiteY10-656" fmla="*/ 666750 h 688975"/>
                    <a:gd name="connsiteX11-657" fmla="*/ 2552700 w 2574798"/>
                    <a:gd name="connsiteY11-658" fmla="*/ 171450 h 688975"/>
                    <a:gd name="connsiteX12-659" fmla="*/ 2466975 w 2574798"/>
                    <a:gd name="connsiteY12-660" fmla="*/ 95250 h 688975"/>
                    <a:gd name="connsiteX13-661" fmla="*/ 511175 w 2574798"/>
                    <a:gd name="connsiteY13-662" fmla="*/ 184150 h 688975"/>
                    <a:gd name="connsiteX14-663" fmla="*/ 180975 w 2574798"/>
                    <a:gd name="connsiteY14-664" fmla="*/ 0 h 688975"/>
                    <a:gd name="connsiteX0-665" fmla="*/ 180975 w 2577418"/>
                    <a:gd name="connsiteY0-666" fmla="*/ 0 h 688975"/>
                    <a:gd name="connsiteX1-667" fmla="*/ 6350 w 2577418"/>
                    <a:gd name="connsiteY1-668" fmla="*/ 152400 h 688975"/>
                    <a:gd name="connsiteX2-669" fmla="*/ 9525 w 2577418"/>
                    <a:gd name="connsiteY2-670" fmla="*/ 241300 h 688975"/>
                    <a:gd name="connsiteX3-671" fmla="*/ 2454275 w 2577418"/>
                    <a:gd name="connsiteY3-672" fmla="*/ 234950 h 688975"/>
                    <a:gd name="connsiteX4-673" fmla="*/ 2454275 w 2577418"/>
                    <a:gd name="connsiteY4-674" fmla="*/ 552450 h 688975"/>
                    <a:gd name="connsiteX5-675" fmla="*/ 66675 w 2577418"/>
                    <a:gd name="connsiteY5-676" fmla="*/ 565150 h 688975"/>
                    <a:gd name="connsiteX6-677" fmla="*/ 88900 w 2577418"/>
                    <a:gd name="connsiteY6-678" fmla="*/ 568325 h 688975"/>
                    <a:gd name="connsiteX7-679" fmla="*/ 92075 w 2577418"/>
                    <a:gd name="connsiteY7-680" fmla="*/ 520700 h 688975"/>
                    <a:gd name="connsiteX8-681" fmla="*/ 0 w 2577418"/>
                    <a:gd name="connsiteY8-682" fmla="*/ 593725 h 688975"/>
                    <a:gd name="connsiteX9-683" fmla="*/ 6350 w 2577418"/>
                    <a:gd name="connsiteY9-684" fmla="*/ 688975 h 688975"/>
                    <a:gd name="connsiteX10-685" fmla="*/ 2565400 w 2577418"/>
                    <a:gd name="connsiteY10-686" fmla="*/ 688975 h 688975"/>
                    <a:gd name="connsiteX11-687" fmla="*/ 2552700 w 2577418"/>
                    <a:gd name="connsiteY11-688" fmla="*/ 171450 h 688975"/>
                    <a:gd name="connsiteX12-689" fmla="*/ 2466975 w 2577418"/>
                    <a:gd name="connsiteY12-690" fmla="*/ 95250 h 688975"/>
                    <a:gd name="connsiteX13-691" fmla="*/ 511175 w 2577418"/>
                    <a:gd name="connsiteY13-692" fmla="*/ 184150 h 688975"/>
                    <a:gd name="connsiteX14-693" fmla="*/ 180975 w 2577418"/>
                    <a:gd name="connsiteY14-694" fmla="*/ 0 h 688975"/>
                    <a:gd name="connsiteX0-695" fmla="*/ 180975 w 2577418"/>
                    <a:gd name="connsiteY0-696" fmla="*/ 0 h 688975"/>
                    <a:gd name="connsiteX1-697" fmla="*/ 6350 w 2577418"/>
                    <a:gd name="connsiteY1-698" fmla="*/ 152400 h 688975"/>
                    <a:gd name="connsiteX2-699" fmla="*/ 9525 w 2577418"/>
                    <a:gd name="connsiteY2-700" fmla="*/ 241300 h 688975"/>
                    <a:gd name="connsiteX3-701" fmla="*/ 2454275 w 2577418"/>
                    <a:gd name="connsiteY3-702" fmla="*/ 234950 h 688975"/>
                    <a:gd name="connsiteX4-703" fmla="*/ 2454275 w 2577418"/>
                    <a:gd name="connsiteY4-704" fmla="*/ 552450 h 688975"/>
                    <a:gd name="connsiteX5-705" fmla="*/ 66675 w 2577418"/>
                    <a:gd name="connsiteY5-706" fmla="*/ 565150 h 688975"/>
                    <a:gd name="connsiteX6-707" fmla="*/ 88900 w 2577418"/>
                    <a:gd name="connsiteY6-708" fmla="*/ 568325 h 688975"/>
                    <a:gd name="connsiteX7-709" fmla="*/ 92075 w 2577418"/>
                    <a:gd name="connsiteY7-710" fmla="*/ 520700 h 688975"/>
                    <a:gd name="connsiteX8-711" fmla="*/ 0 w 2577418"/>
                    <a:gd name="connsiteY8-712" fmla="*/ 593725 h 688975"/>
                    <a:gd name="connsiteX9-713" fmla="*/ 6350 w 2577418"/>
                    <a:gd name="connsiteY9-714" fmla="*/ 688975 h 688975"/>
                    <a:gd name="connsiteX10-715" fmla="*/ 2565400 w 2577418"/>
                    <a:gd name="connsiteY10-716" fmla="*/ 688975 h 688975"/>
                    <a:gd name="connsiteX11-717" fmla="*/ 2552700 w 2577418"/>
                    <a:gd name="connsiteY11-718" fmla="*/ 171450 h 688975"/>
                    <a:gd name="connsiteX12-719" fmla="*/ 2466975 w 2577418"/>
                    <a:gd name="connsiteY12-720" fmla="*/ 95250 h 688975"/>
                    <a:gd name="connsiteX13-721" fmla="*/ 511175 w 2577418"/>
                    <a:gd name="connsiteY13-722" fmla="*/ 184150 h 688975"/>
                    <a:gd name="connsiteX14-723" fmla="*/ 180975 w 2577418"/>
                    <a:gd name="connsiteY14-724" fmla="*/ 0 h 688975"/>
                    <a:gd name="connsiteX0-725" fmla="*/ 180975 w 2570812"/>
                    <a:gd name="connsiteY0-726" fmla="*/ 0 h 688975"/>
                    <a:gd name="connsiteX1-727" fmla="*/ 6350 w 2570812"/>
                    <a:gd name="connsiteY1-728" fmla="*/ 152400 h 688975"/>
                    <a:gd name="connsiteX2-729" fmla="*/ 9525 w 2570812"/>
                    <a:gd name="connsiteY2-730" fmla="*/ 241300 h 688975"/>
                    <a:gd name="connsiteX3-731" fmla="*/ 2454275 w 2570812"/>
                    <a:gd name="connsiteY3-732" fmla="*/ 234950 h 688975"/>
                    <a:gd name="connsiteX4-733" fmla="*/ 2454275 w 2570812"/>
                    <a:gd name="connsiteY4-734" fmla="*/ 552450 h 688975"/>
                    <a:gd name="connsiteX5-735" fmla="*/ 66675 w 2570812"/>
                    <a:gd name="connsiteY5-736" fmla="*/ 565150 h 688975"/>
                    <a:gd name="connsiteX6-737" fmla="*/ 88900 w 2570812"/>
                    <a:gd name="connsiteY6-738" fmla="*/ 568325 h 688975"/>
                    <a:gd name="connsiteX7-739" fmla="*/ 92075 w 2570812"/>
                    <a:gd name="connsiteY7-740" fmla="*/ 520700 h 688975"/>
                    <a:gd name="connsiteX8-741" fmla="*/ 0 w 2570812"/>
                    <a:gd name="connsiteY8-742" fmla="*/ 593725 h 688975"/>
                    <a:gd name="connsiteX9-743" fmla="*/ 6350 w 2570812"/>
                    <a:gd name="connsiteY9-744" fmla="*/ 688975 h 688975"/>
                    <a:gd name="connsiteX10-745" fmla="*/ 2565400 w 2570812"/>
                    <a:gd name="connsiteY10-746" fmla="*/ 688975 h 688975"/>
                    <a:gd name="connsiteX11-747" fmla="*/ 2552700 w 2570812"/>
                    <a:gd name="connsiteY11-748" fmla="*/ 171450 h 688975"/>
                    <a:gd name="connsiteX12-749" fmla="*/ 2466975 w 2570812"/>
                    <a:gd name="connsiteY12-750" fmla="*/ 95250 h 688975"/>
                    <a:gd name="connsiteX13-751" fmla="*/ 511175 w 2570812"/>
                    <a:gd name="connsiteY13-752" fmla="*/ 184150 h 688975"/>
                    <a:gd name="connsiteX14-753" fmla="*/ 180975 w 2570812"/>
                    <a:gd name="connsiteY14-754" fmla="*/ 0 h 688975"/>
                    <a:gd name="connsiteX0-755" fmla="*/ 180975 w 2570812"/>
                    <a:gd name="connsiteY0-756" fmla="*/ 0 h 688975"/>
                    <a:gd name="connsiteX1-757" fmla="*/ 6350 w 2570812"/>
                    <a:gd name="connsiteY1-758" fmla="*/ 152400 h 688975"/>
                    <a:gd name="connsiteX2-759" fmla="*/ 9525 w 2570812"/>
                    <a:gd name="connsiteY2-760" fmla="*/ 241300 h 688975"/>
                    <a:gd name="connsiteX3-761" fmla="*/ 2460625 w 2570812"/>
                    <a:gd name="connsiteY3-762" fmla="*/ 247650 h 688975"/>
                    <a:gd name="connsiteX4-763" fmla="*/ 2454275 w 2570812"/>
                    <a:gd name="connsiteY4-764" fmla="*/ 552450 h 688975"/>
                    <a:gd name="connsiteX5-765" fmla="*/ 66675 w 2570812"/>
                    <a:gd name="connsiteY5-766" fmla="*/ 565150 h 688975"/>
                    <a:gd name="connsiteX6-767" fmla="*/ 88900 w 2570812"/>
                    <a:gd name="connsiteY6-768" fmla="*/ 568325 h 688975"/>
                    <a:gd name="connsiteX7-769" fmla="*/ 92075 w 2570812"/>
                    <a:gd name="connsiteY7-770" fmla="*/ 520700 h 688975"/>
                    <a:gd name="connsiteX8-771" fmla="*/ 0 w 2570812"/>
                    <a:gd name="connsiteY8-772" fmla="*/ 593725 h 688975"/>
                    <a:gd name="connsiteX9-773" fmla="*/ 6350 w 2570812"/>
                    <a:gd name="connsiteY9-774" fmla="*/ 688975 h 688975"/>
                    <a:gd name="connsiteX10-775" fmla="*/ 2565400 w 2570812"/>
                    <a:gd name="connsiteY10-776" fmla="*/ 688975 h 688975"/>
                    <a:gd name="connsiteX11-777" fmla="*/ 2552700 w 2570812"/>
                    <a:gd name="connsiteY11-778" fmla="*/ 171450 h 688975"/>
                    <a:gd name="connsiteX12-779" fmla="*/ 2466975 w 2570812"/>
                    <a:gd name="connsiteY12-780" fmla="*/ 95250 h 688975"/>
                    <a:gd name="connsiteX13-781" fmla="*/ 511175 w 2570812"/>
                    <a:gd name="connsiteY13-782" fmla="*/ 184150 h 688975"/>
                    <a:gd name="connsiteX14-783" fmla="*/ 180975 w 2570812"/>
                    <a:gd name="connsiteY14-784" fmla="*/ 0 h 688975"/>
                    <a:gd name="connsiteX0-785" fmla="*/ 180975 w 2570812"/>
                    <a:gd name="connsiteY0-786" fmla="*/ 0 h 688975"/>
                    <a:gd name="connsiteX1-787" fmla="*/ 6350 w 2570812"/>
                    <a:gd name="connsiteY1-788" fmla="*/ 152400 h 688975"/>
                    <a:gd name="connsiteX2-789" fmla="*/ 9525 w 2570812"/>
                    <a:gd name="connsiteY2-790" fmla="*/ 241300 h 688975"/>
                    <a:gd name="connsiteX3-791" fmla="*/ 2460625 w 2570812"/>
                    <a:gd name="connsiteY3-792" fmla="*/ 247650 h 688975"/>
                    <a:gd name="connsiteX4-793" fmla="*/ 2457450 w 2570812"/>
                    <a:gd name="connsiteY4-794" fmla="*/ 561975 h 688975"/>
                    <a:gd name="connsiteX5-795" fmla="*/ 66675 w 2570812"/>
                    <a:gd name="connsiteY5-796" fmla="*/ 565150 h 688975"/>
                    <a:gd name="connsiteX6-797" fmla="*/ 88900 w 2570812"/>
                    <a:gd name="connsiteY6-798" fmla="*/ 568325 h 688975"/>
                    <a:gd name="connsiteX7-799" fmla="*/ 92075 w 2570812"/>
                    <a:gd name="connsiteY7-800" fmla="*/ 520700 h 688975"/>
                    <a:gd name="connsiteX8-801" fmla="*/ 0 w 2570812"/>
                    <a:gd name="connsiteY8-802" fmla="*/ 593725 h 688975"/>
                    <a:gd name="connsiteX9-803" fmla="*/ 6350 w 2570812"/>
                    <a:gd name="connsiteY9-804" fmla="*/ 688975 h 688975"/>
                    <a:gd name="connsiteX10-805" fmla="*/ 2565400 w 2570812"/>
                    <a:gd name="connsiteY10-806" fmla="*/ 688975 h 688975"/>
                    <a:gd name="connsiteX11-807" fmla="*/ 2552700 w 2570812"/>
                    <a:gd name="connsiteY11-808" fmla="*/ 171450 h 688975"/>
                    <a:gd name="connsiteX12-809" fmla="*/ 2466975 w 2570812"/>
                    <a:gd name="connsiteY12-810" fmla="*/ 95250 h 688975"/>
                    <a:gd name="connsiteX13-811" fmla="*/ 511175 w 2570812"/>
                    <a:gd name="connsiteY13-812" fmla="*/ 184150 h 688975"/>
                    <a:gd name="connsiteX14-813" fmla="*/ 180975 w 2570812"/>
                    <a:gd name="connsiteY14-814" fmla="*/ 0 h 688975"/>
                    <a:gd name="connsiteX0-815" fmla="*/ 180975 w 2570812"/>
                    <a:gd name="connsiteY0-816" fmla="*/ 0 h 688975"/>
                    <a:gd name="connsiteX1-817" fmla="*/ 6350 w 2570812"/>
                    <a:gd name="connsiteY1-818" fmla="*/ 152400 h 688975"/>
                    <a:gd name="connsiteX2-819" fmla="*/ 9525 w 2570812"/>
                    <a:gd name="connsiteY2-820" fmla="*/ 241300 h 688975"/>
                    <a:gd name="connsiteX3-821" fmla="*/ 2460625 w 2570812"/>
                    <a:gd name="connsiteY3-822" fmla="*/ 247650 h 688975"/>
                    <a:gd name="connsiteX4-823" fmla="*/ 2457450 w 2570812"/>
                    <a:gd name="connsiteY4-824" fmla="*/ 561975 h 688975"/>
                    <a:gd name="connsiteX5-825" fmla="*/ 66675 w 2570812"/>
                    <a:gd name="connsiteY5-826" fmla="*/ 565150 h 688975"/>
                    <a:gd name="connsiteX6-827" fmla="*/ 88900 w 2570812"/>
                    <a:gd name="connsiteY6-828" fmla="*/ 568325 h 688975"/>
                    <a:gd name="connsiteX7-829" fmla="*/ 92075 w 2570812"/>
                    <a:gd name="connsiteY7-830" fmla="*/ 520700 h 688975"/>
                    <a:gd name="connsiteX8-831" fmla="*/ 0 w 2570812"/>
                    <a:gd name="connsiteY8-832" fmla="*/ 593725 h 688975"/>
                    <a:gd name="connsiteX9-833" fmla="*/ 6350 w 2570812"/>
                    <a:gd name="connsiteY9-834" fmla="*/ 688975 h 688975"/>
                    <a:gd name="connsiteX10-835" fmla="*/ 2565400 w 2570812"/>
                    <a:gd name="connsiteY10-836" fmla="*/ 688975 h 688975"/>
                    <a:gd name="connsiteX11-837" fmla="*/ 2552700 w 2570812"/>
                    <a:gd name="connsiteY11-838" fmla="*/ 171450 h 688975"/>
                    <a:gd name="connsiteX12-839" fmla="*/ 2466975 w 2570812"/>
                    <a:gd name="connsiteY12-840" fmla="*/ 95250 h 688975"/>
                    <a:gd name="connsiteX13-841" fmla="*/ 485775 w 2570812"/>
                    <a:gd name="connsiteY13-842" fmla="*/ 171450 h 688975"/>
                    <a:gd name="connsiteX14-843" fmla="*/ 180975 w 2570812"/>
                    <a:gd name="connsiteY14-844" fmla="*/ 0 h 688975"/>
                    <a:gd name="connsiteX0-845" fmla="*/ 180975 w 2570812"/>
                    <a:gd name="connsiteY0-846" fmla="*/ 0 h 688975"/>
                    <a:gd name="connsiteX1-847" fmla="*/ 6350 w 2570812"/>
                    <a:gd name="connsiteY1-848" fmla="*/ 152400 h 688975"/>
                    <a:gd name="connsiteX2-849" fmla="*/ 9525 w 2570812"/>
                    <a:gd name="connsiteY2-850" fmla="*/ 241300 h 688975"/>
                    <a:gd name="connsiteX3-851" fmla="*/ 2460625 w 2570812"/>
                    <a:gd name="connsiteY3-852" fmla="*/ 247650 h 688975"/>
                    <a:gd name="connsiteX4-853" fmla="*/ 2457450 w 2570812"/>
                    <a:gd name="connsiteY4-854" fmla="*/ 561975 h 688975"/>
                    <a:gd name="connsiteX5-855" fmla="*/ 66675 w 2570812"/>
                    <a:gd name="connsiteY5-856" fmla="*/ 565150 h 688975"/>
                    <a:gd name="connsiteX6-857" fmla="*/ 88900 w 2570812"/>
                    <a:gd name="connsiteY6-858" fmla="*/ 568325 h 688975"/>
                    <a:gd name="connsiteX7-859" fmla="*/ 92075 w 2570812"/>
                    <a:gd name="connsiteY7-860" fmla="*/ 520700 h 688975"/>
                    <a:gd name="connsiteX8-861" fmla="*/ 0 w 2570812"/>
                    <a:gd name="connsiteY8-862" fmla="*/ 593725 h 688975"/>
                    <a:gd name="connsiteX9-863" fmla="*/ 6350 w 2570812"/>
                    <a:gd name="connsiteY9-864" fmla="*/ 688975 h 688975"/>
                    <a:gd name="connsiteX10-865" fmla="*/ 2565400 w 2570812"/>
                    <a:gd name="connsiteY10-866" fmla="*/ 688975 h 688975"/>
                    <a:gd name="connsiteX11-867" fmla="*/ 2552700 w 2570812"/>
                    <a:gd name="connsiteY11-868" fmla="*/ 171450 h 688975"/>
                    <a:gd name="connsiteX12-869" fmla="*/ 2466975 w 2570812"/>
                    <a:gd name="connsiteY12-870" fmla="*/ 95250 h 688975"/>
                    <a:gd name="connsiteX13-871" fmla="*/ 180975 w 2570812"/>
                    <a:gd name="connsiteY13-872" fmla="*/ 0 h 688975"/>
                    <a:gd name="connsiteX0-873" fmla="*/ 180975 w 2570812"/>
                    <a:gd name="connsiteY0-874" fmla="*/ 31750 h 720725"/>
                    <a:gd name="connsiteX1-875" fmla="*/ 6350 w 2570812"/>
                    <a:gd name="connsiteY1-876" fmla="*/ 184150 h 720725"/>
                    <a:gd name="connsiteX2-877" fmla="*/ 9525 w 2570812"/>
                    <a:gd name="connsiteY2-878" fmla="*/ 273050 h 720725"/>
                    <a:gd name="connsiteX3-879" fmla="*/ 2460625 w 2570812"/>
                    <a:gd name="connsiteY3-880" fmla="*/ 279400 h 720725"/>
                    <a:gd name="connsiteX4-881" fmla="*/ 2457450 w 2570812"/>
                    <a:gd name="connsiteY4-882" fmla="*/ 593725 h 720725"/>
                    <a:gd name="connsiteX5-883" fmla="*/ 66675 w 2570812"/>
                    <a:gd name="connsiteY5-884" fmla="*/ 596900 h 720725"/>
                    <a:gd name="connsiteX6-885" fmla="*/ 88900 w 2570812"/>
                    <a:gd name="connsiteY6-886" fmla="*/ 600075 h 720725"/>
                    <a:gd name="connsiteX7-887" fmla="*/ 92075 w 2570812"/>
                    <a:gd name="connsiteY7-888" fmla="*/ 552450 h 720725"/>
                    <a:gd name="connsiteX8-889" fmla="*/ 0 w 2570812"/>
                    <a:gd name="connsiteY8-890" fmla="*/ 625475 h 720725"/>
                    <a:gd name="connsiteX9-891" fmla="*/ 6350 w 2570812"/>
                    <a:gd name="connsiteY9-892" fmla="*/ 720725 h 720725"/>
                    <a:gd name="connsiteX10-893" fmla="*/ 2565400 w 2570812"/>
                    <a:gd name="connsiteY10-894" fmla="*/ 720725 h 720725"/>
                    <a:gd name="connsiteX11-895" fmla="*/ 2552700 w 2570812"/>
                    <a:gd name="connsiteY11-896" fmla="*/ 203200 h 720725"/>
                    <a:gd name="connsiteX12-897" fmla="*/ 2336800 w 2570812"/>
                    <a:gd name="connsiteY12-898" fmla="*/ 0 h 720725"/>
                    <a:gd name="connsiteX13-899" fmla="*/ 180975 w 2570812"/>
                    <a:gd name="connsiteY13-900" fmla="*/ 31750 h 720725"/>
                    <a:gd name="connsiteX0-901" fmla="*/ 180975 w 2570812"/>
                    <a:gd name="connsiteY0-902" fmla="*/ 0 h 688975"/>
                    <a:gd name="connsiteX1-903" fmla="*/ 6350 w 2570812"/>
                    <a:gd name="connsiteY1-904" fmla="*/ 152400 h 688975"/>
                    <a:gd name="connsiteX2-905" fmla="*/ 9525 w 2570812"/>
                    <a:gd name="connsiteY2-906" fmla="*/ 241300 h 688975"/>
                    <a:gd name="connsiteX3-907" fmla="*/ 2460625 w 2570812"/>
                    <a:gd name="connsiteY3-908" fmla="*/ 247650 h 688975"/>
                    <a:gd name="connsiteX4-909" fmla="*/ 2457450 w 2570812"/>
                    <a:gd name="connsiteY4-910" fmla="*/ 561975 h 688975"/>
                    <a:gd name="connsiteX5-911" fmla="*/ 66675 w 2570812"/>
                    <a:gd name="connsiteY5-912" fmla="*/ 565150 h 688975"/>
                    <a:gd name="connsiteX6-913" fmla="*/ 88900 w 2570812"/>
                    <a:gd name="connsiteY6-914" fmla="*/ 568325 h 688975"/>
                    <a:gd name="connsiteX7-915" fmla="*/ 92075 w 2570812"/>
                    <a:gd name="connsiteY7-916" fmla="*/ 520700 h 688975"/>
                    <a:gd name="connsiteX8-917" fmla="*/ 0 w 2570812"/>
                    <a:gd name="connsiteY8-918" fmla="*/ 593725 h 688975"/>
                    <a:gd name="connsiteX9-919" fmla="*/ 6350 w 2570812"/>
                    <a:gd name="connsiteY9-920" fmla="*/ 688975 h 688975"/>
                    <a:gd name="connsiteX10-921" fmla="*/ 2565400 w 2570812"/>
                    <a:gd name="connsiteY10-922" fmla="*/ 688975 h 688975"/>
                    <a:gd name="connsiteX11-923" fmla="*/ 2552700 w 2570812"/>
                    <a:gd name="connsiteY11-924" fmla="*/ 171450 h 688975"/>
                    <a:gd name="connsiteX12-925" fmla="*/ 2352675 w 2570812"/>
                    <a:gd name="connsiteY12-926" fmla="*/ 19050 h 688975"/>
                    <a:gd name="connsiteX13-927" fmla="*/ 180975 w 2570812"/>
                    <a:gd name="connsiteY13-928" fmla="*/ 0 h 688975"/>
                    <a:gd name="connsiteX0-929" fmla="*/ 225425 w 2570812"/>
                    <a:gd name="connsiteY0-930" fmla="*/ 0 h 714375"/>
                    <a:gd name="connsiteX1-931" fmla="*/ 6350 w 2570812"/>
                    <a:gd name="connsiteY1-932" fmla="*/ 177800 h 714375"/>
                    <a:gd name="connsiteX2-933" fmla="*/ 9525 w 2570812"/>
                    <a:gd name="connsiteY2-934" fmla="*/ 266700 h 714375"/>
                    <a:gd name="connsiteX3-935" fmla="*/ 2460625 w 2570812"/>
                    <a:gd name="connsiteY3-936" fmla="*/ 273050 h 714375"/>
                    <a:gd name="connsiteX4-937" fmla="*/ 2457450 w 2570812"/>
                    <a:gd name="connsiteY4-938" fmla="*/ 587375 h 714375"/>
                    <a:gd name="connsiteX5-939" fmla="*/ 66675 w 2570812"/>
                    <a:gd name="connsiteY5-940" fmla="*/ 590550 h 714375"/>
                    <a:gd name="connsiteX6-941" fmla="*/ 88900 w 2570812"/>
                    <a:gd name="connsiteY6-942" fmla="*/ 593725 h 714375"/>
                    <a:gd name="connsiteX7-943" fmla="*/ 92075 w 2570812"/>
                    <a:gd name="connsiteY7-944" fmla="*/ 546100 h 714375"/>
                    <a:gd name="connsiteX8-945" fmla="*/ 0 w 2570812"/>
                    <a:gd name="connsiteY8-946" fmla="*/ 619125 h 714375"/>
                    <a:gd name="connsiteX9-947" fmla="*/ 6350 w 2570812"/>
                    <a:gd name="connsiteY9-948" fmla="*/ 714375 h 714375"/>
                    <a:gd name="connsiteX10-949" fmla="*/ 2565400 w 2570812"/>
                    <a:gd name="connsiteY10-950" fmla="*/ 714375 h 714375"/>
                    <a:gd name="connsiteX11-951" fmla="*/ 2552700 w 2570812"/>
                    <a:gd name="connsiteY11-952" fmla="*/ 196850 h 714375"/>
                    <a:gd name="connsiteX12-953" fmla="*/ 2352675 w 2570812"/>
                    <a:gd name="connsiteY12-954" fmla="*/ 44450 h 714375"/>
                    <a:gd name="connsiteX13-955" fmla="*/ 225425 w 2570812"/>
                    <a:gd name="connsiteY13-956" fmla="*/ 0 h 714375"/>
                    <a:gd name="connsiteX0-957" fmla="*/ 225425 w 2570812"/>
                    <a:gd name="connsiteY0-958" fmla="*/ 0 h 714375"/>
                    <a:gd name="connsiteX1-959" fmla="*/ 6350 w 2570812"/>
                    <a:gd name="connsiteY1-960" fmla="*/ 177800 h 714375"/>
                    <a:gd name="connsiteX2-961" fmla="*/ 9525 w 2570812"/>
                    <a:gd name="connsiteY2-962" fmla="*/ 266700 h 714375"/>
                    <a:gd name="connsiteX3-963" fmla="*/ 2460625 w 2570812"/>
                    <a:gd name="connsiteY3-964" fmla="*/ 273050 h 714375"/>
                    <a:gd name="connsiteX4-965" fmla="*/ 2457450 w 2570812"/>
                    <a:gd name="connsiteY4-966" fmla="*/ 587375 h 714375"/>
                    <a:gd name="connsiteX5-967" fmla="*/ 66675 w 2570812"/>
                    <a:gd name="connsiteY5-968" fmla="*/ 590550 h 714375"/>
                    <a:gd name="connsiteX6-969" fmla="*/ 88900 w 2570812"/>
                    <a:gd name="connsiteY6-970" fmla="*/ 593725 h 714375"/>
                    <a:gd name="connsiteX7-971" fmla="*/ 92075 w 2570812"/>
                    <a:gd name="connsiteY7-972" fmla="*/ 546100 h 714375"/>
                    <a:gd name="connsiteX8-973" fmla="*/ 0 w 2570812"/>
                    <a:gd name="connsiteY8-974" fmla="*/ 619125 h 714375"/>
                    <a:gd name="connsiteX9-975" fmla="*/ 6350 w 2570812"/>
                    <a:gd name="connsiteY9-976" fmla="*/ 714375 h 714375"/>
                    <a:gd name="connsiteX10-977" fmla="*/ 2565400 w 2570812"/>
                    <a:gd name="connsiteY10-978" fmla="*/ 714375 h 714375"/>
                    <a:gd name="connsiteX11-979" fmla="*/ 2552700 w 2570812"/>
                    <a:gd name="connsiteY11-980" fmla="*/ 196850 h 714375"/>
                    <a:gd name="connsiteX12-981" fmla="*/ 2308225 w 2570812"/>
                    <a:gd name="connsiteY12-982" fmla="*/ 12700 h 714375"/>
                    <a:gd name="connsiteX13-983" fmla="*/ 225425 w 2570812"/>
                    <a:gd name="connsiteY13-984" fmla="*/ 0 h 714375"/>
                    <a:gd name="connsiteX0-985" fmla="*/ 225425 w 2570812"/>
                    <a:gd name="connsiteY0-986" fmla="*/ 0 h 714375"/>
                    <a:gd name="connsiteX1-987" fmla="*/ 6350 w 2570812"/>
                    <a:gd name="connsiteY1-988" fmla="*/ 177800 h 714375"/>
                    <a:gd name="connsiteX2-989" fmla="*/ 9525 w 2570812"/>
                    <a:gd name="connsiteY2-990" fmla="*/ 266700 h 714375"/>
                    <a:gd name="connsiteX3-991" fmla="*/ 2460625 w 2570812"/>
                    <a:gd name="connsiteY3-992" fmla="*/ 273050 h 714375"/>
                    <a:gd name="connsiteX4-993" fmla="*/ 2457450 w 2570812"/>
                    <a:gd name="connsiteY4-994" fmla="*/ 587375 h 714375"/>
                    <a:gd name="connsiteX5-995" fmla="*/ 66675 w 2570812"/>
                    <a:gd name="connsiteY5-996" fmla="*/ 590550 h 714375"/>
                    <a:gd name="connsiteX6-997" fmla="*/ 88900 w 2570812"/>
                    <a:gd name="connsiteY6-998" fmla="*/ 593725 h 714375"/>
                    <a:gd name="connsiteX7-999" fmla="*/ 92075 w 2570812"/>
                    <a:gd name="connsiteY7-1000" fmla="*/ 546100 h 714375"/>
                    <a:gd name="connsiteX8-1001" fmla="*/ 0 w 2570812"/>
                    <a:gd name="connsiteY8-1002" fmla="*/ 619125 h 714375"/>
                    <a:gd name="connsiteX9-1003" fmla="*/ 6350 w 2570812"/>
                    <a:gd name="connsiteY9-1004" fmla="*/ 714375 h 714375"/>
                    <a:gd name="connsiteX10-1005" fmla="*/ 2565400 w 2570812"/>
                    <a:gd name="connsiteY10-1006" fmla="*/ 714375 h 714375"/>
                    <a:gd name="connsiteX11-1007" fmla="*/ 2552700 w 2570812"/>
                    <a:gd name="connsiteY11-1008" fmla="*/ 196850 h 714375"/>
                    <a:gd name="connsiteX12-1009" fmla="*/ 2295525 w 2570812"/>
                    <a:gd name="connsiteY12-1010" fmla="*/ 0 h 714375"/>
                    <a:gd name="connsiteX13-1011" fmla="*/ 225425 w 2570812"/>
                    <a:gd name="connsiteY13-1012" fmla="*/ 0 h 714375"/>
                    <a:gd name="connsiteX0-1013" fmla="*/ 225425 w 2570812"/>
                    <a:gd name="connsiteY0-1014" fmla="*/ 0 h 714375"/>
                    <a:gd name="connsiteX1-1015" fmla="*/ 6350 w 2570812"/>
                    <a:gd name="connsiteY1-1016" fmla="*/ 177800 h 714375"/>
                    <a:gd name="connsiteX2-1017" fmla="*/ 9525 w 2570812"/>
                    <a:gd name="connsiteY2-1018" fmla="*/ 266700 h 714375"/>
                    <a:gd name="connsiteX3-1019" fmla="*/ 2460625 w 2570812"/>
                    <a:gd name="connsiteY3-1020" fmla="*/ 273050 h 714375"/>
                    <a:gd name="connsiteX4-1021" fmla="*/ 2457450 w 2570812"/>
                    <a:gd name="connsiteY4-1022" fmla="*/ 587375 h 714375"/>
                    <a:gd name="connsiteX5-1023" fmla="*/ 66675 w 2570812"/>
                    <a:gd name="connsiteY5-1024" fmla="*/ 590550 h 714375"/>
                    <a:gd name="connsiteX6-1025" fmla="*/ 88900 w 2570812"/>
                    <a:gd name="connsiteY6-1026" fmla="*/ 593725 h 714375"/>
                    <a:gd name="connsiteX7-1027" fmla="*/ 92075 w 2570812"/>
                    <a:gd name="connsiteY7-1028" fmla="*/ 546100 h 714375"/>
                    <a:gd name="connsiteX8-1029" fmla="*/ 0 w 2570812"/>
                    <a:gd name="connsiteY8-1030" fmla="*/ 619125 h 714375"/>
                    <a:gd name="connsiteX9-1031" fmla="*/ 6350 w 2570812"/>
                    <a:gd name="connsiteY9-1032" fmla="*/ 714375 h 714375"/>
                    <a:gd name="connsiteX10-1033" fmla="*/ 2565400 w 2570812"/>
                    <a:gd name="connsiteY10-1034" fmla="*/ 714375 h 714375"/>
                    <a:gd name="connsiteX11-1035" fmla="*/ 2552700 w 2570812"/>
                    <a:gd name="connsiteY11-1036" fmla="*/ 196850 h 714375"/>
                    <a:gd name="connsiteX12-1037" fmla="*/ 2295525 w 2570812"/>
                    <a:gd name="connsiteY12-1038" fmla="*/ 0 h 714375"/>
                    <a:gd name="connsiteX13-1039" fmla="*/ 225425 w 2570812"/>
                    <a:gd name="connsiteY13-1040" fmla="*/ 0 h 714375"/>
                    <a:gd name="connsiteX0-1041" fmla="*/ 225425 w 2572985"/>
                    <a:gd name="connsiteY0-1042" fmla="*/ 0 h 714375"/>
                    <a:gd name="connsiteX1-1043" fmla="*/ 6350 w 2572985"/>
                    <a:gd name="connsiteY1-1044" fmla="*/ 177800 h 714375"/>
                    <a:gd name="connsiteX2-1045" fmla="*/ 9525 w 2572985"/>
                    <a:gd name="connsiteY2-1046" fmla="*/ 266700 h 714375"/>
                    <a:gd name="connsiteX3-1047" fmla="*/ 2460625 w 2572985"/>
                    <a:gd name="connsiteY3-1048" fmla="*/ 273050 h 714375"/>
                    <a:gd name="connsiteX4-1049" fmla="*/ 2457450 w 2572985"/>
                    <a:gd name="connsiteY4-1050" fmla="*/ 587375 h 714375"/>
                    <a:gd name="connsiteX5-1051" fmla="*/ 66675 w 2572985"/>
                    <a:gd name="connsiteY5-1052" fmla="*/ 590550 h 714375"/>
                    <a:gd name="connsiteX6-1053" fmla="*/ 88900 w 2572985"/>
                    <a:gd name="connsiteY6-1054" fmla="*/ 593725 h 714375"/>
                    <a:gd name="connsiteX7-1055" fmla="*/ 92075 w 2572985"/>
                    <a:gd name="connsiteY7-1056" fmla="*/ 546100 h 714375"/>
                    <a:gd name="connsiteX8-1057" fmla="*/ 0 w 2572985"/>
                    <a:gd name="connsiteY8-1058" fmla="*/ 619125 h 714375"/>
                    <a:gd name="connsiteX9-1059" fmla="*/ 6350 w 2572985"/>
                    <a:gd name="connsiteY9-1060" fmla="*/ 714375 h 714375"/>
                    <a:gd name="connsiteX10-1061" fmla="*/ 2565400 w 2572985"/>
                    <a:gd name="connsiteY10-1062" fmla="*/ 714375 h 714375"/>
                    <a:gd name="connsiteX11-1063" fmla="*/ 2565567 w 2572985"/>
                    <a:gd name="connsiteY11-1064" fmla="*/ 205427 h 714375"/>
                    <a:gd name="connsiteX12-1065" fmla="*/ 2295525 w 2572985"/>
                    <a:gd name="connsiteY12-1066" fmla="*/ 0 h 714375"/>
                    <a:gd name="connsiteX13-1067" fmla="*/ 225425 w 2572985"/>
                    <a:gd name="connsiteY13-1068" fmla="*/ 0 h 714375"/>
                    <a:gd name="connsiteX0-1069" fmla="*/ 225425 w 2575763"/>
                    <a:gd name="connsiteY0-1070" fmla="*/ 0 h 714375"/>
                    <a:gd name="connsiteX1-1071" fmla="*/ 6350 w 2575763"/>
                    <a:gd name="connsiteY1-1072" fmla="*/ 177800 h 714375"/>
                    <a:gd name="connsiteX2-1073" fmla="*/ 9525 w 2575763"/>
                    <a:gd name="connsiteY2-1074" fmla="*/ 266700 h 714375"/>
                    <a:gd name="connsiteX3-1075" fmla="*/ 2460625 w 2575763"/>
                    <a:gd name="connsiteY3-1076" fmla="*/ 273050 h 714375"/>
                    <a:gd name="connsiteX4-1077" fmla="*/ 2457450 w 2575763"/>
                    <a:gd name="connsiteY4-1078" fmla="*/ 587375 h 714375"/>
                    <a:gd name="connsiteX5-1079" fmla="*/ 66675 w 2575763"/>
                    <a:gd name="connsiteY5-1080" fmla="*/ 590550 h 714375"/>
                    <a:gd name="connsiteX6-1081" fmla="*/ 88900 w 2575763"/>
                    <a:gd name="connsiteY6-1082" fmla="*/ 593725 h 714375"/>
                    <a:gd name="connsiteX7-1083" fmla="*/ 92075 w 2575763"/>
                    <a:gd name="connsiteY7-1084" fmla="*/ 546100 h 714375"/>
                    <a:gd name="connsiteX8-1085" fmla="*/ 0 w 2575763"/>
                    <a:gd name="connsiteY8-1086" fmla="*/ 619125 h 714375"/>
                    <a:gd name="connsiteX9-1087" fmla="*/ 6350 w 2575763"/>
                    <a:gd name="connsiteY9-1088" fmla="*/ 714375 h 714375"/>
                    <a:gd name="connsiteX10-1089" fmla="*/ 2565400 w 2575763"/>
                    <a:gd name="connsiteY10-1090" fmla="*/ 714375 h 714375"/>
                    <a:gd name="connsiteX11-1091" fmla="*/ 2574145 w 2575763"/>
                    <a:gd name="connsiteY11-1092" fmla="*/ 205427 h 714375"/>
                    <a:gd name="connsiteX12-1093" fmla="*/ 2295525 w 2575763"/>
                    <a:gd name="connsiteY12-1094" fmla="*/ 0 h 714375"/>
                    <a:gd name="connsiteX13-1095" fmla="*/ 225425 w 2575763"/>
                    <a:gd name="connsiteY13-1096" fmla="*/ 0 h 71437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46" name="Rectangle 22"/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-1" fmla="*/ 0 w 2376264"/>
                    <a:gd name="connsiteY0-2" fmla="*/ 0 h 321543"/>
                    <a:gd name="connsiteX1-3" fmla="*/ 2376264 w 2376264"/>
                    <a:gd name="connsiteY1-4" fmla="*/ 0 h 321543"/>
                    <a:gd name="connsiteX2-5" fmla="*/ 2376264 w 2376264"/>
                    <a:gd name="connsiteY2-6" fmla="*/ 321543 h 321543"/>
                    <a:gd name="connsiteX3-7" fmla="*/ 0 w 2376264"/>
                    <a:gd name="connsiteY3-8" fmla="*/ 321543 h 321543"/>
                    <a:gd name="connsiteX4-9" fmla="*/ 0 w 2376264"/>
                    <a:gd name="connsiteY4-10" fmla="*/ 0 h 321543"/>
                    <a:gd name="connsiteX0-11" fmla="*/ 0 w 2376264"/>
                    <a:gd name="connsiteY0-12" fmla="*/ 0 h 321543"/>
                    <a:gd name="connsiteX1-13" fmla="*/ 2376264 w 2376264"/>
                    <a:gd name="connsiteY1-14" fmla="*/ 0 h 321543"/>
                    <a:gd name="connsiteX2-15" fmla="*/ 2376264 w 2376264"/>
                    <a:gd name="connsiteY2-16" fmla="*/ 321543 h 321543"/>
                    <a:gd name="connsiteX3-17" fmla="*/ 0 w 2376264"/>
                    <a:gd name="connsiteY3-18" fmla="*/ 321543 h 321543"/>
                    <a:gd name="connsiteX4-19" fmla="*/ 0 w 2376264"/>
                    <a:gd name="connsiteY4-20" fmla="*/ 0 h 321543"/>
                    <a:gd name="connsiteX0-21" fmla="*/ 0 w 2376264"/>
                    <a:gd name="connsiteY0-22" fmla="*/ 0 h 321543"/>
                    <a:gd name="connsiteX1-23" fmla="*/ 2376264 w 2376264"/>
                    <a:gd name="connsiteY1-24" fmla="*/ 0 h 321543"/>
                    <a:gd name="connsiteX2-25" fmla="*/ 2376264 w 2376264"/>
                    <a:gd name="connsiteY2-26" fmla="*/ 321543 h 321543"/>
                    <a:gd name="connsiteX3-27" fmla="*/ 0 w 2376264"/>
                    <a:gd name="connsiteY3-28" fmla="*/ 321543 h 321543"/>
                    <a:gd name="connsiteX4-29" fmla="*/ 0 w 2376264"/>
                    <a:gd name="connsiteY4-30" fmla="*/ 0 h 32154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4035197" y="5083389"/>
                <a:ext cx="2071096" cy="442029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3" name="Freeform 18"/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-1" fmla="*/ 47625 w 2552700"/>
                    <a:gd name="connsiteY0-2" fmla="*/ 263525 h 574675"/>
                    <a:gd name="connsiteX1-3" fmla="*/ 0 w 2552700"/>
                    <a:gd name="connsiteY1-4" fmla="*/ 311150 h 574675"/>
                    <a:gd name="connsiteX2-5" fmla="*/ 447675 w 2552700"/>
                    <a:gd name="connsiteY2-6" fmla="*/ 574675 h 574675"/>
                    <a:gd name="connsiteX3-7" fmla="*/ 2549525 w 2552700"/>
                    <a:gd name="connsiteY3-8" fmla="*/ 504825 h 574675"/>
                    <a:gd name="connsiteX4-9" fmla="*/ 2552700 w 2552700"/>
                    <a:gd name="connsiteY4-10" fmla="*/ 161925 h 574675"/>
                    <a:gd name="connsiteX5-11" fmla="*/ 1552575 w 2552700"/>
                    <a:gd name="connsiteY5-12" fmla="*/ 0 h 574675"/>
                    <a:gd name="connsiteX6-13" fmla="*/ 6350 w 2552700"/>
                    <a:gd name="connsiteY6-14" fmla="*/ 57150 h 574675"/>
                    <a:gd name="connsiteX7-15" fmla="*/ 3175 w 2552700"/>
                    <a:gd name="connsiteY7-16" fmla="*/ 95250 h 574675"/>
                    <a:gd name="connsiteX8-17" fmla="*/ 463550 w 2552700"/>
                    <a:gd name="connsiteY8-18" fmla="*/ 263525 h 574675"/>
                    <a:gd name="connsiteX9-19" fmla="*/ 2520950 w 2552700"/>
                    <a:gd name="connsiteY9-20" fmla="*/ 222250 h 574675"/>
                    <a:gd name="connsiteX10-21" fmla="*/ 2501900 w 2552700"/>
                    <a:gd name="connsiteY10-22" fmla="*/ 438150 h 574675"/>
                    <a:gd name="connsiteX11-23" fmla="*/ 473075 w 2552700"/>
                    <a:gd name="connsiteY11-24" fmla="*/ 511175 h 574675"/>
                    <a:gd name="connsiteX12-25" fmla="*/ 47625 w 2552700"/>
                    <a:gd name="connsiteY12-26" fmla="*/ 263525 h 574675"/>
                    <a:gd name="connsiteX0-27" fmla="*/ 47625 w 2552700"/>
                    <a:gd name="connsiteY0-28" fmla="*/ 244475 h 555625"/>
                    <a:gd name="connsiteX1-29" fmla="*/ 0 w 2552700"/>
                    <a:gd name="connsiteY1-30" fmla="*/ 292100 h 555625"/>
                    <a:gd name="connsiteX2-31" fmla="*/ 447675 w 2552700"/>
                    <a:gd name="connsiteY2-32" fmla="*/ 555625 h 555625"/>
                    <a:gd name="connsiteX3-33" fmla="*/ 2549525 w 2552700"/>
                    <a:gd name="connsiteY3-34" fmla="*/ 485775 h 555625"/>
                    <a:gd name="connsiteX4-35" fmla="*/ 2552700 w 2552700"/>
                    <a:gd name="connsiteY4-36" fmla="*/ 142875 h 555625"/>
                    <a:gd name="connsiteX5-37" fmla="*/ 1606550 w 2552700"/>
                    <a:gd name="connsiteY5-38" fmla="*/ 0 h 555625"/>
                    <a:gd name="connsiteX6-39" fmla="*/ 6350 w 2552700"/>
                    <a:gd name="connsiteY6-40" fmla="*/ 38100 h 555625"/>
                    <a:gd name="connsiteX7-41" fmla="*/ 3175 w 2552700"/>
                    <a:gd name="connsiteY7-42" fmla="*/ 76200 h 555625"/>
                    <a:gd name="connsiteX8-43" fmla="*/ 463550 w 2552700"/>
                    <a:gd name="connsiteY8-44" fmla="*/ 244475 h 555625"/>
                    <a:gd name="connsiteX9-45" fmla="*/ 2520950 w 2552700"/>
                    <a:gd name="connsiteY9-46" fmla="*/ 203200 h 555625"/>
                    <a:gd name="connsiteX10-47" fmla="*/ 2501900 w 2552700"/>
                    <a:gd name="connsiteY10-48" fmla="*/ 419100 h 555625"/>
                    <a:gd name="connsiteX11-49" fmla="*/ 473075 w 2552700"/>
                    <a:gd name="connsiteY11-50" fmla="*/ 492125 h 555625"/>
                    <a:gd name="connsiteX12-51" fmla="*/ 47625 w 2552700"/>
                    <a:gd name="connsiteY12-52" fmla="*/ 244475 h 555625"/>
                    <a:gd name="connsiteX0-53" fmla="*/ 47625 w 2585519"/>
                    <a:gd name="connsiteY0-54" fmla="*/ 244475 h 555625"/>
                    <a:gd name="connsiteX1-55" fmla="*/ 0 w 2585519"/>
                    <a:gd name="connsiteY1-56" fmla="*/ 292100 h 555625"/>
                    <a:gd name="connsiteX2-57" fmla="*/ 447675 w 2585519"/>
                    <a:gd name="connsiteY2-58" fmla="*/ 555625 h 555625"/>
                    <a:gd name="connsiteX3-59" fmla="*/ 2549525 w 2585519"/>
                    <a:gd name="connsiteY3-60" fmla="*/ 485775 h 555625"/>
                    <a:gd name="connsiteX4-61" fmla="*/ 2552700 w 2585519"/>
                    <a:gd name="connsiteY4-62" fmla="*/ 142875 h 555625"/>
                    <a:gd name="connsiteX5-63" fmla="*/ 1606550 w 2585519"/>
                    <a:gd name="connsiteY5-64" fmla="*/ 0 h 555625"/>
                    <a:gd name="connsiteX6-65" fmla="*/ 6350 w 2585519"/>
                    <a:gd name="connsiteY6-66" fmla="*/ 38100 h 555625"/>
                    <a:gd name="connsiteX7-67" fmla="*/ 3175 w 2585519"/>
                    <a:gd name="connsiteY7-68" fmla="*/ 76200 h 555625"/>
                    <a:gd name="connsiteX8-69" fmla="*/ 463550 w 2585519"/>
                    <a:gd name="connsiteY8-70" fmla="*/ 244475 h 555625"/>
                    <a:gd name="connsiteX9-71" fmla="*/ 2520950 w 2585519"/>
                    <a:gd name="connsiteY9-72" fmla="*/ 203200 h 555625"/>
                    <a:gd name="connsiteX10-73" fmla="*/ 2501900 w 2585519"/>
                    <a:gd name="connsiteY10-74" fmla="*/ 419100 h 555625"/>
                    <a:gd name="connsiteX11-75" fmla="*/ 473075 w 2585519"/>
                    <a:gd name="connsiteY11-76" fmla="*/ 492125 h 555625"/>
                    <a:gd name="connsiteX12-77" fmla="*/ 47625 w 2585519"/>
                    <a:gd name="connsiteY12-78" fmla="*/ 244475 h 555625"/>
                    <a:gd name="connsiteX0-79" fmla="*/ 47625 w 2599371"/>
                    <a:gd name="connsiteY0-80" fmla="*/ 244475 h 555625"/>
                    <a:gd name="connsiteX1-81" fmla="*/ 0 w 2599371"/>
                    <a:gd name="connsiteY1-82" fmla="*/ 292100 h 555625"/>
                    <a:gd name="connsiteX2-83" fmla="*/ 447675 w 2599371"/>
                    <a:gd name="connsiteY2-84" fmla="*/ 555625 h 555625"/>
                    <a:gd name="connsiteX3-85" fmla="*/ 2549525 w 2599371"/>
                    <a:gd name="connsiteY3-86" fmla="*/ 485775 h 555625"/>
                    <a:gd name="connsiteX4-87" fmla="*/ 2552700 w 2599371"/>
                    <a:gd name="connsiteY4-88" fmla="*/ 142875 h 555625"/>
                    <a:gd name="connsiteX5-89" fmla="*/ 1606550 w 2599371"/>
                    <a:gd name="connsiteY5-90" fmla="*/ 0 h 555625"/>
                    <a:gd name="connsiteX6-91" fmla="*/ 6350 w 2599371"/>
                    <a:gd name="connsiteY6-92" fmla="*/ 38100 h 555625"/>
                    <a:gd name="connsiteX7-93" fmla="*/ 3175 w 2599371"/>
                    <a:gd name="connsiteY7-94" fmla="*/ 76200 h 555625"/>
                    <a:gd name="connsiteX8-95" fmla="*/ 463550 w 2599371"/>
                    <a:gd name="connsiteY8-96" fmla="*/ 244475 h 555625"/>
                    <a:gd name="connsiteX9-97" fmla="*/ 2520950 w 2599371"/>
                    <a:gd name="connsiteY9-98" fmla="*/ 203200 h 555625"/>
                    <a:gd name="connsiteX10-99" fmla="*/ 2501900 w 2599371"/>
                    <a:gd name="connsiteY10-100" fmla="*/ 419100 h 555625"/>
                    <a:gd name="connsiteX11-101" fmla="*/ 473075 w 2599371"/>
                    <a:gd name="connsiteY11-102" fmla="*/ 492125 h 555625"/>
                    <a:gd name="connsiteX12-103" fmla="*/ 47625 w 2599371"/>
                    <a:gd name="connsiteY12-104" fmla="*/ 244475 h 555625"/>
                    <a:gd name="connsiteX0-105" fmla="*/ 47625 w 2599371"/>
                    <a:gd name="connsiteY0-106" fmla="*/ 244475 h 555625"/>
                    <a:gd name="connsiteX1-107" fmla="*/ 0 w 2599371"/>
                    <a:gd name="connsiteY1-108" fmla="*/ 292100 h 555625"/>
                    <a:gd name="connsiteX2-109" fmla="*/ 447675 w 2599371"/>
                    <a:gd name="connsiteY2-110" fmla="*/ 555625 h 555625"/>
                    <a:gd name="connsiteX3-111" fmla="*/ 2549525 w 2599371"/>
                    <a:gd name="connsiteY3-112" fmla="*/ 485775 h 555625"/>
                    <a:gd name="connsiteX4-113" fmla="*/ 2552700 w 2599371"/>
                    <a:gd name="connsiteY4-114" fmla="*/ 142875 h 555625"/>
                    <a:gd name="connsiteX5-115" fmla="*/ 1606550 w 2599371"/>
                    <a:gd name="connsiteY5-116" fmla="*/ 0 h 555625"/>
                    <a:gd name="connsiteX6-117" fmla="*/ 6350 w 2599371"/>
                    <a:gd name="connsiteY6-118" fmla="*/ 38100 h 555625"/>
                    <a:gd name="connsiteX7-119" fmla="*/ 3175 w 2599371"/>
                    <a:gd name="connsiteY7-120" fmla="*/ 76200 h 555625"/>
                    <a:gd name="connsiteX8-121" fmla="*/ 463550 w 2599371"/>
                    <a:gd name="connsiteY8-122" fmla="*/ 244475 h 555625"/>
                    <a:gd name="connsiteX9-123" fmla="*/ 2495550 w 2599371"/>
                    <a:gd name="connsiteY9-124" fmla="*/ 206375 h 555625"/>
                    <a:gd name="connsiteX10-125" fmla="*/ 2501900 w 2599371"/>
                    <a:gd name="connsiteY10-126" fmla="*/ 419100 h 555625"/>
                    <a:gd name="connsiteX11-127" fmla="*/ 473075 w 2599371"/>
                    <a:gd name="connsiteY11-128" fmla="*/ 492125 h 555625"/>
                    <a:gd name="connsiteX12-129" fmla="*/ 47625 w 2599371"/>
                    <a:gd name="connsiteY12-130" fmla="*/ 244475 h 555625"/>
                    <a:gd name="connsiteX0-131" fmla="*/ 47625 w 2599371"/>
                    <a:gd name="connsiteY0-132" fmla="*/ 244475 h 555625"/>
                    <a:gd name="connsiteX1-133" fmla="*/ 0 w 2599371"/>
                    <a:gd name="connsiteY1-134" fmla="*/ 292100 h 555625"/>
                    <a:gd name="connsiteX2-135" fmla="*/ 447675 w 2599371"/>
                    <a:gd name="connsiteY2-136" fmla="*/ 555625 h 555625"/>
                    <a:gd name="connsiteX3-137" fmla="*/ 2549525 w 2599371"/>
                    <a:gd name="connsiteY3-138" fmla="*/ 485775 h 555625"/>
                    <a:gd name="connsiteX4-139" fmla="*/ 2552700 w 2599371"/>
                    <a:gd name="connsiteY4-140" fmla="*/ 142875 h 555625"/>
                    <a:gd name="connsiteX5-141" fmla="*/ 1606550 w 2599371"/>
                    <a:gd name="connsiteY5-142" fmla="*/ 0 h 555625"/>
                    <a:gd name="connsiteX6-143" fmla="*/ 6350 w 2599371"/>
                    <a:gd name="connsiteY6-144" fmla="*/ 38100 h 555625"/>
                    <a:gd name="connsiteX7-145" fmla="*/ 3175 w 2599371"/>
                    <a:gd name="connsiteY7-146" fmla="*/ 76200 h 555625"/>
                    <a:gd name="connsiteX8-147" fmla="*/ 463550 w 2599371"/>
                    <a:gd name="connsiteY8-148" fmla="*/ 244475 h 555625"/>
                    <a:gd name="connsiteX9-149" fmla="*/ 2495550 w 2599371"/>
                    <a:gd name="connsiteY9-150" fmla="*/ 206375 h 555625"/>
                    <a:gd name="connsiteX10-151" fmla="*/ 2527300 w 2599371"/>
                    <a:gd name="connsiteY10-152" fmla="*/ 307975 h 555625"/>
                    <a:gd name="connsiteX11-153" fmla="*/ 2501900 w 2599371"/>
                    <a:gd name="connsiteY11-154" fmla="*/ 419100 h 555625"/>
                    <a:gd name="connsiteX12-155" fmla="*/ 473075 w 2599371"/>
                    <a:gd name="connsiteY12-156" fmla="*/ 492125 h 555625"/>
                    <a:gd name="connsiteX13" fmla="*/ 47625 w 2599371"/>
                    <a:gd name="connsiteY13" fmla="*/ 244475 h 555625"/>
                    <a:gd name="connsiteX0-157" fmla="*/ 47625 w 2599371"/>
                    <a:gd name="connsiteY0-158" fmla="*/ 244475 h 555625"/>
                    <a:gd name="connsiteX1-159" fmla="*/ 0 w 2599371"/>
                    <a:gd name="connsiteY1-160" fmla="*/ 292100 h 555625"/>
                    <a:gd name="connsiteX2-161" fmla="*/ 447675 w 2599371"/>
                    <a:gd name="connsiteY2-162" fmla="*/ 555625 h 555625"/>
                    <a:gd name="connsiteX3-163" fmla="*/ 2549525 w 2599371"/>
                    <a:gd name="connsiteY3-164" fmla="*/ 485775 h 555625"/>
                    <a:gd name="connsiteX4-165" fmla="*/ 2552700 w 2599371"/>
                    <a:gd name="connsiteY4-166" fmla="*/ 142875 h 555625"/>
                    <a:gd name="connsiteX5-167" fmla="*/ 1606550 w 2599371"/>
                    <a:gd name="connsiteY5-168" fmla="*/ 0 h 555625"/>
                    <a:gd name="connsiteX6-169" fmla="*/ 6350 w 2599371"/>
                    <a:gd name="connsiteY6-170" fmla="*/ 38100 h 555625"/>
                    <a:gd name="connsiteX7-171" fmla="*/ 3175 w 2599371"/>
                    <a:gd name="connsiteY7-172" fmla="*/ 76200 h 555625"/>
                    <a:gd name="connsiteX8-173" fmla="*/ 463550 w 2599371"/>
                    <a:gd name="connsiteY8-174" fmla="*/ 244475 h 555625"/>
                    <a:gd name="connsiteX9-175" fmla="*/ 2495550 w 2599371"/>
                    <a:gd name="connsiteY9-176" fmla="*/ 206375 h 555625"/>
                    <a:gd name="connsiteX10-177" fmla="*/ 2527300 w 2599371"/>
                    <a:gd name="connsiteY10-178" fmla="*/ 307975 h 555625"/>
                    <a:gd name="connsiteX11-179" fmla="*/ 2479675 w 2599371"/>
                    <a:gd name="connsiteY11-180" fmla="*/ 425450 h 555625"/>
                    <a:gd name="connsiteX12-181" fmla="*/ 473075 w 2599371"/>
                    <a:gd name="connsiteY12-182" fmla="*/ 492125 h 555625"/>
                    <a:gd name="connsiteX13-183" fmla="*/ 47625 w 2599371"/>
                    <a:gd name="connsiteY13-184" fmla="*/ 244475 h 555625"/>
                    <a:gd name="connsiteX0-185" fmla="*/ 47625 w 2740156"/>
                    <a:gd name="connsiteY0-186" fmla="*/ 244475 h 555625"/>
                    <a:gd name="connsiteX1-187" fmla="*/ 0 w 2740156"/>
                    <a:gd name="connsiteY1-188" fmla="*/ 292100 h 555625"/>
                    <a:gd name="connsiteX2-189" fmla="*/ 447675 w 2740156"/>
                    <a:gd name="connsiteY2-190" fmla="*/ 555625 h 555625"/>
                    <a:gd name="connsiteX3-191" fmla="*/ 2549525 w 2740156"/>
                    <a:gd name="connsiteY3-192" fmla="*/ 485775 h 555625"/>
                    <a:gd name="connsiteX4-193" fmla="*/ 2552700 w 2740156"/>
                    <a:gd name="connsiteY4-194" fmla="*/ 142875 h 555625"/>
                    <a:gd name="connsiteX5-195" fmla="*/ 1606550 w 2740156"/>
                    <a:gd name="connsiteY5-196" fmla="*/ 0 h 555625"/>
                    <a:gd name="connsiteX6-197" fmla="*/ 6350 w 2740156"/>
                    <a:gd name="connsiteY6-198" fmla="*/ 38100 h 555625"/>
                    <a:gd name="connsiteX7-199" fmla="*/ 3175 w 2740156"/>
                    <a:gd name="connsiteY7-200" fmla="*/ 76200 h 555625"/>
                    <a:gd name="connsiteX8-201" fmla="*/ 463550 w 2740156"/>
                    <a:gd name="connsiteY8-202" fmla="*/ 244475 h 555625"/>
                    <a:gd name="connsiteX9-203" fmla="*/ 2495550 w 2740156"/>
                    <a:gd name="connsiteY9-204" fmla="*/ 206375 h 555625"/>
                    <a:gd name="connsiteX10-205" fmla="*/ 2479675 w 2740156"/>
                    <a:gd name="connsiteY10-206" fmla="*/ 425450 h 555625"/>
                    <a:gd name="connsiteX11-207" fmla="*/ 473075 w 2740156"/>
                    <a:gd name="connsiteY11-208" fmla="*/ 492125 h 555625"/>
                    <a:gd name="connsiteX12-209" fmla="*/ 47625 w 2740156"/>
                    <a:gd name="connsiteY12-210" fmla="*/ 244475 h 555625"/>
                    <a:gd name="connsiteX0-211" fmla="*/ 47625 w 2646925"/>
                    <a:gd name="connsiteY0-212" fmla="*/ 244475 h 555625"/>
                    <a:gd name="connsiteX1-213" fmla="*/ 0 w 2646925"/>
                    <a:gd name="connsiteY1-214" fmla="*/ 292100 h 555625"/>
                    <a:gd name="connsiteX2-215" fmla="*/ 447675 w 2646925"/>
                    <a:gd name="connsiteY2-216" fmla="*/ 555625 h 555625"/>
                    <a:gd name="connsiteX3-217" fmla="*/ 2549525 w 2646925"/>
                    <a:gd name="connsiteY3-218" fmla="*/ 485775 h 555625"/>
                    <a:gd name="connsiteX4-219" fmla="*/ 2552700 w 2646925"/>
                    <a:gd name="connsiteY4-220" fmla="*/ 142875 h 555625"/>
                    <a:gd name="connsiteX5-221" fmla="*/ 1606550 w 2646925"/>
                    <a:gd name="connsiteY5-222" fmla="*/ 0 h 555625"/>
                    <a:gd name="connsiteX6-223" fmla="*/ 6350 w 2646925"/>
                    <a:gd name="connsiteY6-224" fmla="*/ 38100 h 555625"/>
                    <a:gd name="connsiteX7-225" fmla="*/ 3175 w 2646925"/>
                    <a:gd name="connsiteY7-226" fmla="*/ 76200 h 555625"/>
                    <a:gd name="connsiteX8-227" fmla="*/ 463550 w 2646925"/>
                    <a:gd name="connsiteY8-228" fmla="*/ 244475 h 555625"/>
                    <a:gd name="connsiteX9-229" fmla="*/ 2495550 w 2646925"/>
                    <a:gd name="connsiteY9-230" fmla="*/ 206375 h 555625"/>
                    <a:gd name="connsiteX10-231" fmla="*/ 2479675 w 2646925"/>
                    <a:gd name="connsiteY10-232" fmla="*/ 425450 h 555625"/>
                    <a:gd name="connsiteX11-233" fmla="*/ 473075 w 2646925"/>
                    <a:gd name="connsiteY11-234" fmla="*/ 492125 h 555625"/>
                    <a:gd name="connsiteX12-235" fmla="*/ 47625 w 2646925"/>
                    <a:gd name="connsiteY12-236" fmla="*/ 244475 h 555625"/>
                    <a:gd name="connsiteX0-237" fmla="*/ 47625 w 2599371"/>
                    <a:gd name="connsiteY0-238" fmla="*/ 244475 h 555625"/>
                    <a:gd name="connsiteX1-239" fmla="*/ 0 w 2599371"/>
                    <a:gd name="connsiteY1-240" fmla="*/ 292100 h 555625"/>
                    <a:gd name="connsiteX2-241" fmla="*/ 447675 w 2599371"/>
                    <a:gd name="connsiteY2-242" fmla="*/ 555625 h 555625"/>
                    <a:gd name="connsiteX3-243" fmla="*/ 2549525 w 2599371"/>
                    <a:gd name="connsiteY3-244" fmla="*/ 485775 h 555625"/>
                    <a:gd name="connsiteX4-245" fmla="*/ 2552700 w 2599371"/>
                    <a:gd name="connsiteY4-246" fmla="*/ 142875 h 555625"/>
                    <a:gd name="connsiteX5-247" fmla="*/ 1606550 w 2599371"/>
                    <a:gd name="connsiteY5-248" fmla="*/ 0 h 555625"/>
                    <a:gd name="connsiteX6-249" fmla="*/ 6350 w 2599371"/>
                    <a:gd name="connsiteY6-250" fmla="*/ 38100 h 555625"/>
                    <a:gd name="connsiteX7-251" fmla="*/ 3175 w 2599371"/>
                    <a:gd name="connsiteY7-252" fmla="*/ 76200 h 555625"/>
                    <a:gd name="connsiteX8-253" fmla="*/ 463550 w 2599371"/>
                    <a:gd name="connsiteY8-254" fmla="*/ 244475 h 555625"/>
                    <a:gd name="connsiteX9-255" fmla="*/ 2495550 w 2599371"/>
                    <a:gd name="connsiteY9-256" fmla="*/ 206375 h 555625"/>
                    <a:gd name="connsiteX10-257" fmla="*/ 2479675 w 2599371"/>
                    <a:gd name="connsiteY10-258" fmla="*/ 425450 h 555625"/>
                    <a:gd name="connsiteX11-259" fmla="*/ 473075 w 2599371"/>
                    <a:gd name="connsiteY11-260" fmla="*/ 492125 h 555625"/>
                    <a:gd name="connsiteX12-261" fmla="*/ 47625 w 2599371"/>
                    <a:gd name="connsiteY12-262" fmla="*/ 244475 h 555625"/>
                    <a:gd name="connsiteX0-263" fmla="*/ 47625 w 2599371"/>
                    <a:gd name="connsiteY0-264" fmla="*/ 244475 h 555625"/>
                    <a:gd name="connsiteX1-265" fmla="*/ 0 w 2599371"/>
                    <a:gd name="connsiteY1-266" fmla="*/ 292100 h 555625"/>
                    <a:gd name="connsiteX2-267" fmla="*/ 447675 w 2599371"/>
                    <a:gd name="connsiteY2-268" fmla="*/ 555625 h 555625"/>
                    <a:gd name="connsiteX3-269" fmla="*/ 2549525 w 2599371"/>
                    <a:gd name="connsiteY3-270" fmla="*/ 485775 h 555625"/>
                    <a:gd name="connsiteX4-271" fmla="*/ 2552700 w 2599371"/>
                    <a:gd name="connsiteY4-272" fmla="*/ 142875 h 555625"/>
                    <a:gd name="connsiteX5-273" fmla="*/ 1606550 w 2599371"/>
                    <a:gd name="connsiteY5-274" fmla="*/ 0 h 555625"/>
                    <a:gd name="connsiteX6-275" fmla="*/ 6350 w 2599371"/>
                    <a:gd name="connsiteY6-276" fmla="*/ 38100 h 555625"/>
                    <a:gd name="connsiteX7-277" fmla="*/ 3175 w 2599371"/>
                    <a:gd name="connsiteY7-278" fmla="*/ 76200 h 555625"/>
                    <a:gd name="connsiteX8-279" fmla="*/ 463550 w 2599371"/>
                    <a:gd name="connsiteY8-280" fmla="*/ 244475 h 555625"/>
                    <a:gd name="connsiteX9-281" fmla="*/ 2470150 w 2599371"/>
                    <a:gd name="connsiteY9-282" fmla="*/ 209550 h 555625"/>
                    <a:gd name="connsiteX10-283" fmla="*/ 2479675 w 2599371"/>
                    <a:gd name="connsiteY10-284" fmla="*/ 425450 h 555625"/>
                    <a:gd name="connsiteX11-285" fmla="*/ 473075 w 2599371"/>
                    <a:gd name="connsiteY11-286" fmla="*/ 492125 h 555625"/>
                    <a:gd name="connsiteX12-287" fmla="*/ 47625 w 2599371"/>
                    <a:gd name="connsiteY12-288" fmla="*/ 244475 h 555625"/>
                    <a:gd name="connsiteX0-289" fmla="*/ 47625 w 2599371"/>
                    <a:gd name="connsiteY0-290" fmla="*/ 244475 h 555625"/>
                    <a:gd name="connsiteX1-291" fmla="*/ 0 w 2599371"/>
                    <a:gd name="connsiteY1-292" fmla="*/ 292100 h 555625"/>
                    <a:gd name="connsiteX2-293" fmla="*/ 447675 w 2599371"/>
                    <a:gd name="connsiteY2-294" fmla="*/ 555625 h 555625"/>
                    <a:gd name="connsiteX3-295" fmla="*/ 2549525 w 2599371"/>
                    <a:gd name="connsiteY3-296" fmla="*/ 485775 h 555625"/>
                    <a:gd name="connsiteX4-297" fmla="*/ 2552700 w 2599371"/>
                    <a:gd name="connsiteY4-298" fmla="*/ 142875 h 555625"/>
                    <a:gd name="connsiteX5-299" fmla="*/ 1606550 w 2599371"/>
                    <a:gd name="connsiteY5-300" fmla="*/ 0 h 555625"/>
                    <a:gd name="connsiteX6-301" fmla="*/ 6350 w 2599371"/>
                    <a:gd name="connsiteY6-302" fmla="*/ 38100 h 555625"/>
                    <a:gd name="connsiteX7-303" fmla="*/ 3175 w 2599371"/>
                    <a:gd name="connsiteY7-304" fmla="*/ 76200 h 555625"/>
                    <a:gd name="connsiteX8-305" fmla="*/ 463550 w 2599371"/>
                    <a:gd name="connsiteY8-306" fmla="*/ 244475 h 555625"/>
                    <a:gd name="connsiteX9-307" fmla="*/ 2470150 w 2599371"/>
                    <a:gd name="connsiteY9-308" fmla="*/ 209550 h 555625"/>
                    <a:gd name="connsiteX10-309" fmla="*/ 2479675 w 2599371"/>
                    <a:gd name="connsiteY10-310" fmla="*/ 425450 h 555625"/>
                    <a:gd name="connsiteX11-311" fmla="*/ 473075 w 2599371"/>
                    <a:gd name="connsiteY11-312" fmla="*/ 492125 h 555625"/>
                    <a:gd name="connsiteX12-313" fmla="*/ 47625 w 2599371"/>
                    <a:gd name="connsiteY12-314" fmla="*/ 244475 h 555625"/>
                    <a:gd name="connsiteX0-315" fmla="*/ 47625 w 2599371"/>
                    <a:gd name="connsiteY0-316" fmla="*/ 244475 h 555625"/>
                    <a:gd name="connsiteX1-317" fmla="*/ 0 w 2599371"/>
                    <a:gd name="connsiteY1-318" fmla="*/ 292100 h 555625"/>
                    <a:gd name="connsiteX2-319" fmla="*/ 447675 w 2599371"/>
                    <a:gd name="connsiteY2-320" fmla="*/ 555625 h 555625"/>
                    <a:gd name="connsiteX3-321" fmla="*/ 2549525 w 2599371"/>
                    <a:gd name="connsiteY3-322" fmla="*/ 485775 h 555625"/>
                    <a:gd name="connsiteX4-323" fmla="*/ 2552700 w 2599371"/>
                    <a:gd name="connsiteY4-324" fmla="*/ 142875 h 555625"/>
                    <a:gd name="connsiteX5-325" fmla="*/ 1606550 w 2599371"/>
                    <a:gd name="connsiteY5-326" fmla="*/ 0 h 555625"/>
                    <a:gd name="connsiteX6-327" fmla="*/ 6350 w 2599371"/>
                    <a:gd name="connsiteY6-328" fmla="*/ 38100 h 555625"/>
                    <a:gd name="connsiteX7-329" fmla="*/ 3175 w 2599371"/>
                    <a:gd name="connsiteY7-330" fmla="*/ 76200 h 555625"/>
                    <a:gd name="connsiteX8-331" fmla="*/ 463550 w 2599371"/>
                    <a:gd name="connsiteY8-332" fmla="*/ 244475 h 555625"/>
                    <a:gd name="connsiteX9-333" fmla="*/ 2470150 w 2599371"/>
                    <a:gd name="connsiteY9-334" fmla="*/ 209550 h 555625"/>
                    <a:gd name="connsiteX10-335" fmla="*/ 2479675 w 2599371"/>
                    <a:gd name="connsiteY10-336" fmla="*/ 425450 h 555625"/>
                    <a:gd name="connsiteX11-337" fmla="*/ 473075 w 2599371"/>
                    <a:gd name="connsiteY11-338" fmla="*/ 492125 h 555625"/>
                    <a:gd name="connsiteX12-339" fmla="*/ 47625 w 2599371"/>
                    <a:gd name="connsiteY12-340" fmla="*/ 244475 h 555625"/>
                    <a:gd name="connsiteX0-341" fmla="*/ 24625 w 2608121"/>
                    <a:gd name="connsiteY0-342" fmla="*/ 244475 h 555625"/>
                    <a:gd name="connsiteX1-343" fmla="*/ 8750 w 2608121"/>
                    <a:gd name="connsiteY1-344" fmla="*/ 292100 h 555625"/>
                    <a:gd name="connsiteX2-345" fmla="*/ 456425 w 2608121"/>
                    <a:gd name="connsiteY2-346" fmla="*/ 555625 h 555625"/>
                    <a:gd name="connsiteX3-347" fmla="*/ 2558275 w 2608121"/>
                    <a:gd name="connsiteY3-348" fmla="*/ 485775 h 555625"/>
                    <a:gd name="connsiteX4-349" fmla="*/ 2561450 w 2608121"/>
                    <a:gd name="connsiteY4-350" fmla="*/ 142875 h 555625"/>
                    <a:gd name="connsiteX5-351" fmla="*/ 1615300 w 2608121"/>
                    <a:gd name="connsiteY5-352" fmla="*/ 0 h 555625"/>
                    <a:gd name="connsiteX6-353" fmla="*/ 15100 w 2608121"/>
                    <a:gd name="connsiteY6-354" fmla="*/ 38100 h 555625"/>
                    <a:gd name="connsiteX7-355" fmla="*/ 11925 w 2608121"/>
                    <a:gd name="connsiteY7-356" fmla="*/ 76200 h 555625"/>
                    <a:gd name="connsiteX8-357" fmla="*/ 472300 w 2608121"/>
                    <a:gd name="connsiteY8-358" fmla="*/ 244475 h 555625"/>
                    <a:gd name="connsiteX9-359" fmla="*/ 2478900 w 2608121"/>
                    <a:gd name="connsiteY9-360" fmla="*/ 209550 h 555625"/>
                    <a:gd name="connsiteX10-361" fmla="*/ 2488425 w 2608121"/>
                    <a:gd name="connsiteY10-362" fmla="*/ 425450 h 555625"/>
                    <a:gd name="connsiteX11-363" fmla="*/ 481825 w 2608121"/>
                    <a:gd name="connsiteY11-364" fmla="*/ 492125 h 555625"/>
                    <a:gd name="connsiteX12-365" fmla="*/ 24625 w 2608121"/>
                    <a:gd name="connsiteY12-366" fmla="*/ 244475 h 555625"/>
                    <a:gd name="connsiteX0-367" fmla="*/ 20208 w 2622754"/>
                    <a:gd name="connsiteY0-368" fmla="*/ 244475 h 555625"/>
                    <a:gd name="connsiteX1-369" fmla="*/ 23383 w 2622754"/>
                    <a:gd name="connsiteY1-370" fmla="*/ 292100 h 555625"/>
                    <a:gd name="connsiteX2-371" fmla="*/ 471058 w 2622754"/>
                    <a:gd name="connsiteY2-372" fmla="*/ 555625 h 555625"/>
                    <a:gd name="connsiteX3-373" fmla="*/ 2572908 w 2622754"/>
                    <a:gd name="connsiteY3-374" fmla="*/ 485775 h 555625"/>
                    <a:gd name="connsiteX4-375" fmla="*/ 2576083 w 2622754"/>
                    <a:gd name="connsiteY4-376" fmla="*/ 142875 h 555625"/>
                    <a:gd name="connsiteX5-377" fmla="*/ 1629933 w 2622754"/>
                    <a:gd name="connsiteY5-378" fmla="*/ 0 h 555625"/>
                    <a:gd name="connsiteX6-379" fmla="*/ 29733 w 2622754"/>
                    <a:gd name="connsiteY6-380" fmla="*/ 38100 h 555625"/>
                    <a:gd name="connsiteX7-381" fmla="*/ 26558 w 2622754"/>
                    <a:gd name="connsiteY7-382" fmla="*/ 76200 h 555625"/>
                    <a:gd name="connsiteX8-383" fmla="*/ 486933 w 2622754"/>
                    <a:gd name="connsiteY8-384" fmla="*/ 244475 h 555625"/>
                    <a:gd name="connsiteX9-385" fmla="*/ 2493533 w 2622754"/>
                    <a:gd name="connsiteY9-386" fmla="*/ 209550 h 555625"/>
                    <a:gd name="connsiteX10-387" fmla="*/ 2503058 w 2622754"/>
                    <a:gd name="connsiteY10-388" fmla="*/ 425450 h 555625"/>
                    <a:gd name="connsiteX11-389" fmla="*/ 496458 w 2622754"/>
                    <a:gd name="connsiteY11-390" fmla="*/ 492125 h 555625"/>
                    <a:gd name="connsiteX12-391" fmla="*/ 20208 w 2622754"/>
                    <a:gd name="connsiteY12-392" fmla="*/ 244475 h 555625"/>
                    <a:gd name="connsiteX0-393" fmla="*/ 63500 w 2599371"/>
                    <a:gd name="connsiteY0-394" fmla="*/ 244475 h 555625"/>
                    <a:gd name="connsiteX1-395" fmla="*/ 0 w 2599371"/>
                    <a:gd name="connsiteY1-396" fmla="*/ 292100 h 555625"/>
                    <a:gd name="connsiteX2-397" fmla="*/ 447675 w 2599371"/>
                    <a:gd name="connsiteY2-398" fmla="*/ 555625 h 555625"/>
                    <a:gd name="connsiteX3-399" fmla="*/ 2549525 w 2599371"/>
                    <a:gd name="connsiteY3-400" fmla="*/ 485775 h 555625"/>
                    <a:gd name="connsiteX4-401" fmla="*/ 2552700 w 2599371"/>
                    <a:gd name="connsiteY4-402" fmla="*/ 142875 h 555625"/>
                    <a:gd name="connsiteX5-403" fmla="*/ 1606550 w 2599371"/>
                    <a:gd name="connsiteY5-404" fmla="*/ 0 h 555625"/>
                    <a:gd name="connsiteX6-405" fmla="*/ 6350 w 2599371"/>
                    <a:gd name="connsiteY6-406" fmla="*/ 38100 h 555625"/>
                    <a:gd name="connsiteX7-407" fmla="*/ 3175 w 2599371"/>
                    <a:gd name="connsiteY7-408" fmla="*/ 76200 h 555625"/>
                    <a:gd name="connsiteX8-409" fmla="*/ 463550 w 2599371"/>
                    <a:gd name="connsiteY8-410" fmla="*/ 244475 h 555625"/>
                    <a:gd name="connsiteX9-411" fmla="*/ 2470150 w 2599371"/>
                    <a:gd name="connsiteY9-412" fmla="*/ 209550 h 555625"/>
                    <a:gd name="connsiteX10-413" fmla="*/ 2479675 w 2599371"/>
                    <a:gd name="connsiteY10-414" fmla="*/ 425450 h 555625"/>
                    <a:gd name="connsiteX11-415" fmla="*/ 473075 w 2599371"/>
                    <a:gd name="connsiteY11-416" fmla="*/ 492125 h 555625"/>
                    <a:gd name="connsiteX12-417" fmla="*/ 63500 w 2599371"/>
                    <a:gd name="connsiteY12-418" fmla="*/ 244475 h 555625"/>
                    <a:gd name="connsiteX0-419" fmla="*/ 63500 w 2599371"/>
                    <a:gd name="connsiteY0-420" fmla="*/ 244475 h 555625"/>
                    <a:gd name="connsiteX1-421" fmla="*/ 0 w 2599371"/>
                    <a:gd name="connsiteY1-422" fmla="*/ 292100 h 555625"/>
                    <a:gd name="connsiteX2-423" fmla="*/ 447675 w 2599371"/>
                    <a:gd name="connsiteY2-424" fmla="*/ 555625 h 555625"/>
                    <a:gd name="connsiteX3-425" fmla="*/ 2549525 w 2599371"/>
                    <a:gd name="connsiteY3-426" fmla="*/ 485775 h 555625"/>
                    <a:gd name="connsiteX4-427" fmla="*/ 2552700 w 2599371"/>
                    <a:gd name="connsiteY4-428" fmla="*/ 142875 h 555625"/>
                    <a:gd name="connsiteX5-429" fmla="*/ 1606550 w 2599371"/>
                    <a:gd name="connsiteY5-430" fmla="*/ 0 h 555625"/>
                    <a:gd name="connsiteX6-431" fmla="*/ 6350 w 2599371"/>
                    <a:gd name="connsiteY6-432" fmla="*/ 38100 h 555625"/>
                    <a:gd name="connsiteX7-433" fmla="*/ 3175 w 2599371"/>
                    <a:gd name="connsiteY7-434" fmla="*/ 76200 h 555625"/>
                    <a:gd name="connsiteX8-435" fmla="*/ 463550 w 2599371"/>
                    <a:gd name="connsiteY8-436" fmla="*/ 244475 h 555625"/>
                    <a:gd name="connsiteX9-437" fmla="*/ 2470150 w 2599371"/>
                    <a:gd name="connsiteY9-438" fmla="*/ 209550 h 555625"/>
                    <a:gd name="connsiteX10-439" fmla="*/ 2479675 w 2599371"/>
                    <a:gd name="connsiteY10-440" fmla="*/ 425450 h 555625"/>
                    <a:gd name="connsiteX11-441" fmla="*/ 485775 w 2599371"/>
                    <a:gd name="connsiteY11-442" fmla="*/ 488950 h 555625"/>
                    <a:gd name="connsiteX12-443" fmla="*/ 63500 w 2599371"/>
                    <a:gd name="connsiteY12-444" fmla="*/ 244475 h 555625"/>
                    <a:gd name="connsiteX0-445" fmla="*/ 96355 w 2632226"/>
                    <a:gd name="connsiteY0-446" fmla="*/ 244475 h 555625"/>
                    <a:gd name="connsiteX1-447" fmla="*/ 36030 w 2632226"/>
                    <a:gd name="connsiteY1-448" fmla="*/ 247650 h 555625"/>
                    <a:gd name="connsiteX2-449" fmla="*/ 32855 w 2632226"/>
                    <a:gd name="connsiteY2-450" fmla="*/ 292100 h 555625"/>
                    <a:gd name="connsiteX3-451" fmla="*/ 480530 w 2632226"/>
                    <a:gd name="connsiteY3-452" fmla="*/ 555625 h 555625"/>
                    <a:gd name="connsiteX4-453" fmla="*/ 2582380 w 2632226"/>
                    <a:gd name="connsiteY4-454" fmla="*/ 485775 h 555625"/>
                    <a:gd name="connsiteX5-455" fmla="*/ 2585555 w 2632226"/>
                    <a:gd name="connsiteY5-456" fmla="*/ 142875 h 555625"/>
                    <a:gd name="connsiteX6-457" fmla="*/ 1639405 w 2632226"/>
                    <a:gd name="connsiteY6-458" fmla="*/ 0 h 555625"/>
                    <a:gd name="connsiteX7-459" fmla="*/ 39205 w 2632226"/>
                    <a:gd name="connsiteY7-460" fmla="*/ 38100 h 555625"/>
                    <a:gd name="connsiteX8-461" fmla="*/ 36030 w 2632226"/>
                    <a:gd name="connsiteY8-462" fmla="*/ 76200 h 555625"/>
                    <a:gd name="connsiteX9-463" fmla="*/ 496405 w 2632226"/>
                    <a:gd name="connsiteY9-464" fmla="*/ 244475 h 555625"/>
                    <a:gd name="connsiteX10-465" fmla="*/ 2503005 w 2632226"/>
                    <a:gd name="connsiteY10-466" fmla="*/ 209550 h 555625"/>
                    <a:gd name="connsiteX11-467" fmla="*/ 2512530 w 2632226"/>
                    <a:gd name="connsiteY11-468" fmla="*/ 425450 h 555625"/>
                    <a:gd name="connsiteX12-469" fmla="*/ 518630 w 2632226"/>
                    <a:gd name="connsiteY12-470" fmla="*/ 488950 h 555625"/>
                    <a:gd name="connsiteX13-471" fmla="*/ 96355 w 2632226"/>
                    <a:gd name="connsiteY13-472" fmla="*/ 244475 h 555625"/>
                    <a:gd name="connsiteX0-473" fmla="*/ 105580 w 2641451"/>
                    <a:gd name="connsiteY0-474" fmla="*/ 244475 h 555625"/>
                    <a:gd name="connsiteX1-475" fmla="*/ 19061 w 2641451"/>
                    <a:gd name="connsiteY1-476" fmla="*/ 226218 h 555625"/>
                    <a:gd name="connsiteX2-477" fmla="*/ 42080 w 2641451"/>
                    <a:gd name="connsiteY2-478" fmla="*/ 292100 h 555625"/>
                    <a:gd name="connsiteX3-479" fmla="*/ 489755 w 2641451"/>
                    <a:gd name="connsiteY3-480" fmla="*/ 555625 h 555625"/>
                    <a:gd name="connsiteX4-481" fmla="*/ 2591605 w 2641451"/>
                    <a:gd name="connsiteY4-482" fmla="*/ 485775 h 555625"/>
                    <a:gd name="connsiteX5-483" fmla="*/ 2594780 w 2641451"/>
                    <a:gd name="connsiteY5-484" fmla="*/ 142875 h 555625"/>
                    <a:gd name="connsiteX6-485" fmla="*/ 1648630 w 2641451"/>
                    <a:gd name="connsiteY6-486" fmla="*/ 0 h 555625"/>
                    <a:gd name="connsiteX7-487" fmla="*/ 48430 w 2641451"/>
                    <a:gd name="connsiteY7-488" fmla="*/ 38100 h 555625"/>
                    <a:gd name="connsiteX8-489" fmla="*/ 45255 w 2641451"/>
                    <a:gd name="connsiteY8-490" fmla="*/ 76200 h 555625"/>
                    <a:gd name="connsiteX9-491" fmla="*/ 505630 w 2641451"/>
                    <a:gd name="connsiteY9-492" fmla="*/ 244475 h 555625"/>
                    <a:gd name="connsiteX10-493" fmla="*/ 2512230 w 2641451"/>
                    <a:gd name="connsiteY10-494" fmla="*/ 209550 h 555625"/>
                    <a:gd name="connsiteX11-495" fmla="*/ 2521755 w 2641451"/>
                    <a:gd name="connsiteY11-496" fmla="*/ 425450 h 555625"/>
                    <a:gd name="connsiteX12-497" fmla="*/ 527855 w 2641451"/>
                    <a:gd name="connsiteY12-498" fmla="*/ 488950 h 555625"/>
                    <a:gd name="connsiteX13-499" fmla="*/ 105580 w 2641451"/>
                    <a:gd name="connsiteY13-500" fmla="*/ 244475 h 555625"/>
                    <a:gd name="connsiteX0-501" fmla="*/ 100036 w 2635907"/>
                    <a:gd name="connsiteY0-502" fmla="*/ 244475 h 555625"/>
                    <a:gd name="connsiteX1-503" fmla="*/ 27804 w 2635907"/>
                    <a:gd name="connsiteY1-504" fmla="*/ 266699 h 555625"/>
                    <a:gd name="connsiteX2-505" fmla="*/ 36536 w 2635907"/>
                    <a:gd name="connsiteY2-506" fmla="*/ 292100 h 555625"/>
                    <a:gd name="connsiteX3-507" fmla="*/ 484211 w 2635907"/>
                    <a:gd name="connsiteY3-508" fmla="*/ 555625 h 555625"/>
                    <a:gd name="connsiteX4-509" fmla="*/ 2586061 w 2635907"/>
                    <a:gd name="connsiteY4-510" fmla="*/ 485775 h 555625"/>
                    <a:gd name="connsiteX5-511" fmla="*/ 2589236 w 2635907"/>
                    <a:gd name="connsiteY5-512" fmla="*/ 142875 h 555625"/>
                    <a:gd name="connsiteX6-513" fmla="*/ 1643086 w 2635907"/>
                    <a:gd name="connsiteY6-514" fmla="*/ 0 h 555625"/>
                    <a:gd name="connsiteX7-515" fmla="*/ 42886 w 2635907"/>
                    <a:gd name="connsiteY7-516" fmla="*/ 38100 h 555625"/>
                    <a:gd name="connsiteX8-517" fmla="*/ 39711 w 2635907"/>
                    <a:gd name="connsiteY8-518" fmla="*/ 76200 h 555625"/>
                    <a:gd name="connsiteX9-519" fmla="*/ 500086 w 2635907"/>
                    <a:gd name="connsiteY9-520" fmla="*/ 244475 h 555625"/>
                    <a:gd name="connsiteX10-521" fmla="*/ 2506686 w 2635907"/>
                    <a:gd name="connsiteY10-522" fmla="*/ 209550 h 555625"/>
                    <a:gd name="connsiteX11-523" fmla="*/ 2516211 w 2635907"/>
                    <a:gd name="connsiteY11-524" fmla="*/ 425450 h 555625"/>
                    <a:gd name="connsiteX12-525" fmla="*/ 522311 w 2635907"/>
                    <a:gd name="connsiteY12-526" fmla="*/ 488950 h 555625"/>
                    <a:gd name="connsiteX13-527" fmla="*/ 100036 w 2635907"/>
                    <a:gd name="connsiteY13-528" fmla="*/ 244475 h 555625"/>
                    <a:gd name="connsiteX0-529" fmla="*/ 103571 w 2639442"/>
                    <a:gd name="connsiteY0-530" fmla="*/ 244475 h 555625"/>
                    <a:gd name="connsiteX1-531" fmla="*/ 21814 w 2639442"/>
                    <a:gd name="connsiteY1-532" fmla="*/ 226218 h 555625"/>
                    <a:gd name="connsiteX2-533" fmla="*/ 40071 w 2639442"/>
                    <a:gd name="connsiteY2-534" fmla="*/ 292100 h 555625"/>
                    <a:gd name="connsiteX3-535" fmla="*/ 487746 w 2639442"/>
                    <a:gd name="connsiteY3-536" fmla="*/ 555625 h 555625"/>
                    <a:gd name="connsiteX4-537" fmla="*/ 2589596 w 2639442"/>
                    <a:gd name="connsiteY4-538" fmla="*/ 485775 h 555625"/>
                    <a:gd name="connsiteX5-539" fmla="*/ 2592771 w 2639442"/>
                    <a:gd name="connsiteY5-540" fmla="*/ 142875 h 555625"/>
                    <a:gd name="connsiteX6-541" fmla="*/ 1646621 w 2639442"/>
                    <a:gd name="connsiteY6-542" fmla="*/ 0 h 555625"/>
                    <a:gd name="connsiteX7-543" fmla="*/ 46421 w 2639442"/>
                    <a:gd name="connsiteY7-544" fmla="*/ 38100 h 555625"/>
                    <a:gd name="connsiteX8-545" fmla="*/ 43246 w 2639442"/>
                    <a:gd name="connsiteY8-546" fmla="*/ 76200 h 555625"/>
                    <a:gd name="connsiteX9-547" fmla="*/ 503621 w 2639442"/>
                    <a:gd name="connsiteY9-548" fmla="*/ 244475 h 555625"/>
                    <a:gd name="connsiteX10-549" fmla="*/ 2510221 w 2639442"/>
                    <a:gd name="connsiteY10-550" fmla="*/ 209550 h 555625"/>
                    <a:gd name="connsiteX11-551" fmla="*/ 2519746 w 2639442"/>
                    <a:gd name="connsiteY11-552" fmla="*/ 425450 h 555625"/>
                    <a:gd name="connsiteX12-553" fmla="*/ 525846 w 2639442"/>
                    <a:gd name="connsiteY12-554" fmla="*/ 488950 h 555625"/>
                    <a:gd name="connsiteX13-555" fmla="*/ 103571 w 2639442"/>
                    <a:gd name="connsiteY13-556" fmla="*/ 244475 h 555625"/>
                    <a:gd name="connsiteX0-557" fmla="*/ 103571 w 2639442"/>
                    <a:gd name="connsiteY0-558" fmla="*/ 244475 h 555625"/>
                    <a:gd name="connsiteX1-559" fmla="*/ 21814 w 2639442"/>
                    <a:gd name="connsiteY1-560" fmla="*/ 226218 h 555625"/>
                    <a:gd name="connsiteX2-561" fmla="*/ 40071 w 2639442"/>
                    <a:gd name="connsiteY2-562" fmla="*/ 292100 h 555625"/>
                    <a:gd name="connsiteX3-563" fmla="*/ 487746 w 2639442"/>
                    <a:gd name="connsiteY3-564" fmla="*/ 555625 h 555625"/>
                    <a:gd name="connsiteX4-565" fmla="*/ 2589596 w 2639442"/>
                    <a:gd name="connsiteY4-566" fmla="*/ 485775 h 555625"/>
                    <a:gd name="connsiteX5-567" fmla="*/ 2592771 w 2639442"/>
                    <a:gd name="connsiteY5-568" fmla="*/ 142875 h 555625"/>
                    <a:gd name="connsiteX6-569" fmla="*/ 1646621 w 2639442"/>
                    <a:gd name="connsiteY6-570" fmla="*/ 0 h 555625"/>
                    <a:gd name="connsiteX7-571" fmla="*/ 46421 w 2639442"/>
                    <a:gd name="connsiteY7-572" fmla="*/ 38100 h 555625"/>
                    <a:gd name="connsiteX8-573" fmla="*/ 43246 w 2639442"/>
                    <a:gd name="connsiteY8-574" fmla="*/ 76200 h 555625"/>
                    <a:gd name="connsiteX9-575" fmla="*/ 503621 w 2639442"/>
                    <a:gd name="connsiteY9-576" fmla="*/ 244475 h 555625"/>
                    <a:gd name="connsiteX10-577" fmla="*/ 2510221 w 2639442"/>
                    <a:gd name="connsiteY10-578" fmla="*/ 209550 h 555625"/>
                    <a:gd name="connsiteX11-579" fmla="*/ 2519746 w 2639442"/>
                    <a:gd name="connsiteY11-580" fmla="*/ 425450 h 555625"/>
                    <a:gd name="connsiteX12-581" fmla="*/ 525846 w 2639442"/>
                    <a:gd name="connsiteY12-582" fmla="*/ 488950 h 555625"/>
                    <a:gd name="connsiteX13-583" fmla="*/ 103571 w 2639442"/>
                    <a:gd name="connsiteY13-584" fmla="*/ 244475 h 555625"/>
                    <a:gd name="connsiteX0-585" fmla="*/ 98616 w 2634487"/>
                    <a:gd name="connsiteY0-586" fmla="*/ 244475 h 555625"/>
                    <a:gd name="connsiteX1-587" fmla="*/ 16859 w 2634487"/>
                    <a:gd name="connsiteY1-588" fmla="*/ 226218 h 555625"/>
                    <a:gd name="connsiteX2-589" fmla="*/ 35116 w 2634487"/>
                    <a:gd name="connsiteY2-590" fmla="*/ 292100 h 555625"/>
                    <a:gd name="connsiteX3-591" fmla="*/ 482791 w 2634487"/>
                    <a:gd name="connsiteY3-592" fmla="*/ 555625 h 555625"/>
                    <a:gd name="connsiteX4-593" fmla="*/ 2584641 w 2634487"/>
                    <a:gd name="connsiteY4-594" fmla="*/ 485775 h 555625"/>
                    <a:gd name="connsiteX5-595" fmla="*/ 2587816 w 2634487"/>
                    <a:gd name="connsiteY5-596" fmla="*/ 142875 h 555625"/>
                    <a:gd name="connsiteX6-597" fmla="*/ 1641666 w 2634487"/>
                    <a:gd name="connsiteY6-598" fmla="*/ 0 h 555625"/>
                    <a:gd name="connsiteX7-599" fmla="*/ 41466 w 2634487"/>
                    <a:gd name="connsiteY7-600" fmla="*/ 38100 h 555625"/>
                    <a:gd name="connsiteX8-601" fmla="*/ 38291 w 2634487"/>
                    <a:gd name="connsiteY8-602" fmla="*/ 76200 h 555625"/>
                    <a:gd name="connsiteX9-603" fmla="*/ 498666 w 2634487"/>
                    <a:gd name="connsiteY9-604" fmla="*/ 244475 h 555625"/>
                    <a:gd name="connsiteX10-605" fmla="*/ 2505266 w 2634487"/>
                    <a:gd name="connsiteY10-606" fmla="*/ 209550 h 555625"/>
                    <a:gd name="connsiteX11-607" fmla="*/ 2514791 w 2634487"/>
                    <a:gd name="connsiteY11-608" fmla="*/ 425450 h 555625"/>
                    <a:gd name="connsiteX12-609" fmla="*/ 520891 w 2634487"/>
                    <a:gd name="connsiteY12-610" fmla="*/ 488950 h 555625"/>
                    <a:gd name="connsiteX13-611" fmla="*/ 98616 w 2634487"/>
                    <a:gd name="connsiteY13-612" fmla="*/ 244475 h 555625"/>
                    <a:gd name="connsiteX0-613" fmla="*/ 81757 w 2617628"/>
                    <a:gd name="connsiteY0-614" fmla="*/ 244475 h 555625"/>
                    <a:gd name="connsiteX1-615" fmla="*/ 0 w 2617628"/>
                    <a:gd name="connsiteY1-616" fmla="*/ 226218 h 555625"/>
                    <a:gd name="connsiteX2-617" fmla="*/ 18257 w 2617628"/>
                    <a:gd name="connsiteY2-618" fmla="*/ 292100 h 555625"/>
                    <a:gd name="connsiteX3-619" fmla="*/ 465932 w 2617628"/>
                    <a:gd name="connsiteY3-620" fmla="*/ 555625 h 555625"/>
                    <a:gd name="connsiteX4-621" fmla="*/ 2567782 w 2617628"/>
                    <a:gd name="connsiteY4-622" fmla="*/ 485775 h 555625"/>
                    <a:gd name="connsiteX5-623" fmla="*/ 2570957 w 2617628"/>
                    <a:gd name="connsiteY5-624" fmla="*/ 142875 h 555625"/>
                    <a:gd name="connsiteX6-625" fmla="*/ 1624807 w 2617628"/>
                    <a:gd name="connsiteY6-626" fmla="*/ 0 h 555625"/>
                    <a:gd name="connsiteX7-627" fmla="*/ 24607 w 2617628"/>
                    <a:gd name="connsiteY7-628" fmla="*/ 38100 h 555625"/>
                    <a:gd name="connsiteX8-629" fmla="*/ 21432 w 2617628"/>
                    <a:gd name="connsiteY8-630" fmla="*/ 76200 h 555625"/>
                    <a:gd name="connsiteX9-631" fmla="*/ 481807 w 2617628"/>
                    <a:gd name="connsiteY9-632" fmla="*/ 244475 h 555625"/>
                    <a:gd name="connsiteX10-633" fmla="*/ 2488407 w 2617628"/>
                    <a:gd name="connsiteY10-634" fmla="*/ 209550 h 555625"/>
                    <a:gd name="connsiteX11-635" fmla="*/ 2497932 w 2617628"/>
                    <a:gd name="connsiteY11-636" fmla="*/ 425450 h 555625"/>
                    <a:gd name="connsiteX12-637" fmla="*/ 504032 w 2617628"/>
                    <a:gd name="connsiteY12-638" fmla="*/ 488950 h 555625"/>
                    <a:gd name="connsiteX13-639" fmla="*/ 81757 w 2617628"/>
                    <a:gd name="connsiteY13-640" fmla="*/ 244475 h 555625"/>
                    <a:gd name="connsiteX0-641" fmla="*/ 67469 w 2603340"/>
                    <a:gd name="connsiteY0-642" fmla="*/ 244475 h 555625"/>
                    <a:gd name="connsiteX1-643" fmla="*/ 0 w 2603340"/>
                    <a:gd name="connsiteY1-644" fmla="*/ 247649 h 555625"/>
                    <a:gd name="connsiteX2-645" fmla="*/ 3969 w 2603340"/>
                    <a:gd name="connsiteY2-646" fmla="*/ 292100 h 555625"/>
                    <a:gd name="connsiteX3-647" fmla="*/ 451644 w 2603340"/>
                    <a:gd name="connsiteY3-648" fmla="*/ 555625 h 555625"/>
                    <a:gd name="connsiteX4-649" fmla="*/ 2553494 w 2603340"/>
                    <a:gd name="connsiteY4-650" fmla="*/ 485775 h 555625"/>
                    <a:gd name="connsiteX5-651" fmla="*/ 2556669 w 2603340"/>
                    <a:gd name="connsiteY5-652" fmla="*/ 142875 h 555625"/>
                    <a:gd name="connsiteX6-653" fmla="*/ 1610519 w 2603340"/>
                    <a:gd name="connsiteY6-654" fmla="*/ 0 h 555625"/>
                    <a:gd name="connsiteX7-655" fmla="*/ 10319 w 2603340"/>
                    <a:gd name="connsiteY7-656" fmla="*/ 38100 h 555625"/>
                    <a:gd name="connsiteX8-657" fmla="*/ 7144 w 2603340"/>
                    <a:gd name="connsiteY8-658" fmla="*/ 76200 h 555625"/>
                    <a:gd name="connsiteX9-659" fmla="*/ 467519 w 2603340"/>
                    <a:gd name="connsiteY9-660" fmla="*/ 244475 h 555625"/>
                    <a:gd name="connsiteX10-661" fmla="*/ 2474119 w 2603340"/>
                    <a:gd name="connsiteY10-662" fmla="*/ 209550 h 555625"/>
                    <a:gd name="connsiteX11-663" fmla="*/ 2483644 w 2603340"/>
                    <a:gd name="connsiteY11-664" fmla="*/ 425450 h 555625"/>
                    <a:gd name="connsiteX12-665" fmla="*/ 489744 w 2603340"/>
                    <a:gd name="connsiteY12-666" fmla="*/ 488950 h 555625"/>
                    <a:gd name="connsiteX13-667" fmla="*/ 67469 w 2603340"/>
                    <a:gd name="connsiteY13-668" fmla="*/ 244475 h 555625"/>
                    <a:gd name="connsiteX0-669" fmla="*/ 67469 w 2603340"/>
                    <a:gd name="connsiteY0-670" fmla="*/ 244475 h 555625"/>
                    <a:gd name="connsiteX1-671" fmla="*/ 0 w 2603340"/>
                    <a:gd name="connsiteY1-672" fmla="*/ 247649 h 555625"/>
                    <a:gd name="connsiteX2-673" fmla="*/ 3969 w 2603340"/>
                    <a:gd name="connsiteY2-674" fmla="*/ 292100 h 555625"/>
                    <a:gd name="connsiteX3-675" fmla="*/ 451644 w 2603340"/>
                    <a:gd name="connsiteY3-676" fmla="*/ 555625 h 555625"/>
                    <a:gd name="connsiteX4-677" fmla="*/ 2553494 w 2603340"/>
                    <a:gd name="connsiteY4-678" fmla="*/ 485775 h 555625"/>
                    <a:gd name="connsiteX5-679" fmla="*/ 2556669 w 2603340"/>
                    <a:gd name="connsiteY5-680" fmla="*/ 142875 h 555625"/>
                    <a:gd name="connsiteX6-681" fmla="*/ 1610519 w 2603340"/>
                    <a:gd name="connsiteY6-682" fmla="*/ 0 h 555625"/>
                    <a:gd name="connsiteX7-683" fmla="*/ 10319 w 2603340"/>
                    <a:gd name="connsiteY7-684" fmla="*/ 38100 h 555625"/>
                    <a:gd name="connsiteX8-685" fmla="*/ 7144 w 2603340"/>
                    <a:gd name="connsiteY8-686" fmla="*/ 76200 h 555625"/>
                    <a:gd name="connsiteX9-687" fmla="*/ 467519 w 2603340"/>
                    <a:gd name="connsiteY9-688" fmla="*/ 244475 h 555625"/>
                    <a:gd name="connsiteX10-689" fmla="*/ 2474119 w 2603340"/>
                    <a:gd name="connsiteY10-690" fmla="*/ 209550 h 555625"/>
                    <a:gd name="connsiteX11-691" fmla="*/ 2483644 w 2603340"/>
                    <a:gd name="connsiteY11-692" fmla="*/ 425450 h 555625"/>
                    <a:gd name="connsiteX12-693" fmla="*/ 489744 w 2603340"/>
                    <a:gd name="connsiteY12-694" fmla="*/ 488950 h 555625"/>
                    <a:gd name="connsiteX13-695" fmla="*/ 67469 w 2603340"/>
                    <a:gd name="connsiteY13-696" fmla="*/ 244475 h 555625"/>
                    <a:gd name="connsiteX0-697" fmla="*/ 67469 w 2603340"/>
                    <a:gd name="connsiteY0-698" fmla="*/ 244475 h 555625"/>
                    <a:gd name="connsiteX1-699" fmla="*/ 0 w 2603340"/>
                    <a:gd name="connsiteY1-700" fmla="*/ 242887 h 555625"/>
                    <a:gd name="connsiteX2-701" fmla="*/ 3969 w 2603340"/>
                    <a:gd name="connsiteY2-702" fmla="*/ 292100 h 555625"/>
                    <a:gd name="connsiteX3-703" fmla="*/ 451644 w 2603340"/>
                    <a:gd name="connsiteY3-704" fmla="*/ 555625 h 555625"/>
                    <a:gd name="connsiteX4-705" fmla="*/ 2553494 w 2603340"/>
                    <a:gd name="connsiteY4-706" fmla="*/ 485775 h 555625"/>
                    <a:gd name="connsiteX5-707" fmla="*/ 2556669 w 2603340"/>
                    <a:gd name="connsiteY5-708" fmla="*/ 142875 h 555625"/>
                    <a:gd name="connsiteX6-709" fmla="*/ 1610519 w 2603340"/>
                    <a:gd name="connsiteY6-710" fmla="*/ 0 h 555625"/>
                    <a:gd name="connsiteX7-711" fmla="*/ 10319 w 2603340"/>
                    <a:gd name="connsiteY7-712" fmla="*/ 38100 h 555625"/>
                    <a:gd name="connsiteX8-713" fmla="*/ 7144 w 2603340"/>
                    <a:gd name="connsiteY8-714" fmla="*/ 76200 h 555625"/>
                    <a:gd name="connsiteX9-715" fmla="*/ 467519 w 2603340"/>
                    <a:gd name="connsiteY9-716" fmla="*/ 244475 h 555625"/>
                    <a:gd name="connsiteX10-717" fmla="*/ 2474119 w 2603340"/>
                    <a:gd name="connsiteY10-718" fmla="*/ 209550 h 555625"/>
                    <a:gd name="connsiteX11-719" fmla="*/ 2483644 w 2603340"/>
                    <a:gd name="connsiteY11-720" fmla="*/ 425450 h 555625"/>
                    <a:gd name="connsiteX12-721" fmla="*/ 489744 w 2603340"/>
                    <a:gd name="connsiteY12-722" fmla="*/ 488950 h 555625"/>
                    <a:gd name="connsiteX13-723" fmla="*/ 67469 w 2603340"/>
                    <a:gd name="connsiteY13-724" fmla="*/ 244475 h 555625"/>
                    <a:gd name="connsiteX0-725" fmla="*/ 67469 w 2603340"/>
                    <a:gd name="connsiteY0-726" fmla="*/ 244475 h 555625"/>
                    <a:gd name="connsiteX1-727" fmla="*/ 0 w 2603340"/>
                    <a:gd name="connsiteY1-728" fmla="*/ 242887 h 555625"/>
                    <a:gd name="connsiteX2-729" fmla="*/ 3969 w 2603340"/>
                    <a:gd name="connsiteY2-730" fmla="*/ 292100 h 555625"/>
                    <a:gd name="connsiteX3-731" fmla="*/ 451644 w 2603340"/>
                    <a:gd name="connsiteY3-732" fmla="*/ 555625 h 555625"/>
                    <a:gd name="connsiteX4-733" fmla="*/ 2553494 w 2603340"/>
                    <a:gd name="connsiteY4-734" fmla="*/ 485775 h 555625"/>
                    <a:gd name="connsiteX5-735" fmla="*/ 2556669 w 2603340"/>
                    <a:gd name="connsiteY5-736" fmla="*/ 142875 h 555625"/>
                    <a:gd name="connsiteX6-737" fmla="*/ 1610519 w 2603340"/>
                    <a:gd name="connsiteY6-738" fmla="*/ 0 h 555625"/>
                    <a:gd name="connsiteX7-739" fmla="*/ 19844 w 2603340"/>
                    <a:gd name="connsiteY7-740" fmla="*/ 33337 h 555625"/>
                    <a:gd name="connsiteX8-741" fmla="*/ 7144 w 2603340"/>
                    <a:gd name="connsiteY8-742" fmla="*/ 76200 h 555625"/>
                    <a:gd name="connsiteX9-743" fmla="*/ 467519 w 2603340"/>
                    <a:gd name="connsiteY9-744" fmla="*/ 244475 h 555625"/>
                    <a:gd name="connsiteX10-745" fmla="*/ 2474119 w 2603340"/>
                    <a:gd name="connsiteY10-746" fmla="*/ 209550 h 555625"/>
                    <a:gd name="connsiteX11-747" fmla="*/ 2483644 w 2603340"/>
                    <a:gd name="connsiteY11-748" fmla="*/ 425450 h 555625"/>
                    <a:gd name="connsiteX12-749" fmla="*/ 489744 w 2603340"/>
                    <a:gd name="connsiteY12-750" fmla="*/ 488950 h 555625"/>
                    <a:gd name="connsiteX13-751" fmla="*/ 67469 w 2603340"/>
                    <a:gd name="connsiteY13-752" fmla="*/ 244475 h 555625"/>
                    <a:gd name="connsiteX0-753" fmla="*/ 67469 w 2603340"/>
                    <a:gd name="connsiteY0-754" fmla="*/ 244475 h 555625"/>
                    <a:gd name="connsiteX1-755" fmla="*/ 0 w 2603340"/>
                    <a:gd name="connsiteY1-756" fmla="*/ 242887 h 555625"/>
                    <a:gd name="connsiteX2-757" fmla="*/ 3969 w 2603340"/>
                    <a:gd name="connsiteY2-758" fmla="*/ 292100 h 555625"/>
                    <a:gd name="connsiteX3-759" fmla="*/ 451644 w 2603340"/>
                    <a:gd name="connsiteY3-760" fmla="*/ 555625 h 555625"/>
                    <a:gd name="connsiteX4-761" fmla="*/ 2553494 w 2603340"/>
                    <a:gd name="connsiteY4-762" fmla="*/ 485775 h 555625"/>
                    <a:gd name="connsiteX5-763" fmla="*/ 2556669 w 2603340"/>
                    <a:gd name="connsiteY5-764" fmla="*/ 142875 h 555625"/>
                    <a:gd name="connsiteX6-765" fmla="*/ 1610519 w 2603340"/>
                    <a:gd name="connsiteY6-766" fmla="*/ 0 h 555625"/>
                    <a:gd name="connsiteX7-767" fmla="*/ 10319 w 2603340"/>
                    <a:gd name="connsiteY7-768" fmla="*/ 30955 h 555625"/>
                    <a:gd name="connsiteX8-769" fmla="*/ 7144 w 2603340"/>
                    <a:gd name="connsiteY8-770" fmla="*/ 76200 h 555625"/>
                    <a:gd name="connsiteX9-771" fmla="*/ 467519 w 2603340"/>
                    <a:gd name="connsiteY9-772" fmla="*/ 244475 h 555625"/>
                    <a:gd name="connsiteX10-773" fmla="*/ 2474119 w 2603340"/>
                    <a:gd name="connsiteY10-774" fmla="*/ 209550 h 555625"/>
                    <a:gd name="connsiteX11-775" fmla="*/ 2483644 w 2603340"/>
                    <a:gd name="connsiteY11-776" fmla="*/ 425450 h 555625"/>
                    <a:gd name="connsiteX12-777" fmla="*/ 489744 w 2603340"/>
                    <a:gd name="connsiteY12-778" fmla="*/ 488950 h 555625"/>
                    <a:gd name="connsiteX13-779" fmla="*/ 67469 w 2603340"/>
                    <a:gd name="connsiteY13-780" fmla="*/ 244475 h 55562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183" y="connsiteY13-184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4" name="Freeform 19"/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-1" fmla="*/ 7144 w 2436996"/>
                    <a:gd name="connsiteY0-2" fmla="*/ 0 h 378619"/>
                    <a:gd name="connsiteX1-3" fmla="*/ 0 w 2436996"/>
                    <a:gd name="connsiteY1-4" fmla="*/ 130969 h 378619"/>
                    <a:gd name="connsiteX2-5" fmla="*/ 431007 w 2436996"/>
                    <a:gd name="connsiteY2-6" fmla="*/ 378619 h 378619"/>
                    <a:gd name="connsiteX3-7" fmla="*/ 2424113 w 2436996"/>
                    <a:gd name="connsiteY3-8" fmla="*/ 304800 h 378619"/>
                    <a:gd name="connsiteX4-9" fmla="*/ 2414588 w 2436996"/>
                    <a:gd name="connsiteY4-10" fmla="*/ 109538 h 378619"/>
                    <a:gd name="connsiteX5-11" fmla="*/ 428625 w 2436996"/>
                    <a:gd name="connsiteY5-12" fmla="*/ 150019 h 378619"/>
                    <a:gd name="connsiteX6-13" fmla="*/ 7144 w 2436996"/>
                    <a:gd name="connsiteY6-14" fmla="*/ 0 h 378619"/>
                    <a:gd name="connsiteX0-15" fmla="*/ 7144 w 2448855"/>
                    <a:gd name="connsiteY0-16" fmla="*/ 0 h 378619"/>
                    <a:gd name="connsiteX1-17" fmla="*/ 0 w 2448855"/>
                    <a:gd name="connsiteY1-18" fmla="*/ 130969 h 378619"/>
                    <a:gd name="connsiteX2-19" fmla="*/ 431007 w 2448855"/>
                    <a:gd name="connsiteY2-20" fmla="*/ 378619 h 378619"/>
                    <a:gd name="connsiteX3-21" fmla="*/ 2424113 w 2448855"/>
                    <a:gd name="connsiteY3-22" fmla="*/ 304800 h 378619"/>
                    <a:gd name="connsiteX4-23" fmla="*/ 2414588 w 2448855"/>
                    <a:gd name="connsiteY4-24" fmla="*/ 109538 h 378619"/>
                    <a:gd name="connsiteX5-25" fmla="*/ 428625 w 2448855"/>
                    <a:gd name="connsiteY5-26" fmla="*/ 150019 h 378619"/>
                    <a:gd name="connsiteX6-27" fmla="*/ 7144 w 2448855"/>
                    <a:gd name="connsiteY6-28" fmla="*/ 0 h 378619"/>
                    <a:gd name="connsiteX0-29" fmla="*/ 7144 w 2444270"/>
                    <a:gd name="connsiteY0-30" fmla="*/ 0 h 378619"/>
                    <a:gd name="connsiteX1-31" fmla="*/ 0 w 2444270"/>
                    <a:gd name="connsiteY1-32" fmla="*/ 130969 h 378619"/>
                    <a:gd name="connsiteX2-33" fmla="*/ 431007 w 2444270"/>
                    <a:gd name="connsiteY2-34" fmla="*/ 378619 h 378619"/>
                    <a:gd name="connsiteX3-35" fmla="*/ 2414588 w 2444270"/>
                    <a:gd name="connsiteY3-36" fmla="*/ 314325 h 378619"/>
                    <a:gd name="connsiteX4-37" fmla="*/ 2414588 w 2444270"/>
                    <a:gd name="connsiteY4-38" fmla="*/ 109538 h 378619"/>
                    <a:gd name="connsiteX5-39" fmla="*/ 428625 w 2444270"/>
                    <a:gd name="connsiteY5-40" fmla="*/ 150019 h 378619"/>
                    <a:gd name="connsiteX6-41" fmla="*/ 7144 w 2444270"/>
                    <a:gd name="connsiteY6-42" fmla="*/ 0 h 378619"/>
                    <a:gd name="connsiteX0-43" fmla="*/ 7144 w 2446779"/>
                    <a:gd name="connsiteY0-44" fmla="*/ 0 h 378619"/>
                    <a:gd name="connsiteX1-45" fmla="*/ 0 w 2446779"/>
                    <a:gd name="connsiteY1-46" fmla="*/ 130969 h 378619"/>
                    <a:gd name="connsiteX2-47" fmla="*/ 431007 w 2446779"/>
                    <a:gd name="connsiteY2-48" fmla="*/ 378619 h 378619"/>
                    <a:gd name="connsiteX3-49" fmla="*/ 2414588 w 2446779"/>
                    <a:gd name="connsiteY3-50" fmla="*/ 314325 h 378619"/>
                    <a:gd name="connsiteX4-51" fmla="*/ 2414588 w 2446779"/>
                    <a:gd name="connsiteY4-52" fmla="*/ 109538 h 378619"/>
                    <a:gd name="connsiteX5-53" fmla="*/ 428625 w 2446779"/>
                    <a:gd name="connsiteY5-54" fmla="*/ 150019 h 378619"/>
                    <a:gd name="connsiteX6-55" fmla="*/ 7144 w 2446779"/>
                    <a:gd name="connsiteY6-56" fmla="*/ 0 h 378619"/>
                    <a:gd name="connsiteX0-57" fmla="*/ 7144 w 2446779"/>
                    <a:gd name="connsiteY0-58" fmla="*/ 0 h 378619"/>
                    <a:gd name="connsiteX1-59" fmla="*/ 0 w 2446779"/>
                    <a:gd name="connsiteY1-60" fmla="*/ 130969 h 378619"/>
                    <a:gd name="connsiteX2-61" fmla="*/ 431007 w 2446779"/>
                    <a:gd name="connsiteY2-62" fmla="*/ 378619 h 378619"/>
                    <a:gd name="connsiteX3-63" fmla="*/ 2414588 w 2446779"/>
                    <a:gd name="connsiteY3-64" fmla="*/ 314325 h 378619"/>
                    <a:gd name="connsiteX4-65" fmla="*/ 2414588 w 2446779"/>
                    <a:gd name="connsiteY4-66" fmla="*/ 109538 h 378619"/>
                    <a:gd name="connsiteX5-67" fmla="*/ 433388 w 2446779"/>
                    <a:gd name="connsiteY5-68" fmla="*/ 140494 h 378619"/>
                    <a:gd name="connsiteX6-69" fmla="*/ 7144 w 2446779"/>
                    <a:gd name="connsiteY6-70" fmla="*/ 0 h 378619"/>
                    <a:gd name="connsiteX0-71" fmla="*/ 7144 w 2446779"/>
                    <a:gd name="connsiteY0-72" fmla="*/ 0 h 378619"/>
                    <a:gd name="connsiteX1-73" fmla="*/ 0 w 2446779"/>
                    <a:gd name="connsiteY1-74" fmla="*/ 130969 h 378619"/>
                    <a:gd name="connsiteX2-75" fmla="*/ 431007 w 2446779"/>
                    <a:gd name="connsiteY2-76" fmla="*/ 378619 h 378619"/>
                    <a:gd name="connsiteX3-77" fmla="*/ 2414588 w 2446779"/>
                    <a:gd name="connsiteY3-78" fmla="*/ 314325 h 378619"/>
                    <a:gd name="connsiteX4-79" fmla="*/ 2414588 w 2446779"/>
                    <a:gd name="connsiteY4-80" fmla="*/ 100013 h 378619"/>
                    <a:gd name="connsiteX5-81" fmla="*/ 433388 w 2446779"/>
                    <a:gd name="connsiteY5-82" fmla="*/ 140494 h 378619"/>
                    <a:gd name="connsiteX6-83" fmla="*/ 7144 w 2446779"/>
                    <a:gd name="connsiteY6-84" fmla="*/ 0 h 378619"/>
                    <a:gd name="connsiteX0-85" fmla="*/ 7144 w 2446779"/>
                    <a:gd name="connsiteY0-86" fmla="*/ 0 h 378619"/>
                    <a:gd name="connsiteX1-87" fmla="*/ 0 w 2446779"/>
                    <a:gd name="connsiteY1-88" fmla="*/ 130969 h 378619"/>
                    <a:gd name="connsiteX2-89" fmla="*/ 431007 w 2446779"/>
                    <a:gd name="connsiteY2-90" fmla="*/ 378619 h 378619"/>
                    <a:gd name="connsiteX3-91" fmla="*/ 2414588 w 2446779"/>
                    <a:gd name="connsiteY3-92" fmla="*/ 314325 h 378619"/>
                    <a:gd name="connsiteX4-93" fmla="*/ 2414588 w 2446779"/>
                    <a:gd name="connsiteY4-94" fmla="*/ 100013 h 378619"/>
                    <a:gd name="connsiteX5-95" fmla="*/ 442913 w 2446779"/>
                    <a:gd name="connsiteY5-96" fmla="*/ 142875 h 378619"/>
                    <a:gd name="connsiteX6-97" fmla="*/ 7144 w 2446779"/>
                    <a:gd name="connsiteY6-98" fmla="*/ 0 h 378619"/>
                    <a:gd name="connsiteX0-99" fmla="*/ 7144 w 2446779"/>
                    <a:gd name="connsiteY0-100" fmla="*/ 0 h 378619"/>
                    <a:gd name="connsiteX1-101" fmla="*/ 0 w 2446779"/>
                    <a:gd name="connsiteY1-102" fmla="*/ 130969 h 378619"/>
                    <a:gd name="connsiteX2-103" fmla="*/ 431007 w 2446779"/>
                    <a:gd name="connsiteY2-104" fmla="*/ 378619 h 378619"/>
                    <a:gd name="connsiteX3-105" fmla="*/ 2414588 w 2446779"/>
                    <a:gd name="connsiteY3-106" fmla="*/ 314325 h 378619"/>
                    <a:gd name="connsiteX4-107" fmla="*/ 2414588 w 2446779"/>
                    <a:gd name="connsiteY4-108" fmla="*/ 100013 h 378619"/>
                    <a:gd name="connsiteX5-109" fmla="*/ 445294 w 2446779"/>
                    <a:gd name="connsiteY5-110" fmla="*/ 135731 h 378619"/>
                    <a:gd name="connsiteX6-111" fmla="*/ 7144 w 2446779"/>
                    <a:gd name="connsiteY6-112" fmla="*/ 0 h 378619"/>
                    <a:gd name="connsiteX0-113" fmla="*/ 9525 w 2446779"/>
                    <a:gd name="connsiteY0-114" fmla="*/ 0 h 385763"/>
                    <a:gd name="connsiteX1-115" fmla="*/ 0 w 2446779"/>
                    <a:gd name="connsiteY1-116" fmla="*/ 138113 h 385763"/>
                    <a:gd name="connsiteX2-117" fmla="*/ 431007 w 2446779"/>
                    <a:gd name="connsiteY2-118" fmla="*/ 385763 h 385763"/>
                    <a:gd name="connsiteX3-119" fmla="*/ 2414588 w 2446779"/>
                    <a:gd name="connsiteY3-120" fmla="*/ 321469 h 385763"/>
                    <a:gd name="connsiteX4-121" fmla="*/ 2414588 w 2446779"/>
                    <a:gd name="connsiteY4-122" fmla="*/ 107157 h 385763"/>
                    <a:gd name="connsiteX5-123" fmla="*/ 445294 w 2446779"/>
                    <a:gd name="connsiteY5-124" fmla="*/ 142875 h 385763"/>
                    <a:gd name="connsiteX6-125" fmla="*/ 9525 w 2446779"/>
                    <a:gd name="connsiteY6-126" fmla="*/ 0 h 385763"/>
                    <a:gd name="connsiteX0-127" fmla="*/ 9525 w 2446779"/>
                    <a:gd name="connsiteY0-128" fmla="*/ 0 h 385763"/>
                    <a:gd name="connsiteX1-129" fmla="*/ 0 w 2446779"/>
                    <a:gd name="connsiteY1-130" fmla="*/ 138113 h 385763"/>
                    <a:gd name="connsiteX2-131" fmla="*/ 431007 w 2446779"/>
                    <a:gd name="connsiteY2-132" fmla="*/ 385763 h 385763"/>
                    <a:gd name="connsiteX3-133" fmla="*/ 2414588 w 2446779"/>
                    <a:gd name="connsiteY3-134" fmla="*/ 321469 h 385763"/>
                    <a:gd name="connsiteX4-135" fmla="*/ 2414588 w 2446779"/>
                    <a:gd name="connsiteY4-136" fmla="*/ 107157 h 385763"/>
                    <a:gd name="connsiteX5-137" fmla="*/ 445294 w 2446779"/>
                    <a:gd name="connsiteY5-138" fmla="*/ 142875 h 385763"/>
                    <a:gd name="connsiteX6-139" fmla="*/ 9525 w 2446779"/>
                    <a:gd name="connsiteY6-140" fmla="*/ 0 h 385763"/>
                    <a:gd name="connsiteX0-141" fmla="*/ 9525 w 2446779"/>
                    <a:gd name="connsiteY0-142" fmla="*/ 0 h 385763"/>
                    <a:gd name="connsiteX1-143" fmla="*/ 0 w 2446779"/>
                    <a:gd name="connsiteY1-144" fmla="*/ 138113 h 385763"/>
                    <a:gd name="connsiteX2-145" fmla="*/ 431007 w 2446779"/>
                    <a:gd name="connsiteY2-146" fmla="*/ 385763 h 385763"/>
                    <a:gd name="connsiteX3-147" fmla="*/ 2414588 w 2446779"/>
                    <a:gd name="connsiteY3-148" fmla="*/ 321469 h 385763"/>
                    <a:gd name="connsiteX4-149" fmla="*/ 2414588 w 2446779"/>
                    <a:gd name="connsiteY4-150" fmla="*/ 107157 h 385763"/>
                    <a:gd name="connsiteX5-151" fmla="*/ 445294 w 2446779"/>
                    <a:gd name="connsiteY5-152" fmla="*/ 142875 h 385763"/>
                    <a:gd name="connsiteX6-153" fmla="*/ 9525 w 2446779"/>
                    <a:gd name="connsiteY6-154" fmla="*/ 0 h 385763"/>
                    <a:gd name="connsiteX0-155" fmla="*/ 14287 w 2451541"/>
                    <a:gd name="connsiteY0-156" fmla="*/ 0 h 385763"/>
                    <a:gd name="connsiteX1-157" fmla="*/ 0 w 2451541"/>
                    <a:gd name="connsiteY1-158" fmla="*/ 145257 h 385763"/>
                    <a:gd name="connsiteX2-159" fmla="*/ 435769 w 2451541"/>
                    <a:gd name="connsiteY2-160" fmla="*/ 385763 h 385763"/>
                    <a:gd name="connsiteX3-161" fmla="*/ 2419350 w 2451541"/>
                    <a:gd name="connsiteY3-162" fmla="*/ 321469 h 385763"/>
                    <a:gd name="connsiteX4-163" fmla="*/ 2419350 w 2451541"/>
                    <a:gd name="connsiteY4-164" fmla="*/ 107157 h 385763"/>
                    <a:gd name="connsiteX5-165" fmla="*/ 450056 w 2451541"/>
                    <a:gd name="connsiteY5-166" fmla="*/ 142875 h 385763"/>
                    <a:gd name="connsiteX6-167" fmla="*/ 14287 w 2451541"/>
                    <a:gd name="connsiteY6-168" fmla="*/ 0 h 385763"/>
                    <a:gd name="connsiteX0-169" fmla="*/ 4762 w 2451541"/>
                    <a:gd name="connsiteY0-170" fmla="*/ 0 h 383382"/>
                    <a:gd name="connsiteX1-171" fmla="*/ 0 w 2451541"/>
                    <a:gd name="connsiteY1-172" fmla="*/ 142876 h 383382"/>
                    <a:gd name="connsiteX2-173" fmla="*/ 435769 w 2451541"/>
                    <a:gd name="connsiteY2-174" fmla="*/ 383382 h 383382"/>
                    <a:gd name="connsiteX3-175" fmla="*/ 2419350 w 2451541"/>
                    <a:gd name="connsiteY3-176" fmla="*/ 319088 h 383382"/>
                    <a:gd name="connsiteX4-177" fmla="*/ 2419350 w 2451541"/>
                    <a:gd name="connsiteY4-178" fmla="*/ 104776 h 383382"/>
                    <a:gd name="connsiteX5-179" fmla="*/ 450056 w 2451541"/>
                    <a:gd name="connsiteY5-180" fmla="*/ 140494 h 383382"/>
                    <a:gd name="connsiteX6-181" fmla="*/ 4762 w 2451541"/>
                    <a:gd name="connsiteY6-182" fmla="*/ 0 h 383382"/>
                    <a:gd name="connsiteX0-183" fmla="*/ 4762 w 2451541"/>
                    <a:gd name="connsiteY0-184" fmla="*/ 0 h 383382"/>
                    <a:gd name="connsiteX1-185" fmla="*/ 0 w 2451541"/>
                    <a:gd name="connsiteY1-186" fmla="*/ 142876 h 383382"/>
                    <a:gd name="connsiteX2-187" fmla="*/ 435769 w 2451541"/>
                    <a:gd name="connsiteY2-188" fmla="*/ 383382 h 383382"/>
                    <a:gd name="connsiteX3-189" fmla="*/ 2419350 w 2451541"/>
                    <a:gd name="connsiteY3-190" fmla="*/ 319088 h 383382"/>
                    <a:gd name="connsiteX4-191" fmla="*/ 2419350 w 2451541"/>
                    <a:gd name="connsiteY4-192" fmla="*/ 104776 h 383382"/>
                    <a:gd name="connsiteX5-193" fmla="*/ 450056 w 2451541"/>
                    <a:gd name="connsiteY5-194" fmla="*/ 140494 h 383382"/>
                    <a:gd name="connsiteX6-195" fmla="*/ 4762 w 2451541"/>
                    <a:gd name="connsiteY6-196" fmla="*/ 0 h 383382"/>
                    <a:gd name="connsiteX0-197" fmla="*/ 11905 w 2458684"/>
                    <a:gd name="connsiteY0-198" fmla="*/ 0 h 383382"/>
                    <a:gd name="connsiteX1-199" fmla="*/ 0 w 2458684"/>
                    <a:gd name="connsiteY1-200" fmla="*/ 138114 h 383382"/>
                    <a:gd name="connsiteX2-201" fmla="*/ 442912 w 2458684"/>
                    <a:gd name="connsiteY2-202" fmla="*/ 383382 h 383382"/>
                    <a:gd name="connsiteX3-203" fmla="*/ 2426493 w 2458684"/>
                    <a:gd name="connsiteY3-204" fmla="*/ 319088 h 383382"/>
                    <a:gd name="connsiteX4-205" fmla="*/ 2426493 w 2458684"/>
                    <a:gd name="connsiteY4-206" fmla="*/ 104776 h 383382"/>
                    <a:gd name="connsiteX5-207" fmla="*/ 457199 w 2458684"/>
                    <a:gd name="connsiteY5-208" fmla="*/ 140494 h 383382"/>
                    <a:gd name="connsiteX6-209" fmla="*/ 11905 w 2458684"/>
                    <a:gd name="connsiteY6-210" fmla="*/ 0 h 38338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 flipH="1">
                <a:off x="4155315" y="4711652"/>
                <a:ext cx="1753505" cy="486436"/>
                <a:chOff x="3622676" y="3492499"/>
                <a:chExt cx="2575177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1" name="Freeform 21"/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-1" fmla="*/ 190500 w 2559050"/>
                    <a:gd name="connsiteY0-2" fmla="*/ 0 h 698500"/>
                    <a:gd name="connsiteX1-3" fmla="*/ 0 w 2559050"/>
                    <a:gd name="connsiteY1-4" fmla="*/ 152400 h 698500"/>
                    <a:gd name="connsiteX2-5" fmla="*/ 19050 w 2559050"/>
                    <a:gd name="connsiteY2-6" fmla="*/ 241300 h 698500"/>
                    <a:gd name="connsiteX3-7" fmla="*/ 2501900 w 2559050"/>
                    <a:gd name="connsiteY3-8" fmla="*/ 241300 h 698500"/>
                    <a:gd name="connsiteX4-9" fmla="*/ 2470150 w 2559050"/>
                    <a:gd name="connsiteY4-10" fmla="*/ 552450 h 698500"/>
                    <a:gd name="connsiteX5-11" fmla="*/ 76200 w 2559050"/>
                    <a:gd name="connsiteY5-12" fmla="*/ 565150 h 698500"/>
                    <a:gd name="connsiteX6-13" fmla="*/ 101600 w 2559050"/>
                    <a:gd name="connsiteY6-14" fmla="*/ 520700 h 698500"/>
                    <a:gd name="connsiteX7-15" fmla="*/ 6350 w 2559050"/>
                    <a:gd name="connsiteY7-16" fmla="*/ 577850 h 698500"/>
                    <a:gd name="connsiteX8-17" fmla="*/ 44450 w 2559050"/>
                    <a:gd name="connsiteY8-18" fmla="*/ 666750 h 698500"/>
                    <a:gd name="connsiteX9-19" fmla="*/ 2400300 w 2559050"/>
                    <a:gd name="connsiteY9-20" fmla="*/ 692150 h 698500"/>
                    <a:gd name="connsiteX10-21" fmla="*/ 2432050 w 2559050"/>
                    <a:gd name="connsiteY10-22" fmla="*/ 666750 h 698500"/>
                    <a:gd name="connsiteX11-23" fmla="*/ 2501900 w 2559050"/>
                    <a:gd name="connsiteY11-24" fmla="*/ 698500 h 698500"/>
                    <a:gd name="connsiteX12-25" fmla="*/ 2552700 w 2559050"/>
                    <a:gd name="connsiteY12-26" fmla="*/ 685800 h 698500"/>
                    <a:gd name="connsiteX13-27" fmla="*/ 2559050 w 2559050"/>
                    <a:gd name="connsiteY13-28" fmla="*/ 158750 h 698500"/>
                    <a:gd name="connsiteX14-29" fmla="*/ 2476500 w 2559050"/>
                    <a:gd name="connsiteY14-30" fmla="*/ 95250 h 698500"/>
                    <a:gd name="connsiteX15-31" fmla="*/ 520700 w 2559050"/>
                    <a:gd name="connsiteY15-32" fmla="*/ 184150 h 698500"/>
                    <a:gd name="connsiteX16-33" fmla="*/ 190500 w 2559050"/>
                    <a:gd name="connsiteY16-34" fmla="*/ 0 h 698500"/>
                    <a:gd name="connsiteX0-35" fmla="*/ 184150 w 2552700"/>
                    <a:gd name="connsiteY0-36" fmla="*/ 0 h 698500"/>
                    <a:gd name="connsiteX1-37" fmla="*/ 9525 w 2552700"/>
                    <a:gd name="connsiteY1-38" fmla="*/ 152400 h 698500"/>
                    <a:gd name="connsiteX2-39" fmla="*/ 12700 w 2552700"/>
                    <a:gd name="connsiteY2-40" fmla="*/ 241300 h 698500"/>
                    <a:gd name="connsiteX3-41" fmla="*/ 2495550 w 2552700"/>
                    <a:gd name="connsiteY3-42" fmla="*/ 241300 h 698500"/>
                    <a:gd name="connsiteX4-43" fmla="*/ 2463800 w 2552700"/>
                    <a:gd name="connsiteY4-44" fmla="*/ 552450 h 698500"/>
                    <a:gd name="connsiteX5-45" fmla="*/ 69850 w 2552700"/>
                    <a:gd name="connsiteY5-46" fmla="*/ 565150 h 698500"/>
                    <a:gd name="connsiteX6-47" fmla="*/ 95250 w 2552700"/>
                    <a:gd name="connsiteY6-48" fmla="*/ 520700 h 698500"/>
                    <a:gd name="connsiteX7-49" fmla="*/ 0 w 2552700"/>
                    <a:gd name="connsiteY7-50" fmla="*/ 577850 h 698500"/>
                    <a:gd name="connsiteX8-51" fmla="*/ 38100 w 2552700"/>
                    <a:gd name="connsiteY8-52" fmla="*/ 666750 h 698500"/>
                    <a:gd name="connsiteX9-53" fmla="*/ 2393950 w 2552700"/>
                    <a:gd name="connsiteY9-54" fmla="*/ 692150 h 698500"/>
                    <a:gd name="connsiteX10-55" fmla="*/ 2425700 w 2552700"/>
                    <a:gd name="connsiteY10-56" fmla="*/ 666750 h 698500"/>
                    <a:gd name="connsiteX11-57" fmla="*/ 2495550 w 2552700"/>
                    <a:gd name="connsiteY11-58" fmla="*/ 698500 h 698500"/>
                    <a:gd name="connsiteX12-59" fmla="*/ 2546350 w 2552700"/>
                    <a:gd name="connsiteY12-60" fmla="*/ 685800 h 698500"/>
                    <a:gd name="connsiteX13-61" fmla="*/ 2552700 w 2552700"/>
                    <a:gd name="connsiteY13-62" fmla="*/ 158750 h 698500"/>
                    <a:gd name="connsiteX14-63" fmla="*/ 2470150 w 2552700"/>
                    <a:gd name="connsiteY14-64" fmla="*/ 95250 h 698500"/>
                    <a:gd name="connsiteX15-65" fmla="*/ 514350 w 2552700"/>
                    <a:gd name="connsiteY15-66" fmla="*/ 184150 h 698500"/>
                    <a:gd name="connsiteX16-67" fmla="*/ 184150 w 2552700"/>
                    <a:gd name="connsiteY16-68" fmla="*/ 0 h 698500"/>
                    <a:gd name="connsiteX0-69" fmla="*/ 184150 w 2571750"/>
                    <a:gd name="connsiteY0-70" fmla="*/ 0 h 698500"/>
                    <a:gd name="connsiteX1-71" fmla="*/ 9525 w 2571750"/>
                    <a:gd name="connsiteY1-72" fmla="*/ 152400 h 698500"/>
                    <a:gd name="connsiteX2-73" fmla="*/ 12700 w 2571750"/>
                    <a:gd name="connsiteY2-74" fmla="*/ 241300 h 698500"/>
                    <a:gd name="connsiteX3-75" fmla="*/ 2495550 w 2571750"/>
                    <a:gd name="connsiteY3-76" fmla="*/ 241300 h 698500"/>
                    <a:gd name="connsiteX4-77" fmla="*/ 2463800 w 2571750"/>
                    <a:gd name="connsiteY4-78" fmla="*/ 552450 h 698500"/>
                    <a:gd name="connsiteX5-79" fmla="*/ 69850 w 2571750"/>
                    <a:gd name="connsiteY5-80" fmla="*/ 565150 h 698500"/>
                    <a:gd name="connsiteX6-81" fmla="*/ 95250 w 2571750"/>
                    <a:gd name="connsiteY6-82" fmla="*/ 520700 h 698500"/>
                    <a:gd name="connsiteX7-83" fmla="*/ 0 w 2571750"/>
                    <a:gd name="connsiteY7-84" fmla="*/ 577850 h 698500"/>
                    <a:gd name="connsiteX8-85" fmla="*/ 38100 w 2571750"/>
                    <a:gd name="connsiteY8-86" fmla="*/ 666750 h 698500"/>
                    <a:gd name="connsiteX9-87" fmla="*/ 2393950 w 2571750"/>
                    <a:gd name="connsiteY9-88" fmla="*/ 692150 h 698500"/>
                    <a:gd name="connsiteX10-89" fmla="*/ 2425700 w 2571750"/>
                    <a:gd name="connsiteY10-90" fmla="*/ 666750 h 698500"/>
                    <a:gd name="connsiteX11-91" fmla="*/ 2495550 w 2571750"/>
                    <a:gd name="connsiteY11-92" fmla="*/ 698500 h 698500"/>
                    <a:gd name="connsiteX12-93" fmla="*/ 2546350 w 2571750"/>
                    <a:gd name="connsiteY12-94" fmla="*/ 685800 h 698500"/>
                    <a:gd name="connsiteX13-95" fmla="*/ 2571750 w 2571750"/>
                    <a:gd name="connsiteY13-96" fmla="*/ 193675 h 698500"/>
                    <a:gd name="connsiteX14-97" fmla="*/ 2470150 w 2571750"/>
                    <a:gd name="connsiteY14-98" fmla="*/ 95250 h 698500"/>
                    <a:gd name="connsiteX15-99" fmla="*/ 514350 w 2571750"/>
                    <a:gd name="connsiteY15-100" fmla="*/ 184150 h 698500"/>
                    <a:gd name="connsiteX16-101" fmla="*/ 184150 w 2571750"/>
                    <a:gd name="connsiteY16-102" fmla="*/ 0 h 698500"/>
                    <a:gd name="connsiteX0-103" fmla="*/ 184150 w 2555875"/>
                    <a:gd name="connsiteY0-104" fmla="*/ 0 h 698500"/>
                    <a:gd name="connsiteX1-105" fmla="*/ 9525 w 2555875"/>
                    <a:gd name="connsiteY1-106" fmla="*/ 152400 h 698500"/>
                    <a:gd name="connsiteX2-107" fmla="*/ 12700 w 2555875"/>
                    <a:gd name="connsiteY2-108" fmla="*/ 241300 h 698500"/>
                    <a:gd name="connsiteX3-109" fmla="*/ 2495550 w 2555875"/>
                    <a:gd name="connsiteY3-110" fmla="*/ 241300 h 698500"/>
                    <a:gd name="connsiteX4-111" fmla="*/ 2463800 w 2555875"/>
                    <a:gd name="connsiteY4-112" fmla="*/ 552450 h 698500"/>
                    <a:gd name="connsiteX5-113" fmla="*/ 69850 w 2555875"/>
                    <a:gd name="connsiteY5-114" fmla="*/ 565150 h 698500"/>
                    <a:gd name="connsiteX6-115" fmla="*/ 95250 w 2555875"/>
                    <a:gd name="connsiteY6-116" fmla="*/ 520700 h 698500"/>
                    <a:gd name="connsiteX7-117" fmla="*/ 0 w 2555875"/>
                    <a:gd name="connsiteY7-118" fmla="*/ 577850 h 698500"/>
                    <a:gd name="connsiteX8-119" fmla="*/ 38100 w 2555875"/>
                    <a:gd name="connsiteY8-120" fmla="*/ 666750 h 698500"/>
                    <a:gd name="connsiteX9-121" fmla="*/ 2393950 w 2555875"/>
                    <a:gd name="connsiteY9-122" fmla="*/ 692150 h 698500"/>
                    <a:gd name="connsiteX10-123" fmla="*/ 2425700 w 2555875"/>
                    <a:gd name="connsiteY10-124" fmla="*/ 666750 h 698500"/>
                    <a:gd name="connsiteX11-125" fmla="*/ 2495550 w 2555875"/>
                    <a:gd name="connsiteY11-126" fmla="*/ 698500 h 698500"/>
                    <a:gd name="connsiteX12-127" fmla="*/ 2546350 w 2555875"/>
                    <a:gd name="connsiteY12-128" fmla="*/ 685800 h 698500"/>
                    <a:gd name="connsiteX13-129" fmla="*/ 2555875 w 2555875"/>
                    <a:gd name="connsiteY13-130" fmla="*/ 171450 h 698500"/>
                    <a:gd name="connsiteX14-131" fmla="*/ 2470150 w 2555875"/>
                    <a:gd name="connsiteY14-132" fmla="*/ 95250 h 698500"/>
                    <a:gd name="connsiteX15-133" fmla="*/ 514350 w 2555875"/>
                    <a:gd name="connsiteY15-134" fmla="*/ 184150 h 698500"/>
                    <a:gd name="connsiteX16-135" fmla="*/ 184150 w 2555875"/>
                    <a:gd name="connsiteY16-136" fmla="*/ 0 h 698500"/>
                    <a:gd name="connsiteX0-137" fmla="*/ 184150 w 2562506"/>
                    <a:gd name="connsiteY0-138" fmla="*/ 0 h 698500"/>
                    <a:gd name="connsiteX1-139" fmla="*/ 9525 w 2562506"/>
                    <a:gd name="connsiteY1-140" fmla="*/ 152400 h 698500"/>
                    <a:gd name="connsiteX2-141" fmla="*/ 12700 w 2562506"/>
                    <a:gd name="connsiteY2-142" fmla="*/ 241300 h 698500"/>
                    <a:gd name="connsiteX3-143" fmla="*/ 2495550 w 2562506"/>
                    <a:gd name="connsiteY3-144" fmla="*/ 241300 h 698500"/>
                    <a:gd name="connsiteX4-145" fmla="*/ 2463800 w 2562506"/>
                    <a:gd name="connsiteY4-146" fmla="*/ 552450 h 698500"/>
                    <a:gd name="connsiteX5-147" fmla="*/ 69850 w 2562506"/>
                    <a:gd name="connsiteY5-148" fmla="*/ 565150 h 698500"/>
                    <a:gd name="connsiteX6-149" fmla="*/ 95250 w 2562506"/>
                    <a:gd name="connsiteY6-150" fmla="*/ 520700 h 698500"/>
                    <a:gd name="connsiteX7-151" fmla="*/ 0 w 2562506"/>
                    <a:gd name="connsiteY7-152" fmla="*/ 577850 h 698500"/>
                    <a:gd name="connsiteX8-153" fmla="*/ 38100 w 2562506"/>
                    <a:gd name="connsiteY8-154" fmla="*/ 666750 h 698500"/>
                    <a:gd name="connsiteX9-155" fmla="*/ 2393950 w 2562506"/>
                    <a:gd name="connsiteY9-156" fmla="*/ 692150 h 698500"/>
                    <a:gd name="connsiteX10-157" fmla="*/ 2425700 w 2562506"/>
                    <a:gd name="connsiteY10-158" fmla="*/ 666750 h 698500"/>
                    <a:gd name="connsiteX11-159" fmla="*/ 2495550 w 2562506"/>
                    <a:gd name="connsiteY11-160" fmla="*/ 698500 h 698500"/>
                    <a:gd name="connsiteX12-161" fmla="*/ 2562225 w 2562506"/>
                    <a:gd name="connsiteY12-162" fmla="*/ 685800 h 698500"/>
                    <a:gd name="connsiteX13-163" fmla="*/ 2555875 w 2562506"/>
                    <a:gd name="connsiteY13-164" fmla="*/ 171450 h 698500"/>
                    <a:gd name="connsiteX14-165" fmla="*/ 2470150 w 2562506"/>
                    <a:gd name="connsiteY14-166" fmla="*/ 95250 h 698500"/>
                    <a:gd name="connsiteX15-167" fmla="*/ 514350 w 2562506"/>
                    <a:gd name="connsiteY15-168" fmla="*/ 184150 h 698500"/>
                    <a:gd name="connsiteX16-169" fmla="*/ 184150 w 2562506"/>
                    <a:gd name="connsiteY16-170" fmla="*/ 0 h 698500"/>
                    <a:gd name="connsiteX0-171" fmla="*/ 184150 w 2562506"/>
                    <a:gd name="connsiteY0-172" fmla="*/ 0 h 692150"/>
                    <a:gd name="connsiteX1-173" fmla="*/ 9525 w 2562506"/>
                    <a:gd name="connsiteY1-174" fmla="*/ 152400 h 692150"/>
                    <a:gd name="connsiteX2-175" fmla="*/ 12700 w 2562506"/>
                    <a:gd name="connsiteY2-176" fmla="*/ 241300 h 692150"/>
                    <a:gd name="connsiteX3-177" fmla="*/ 2495550 w 2562506"/>
                    <a:gd name="connsiteY3-178" fmla="*/ 241300 h 692150"/>
                    <a:gd name="connsiteX4-179" fmla="*/ 2463800 w 2562506"/>
                    <a:gd name="connsiteY4-180" fmla="*/ 552450 h 692150"/>
                    <a:gd name="connsiteX5-181" fmla="*/ 69850 w 2562506"/>
                    <a:gd name="connsiteY5-182" fmla="*/ 565150 h 692150"/>
                    <a:gd name="connsiteX6-183" fmla="*/ 95250 w 2562506"/>
                    <a:gd name="connsiteY6-184" fmla="*/ 520700 h 692150"/>
                    <a:gd name="connsiteX7-185" fmla="*/ 0 w 2562506"/>
                    <a:gd name="connsiteY7-186" fmla="*/ 577850 h 692150"/>
                    <a:gd name="connsiteX8-187" fmla="*/ 38100 w 2562506"/>
                    <a:gd name="connsiteY8-188" fmla="*/ 666750 h 692150"/>
                    <a:gd name="connsiteX9-189" fmla="*/ 2393950 w 2562506"/>
                    <a:gd name="connsiteY9-190" fmla="*/ 692150 h 692150"/>
                    <a:gd name="connsiteX10-191" fmla="*/ 2425700 w 2562506"/>
                    <a:gd name="connsiteY10-192" fmla="*/ 666750 h 692150"/>
                    <a:gd name="connsiteX11-193" fmla="*/ 2479675 w 2562506"/>
                    <a:gd name="connsiteY11-194" fmla="*/ 692150 h 692150"/>
                    <a:gd name="connsiteX12-195" fmla="*/ 2562225 w 2562506"/>
                    <a:gd name="connsiteY12-196" fmla="*/ 685800 h 692150"/>
                    <a:gd name="connsiteX13-197" fmla="*/ 2555875 w 2562506"/>
                    <a:gd name="connsiteY13-198" fmla="*/ 171450 h 692150"/>
                    <a:gd name="connsiteX14-199" fmla="*/ 2470150 w 2562506"/>
                    <a:gd name="connsiteY14-200" fmla="*/ 95250 h 692150"/>
                    <a:gd name="connsiteX15-201" fmla="*/ 514350 w 2562506"/>
                    <a:gd name="connsiteY15-202" fmla="*/ 184150 h 692150"/>
                    <a:gd name="connsiteX16-203" fmla="*/ 184150 w 2562506"/>
                    <a:gd name="connsiteY16-204" fmla="*/ 0 h 692150"/>
                    <a:gd name="connsiteX0-205" fmla="*/ 184150 w 2562506"/>
                    <a:gd name="connsiteY0-206" fmla="*/ 0 h 692150"/>
                    <a:gd name="connsiteX1-207" fmla="*/ 9525 w 2562506"/>
                    <a:gd name="connsiteY1-208" fmla="*/ 152400 h 692150"/>
                    <a:gd name="connsiteX2-209" fmla="*/ 12700 w 2562506"/>
                    <a:gd name="connsiteY2-210" fmla="*/ 241300 h 692150"/>
                    <a:gd name="connsiteX3-211" fmla="*/ 2495550 w 2562506"/>
                    <a:gd name="connsiteY3-212" fmla="*/ 241300 h 692150"/>
                    <a:gd name="connsiteX4-213" fmla="*/ 2463800 w 2562506"/>
                    <a:gd name="connsiteY4-214" fmla="*/ 552450 h 692150"/>
                    <a:gd name="connsiteX5-215" fmla="*/ 69850 w 2562506"/>
                    <a:gd name="connsiteY5-216" fmla="*/ 565150 h 692150"/>
                    <a:gd name="connsiteX6-217" fmla="*/ 95250 w 2562506"/>
                    <a:gd name="connsiteY6-218" fmla="*/ 520700 h 692150"/>
                    <a:gd name="connsiteX7-219" fmla="*/ 0 w 2562506"/>
                    <a:gd name="connsiteY7-220" fmla="*/ 577850 h 692150"/>
                    <a:gd name="connsiteX8-221" fmla="*/ 38100 w 2562506"/>
                    <a:gd name="connsiteY8-222" fmla="*/ 666750 h 692150"/>
                    <a:gd name="connsiteX9-223" fmla="*/ 2393950 w 2562506"/>
                    <a:gd name="connsiteY9-224" fmla="*/ 692150 h 692150"/>
                    <a:gd name="connsiteX10-225" fmla="*/ 2435225 w 2562506"/>
                    <a:gd name="connsiteY10-226" fmla="*/ 666750 h 692150"/>
                    <a:gd name="connsiteX11-227" fmla="*/ 2479675 w 2562506"/>
                    <a:gd name="connsiteY11-228" fmla="*/ 692150 h 692150"/>
                    <a:gd name="connsiteX12-229" fmla="*/ 2562225 w 2562506"/>
                    <a:gd name="connsiteY12-230" fmla="*/ 685800 h 692150"/>
                    <a:gd name="connsiteX13-231" fmla="*/ 2555875 w 2562506"/>
                    <a:gd name="connsiteY13-232" fmla="*/ 171450 h 692150"/>
                    <a:gd name="connsiteX14-233" fmla="*/ 2470150 w 2562506"/>
                    <a:gd name="connsiteY14-234" fmla="*/ 95250 h 692150"/>
                    <a:gd name="connsiteX15-235" fmla="*/ 514350 w 2562506"/>
                    <a:gd name="connsiteY15-236" fmla="*/ 184150 h 692150"/>
                    <a:gd name="connsiteX16-237" fmla="*/ 184150 w 2562506"/>
                    <a:gd name="connsiteY16-238" fmla="*/ 0 h 692150"/>
                    <a:gd name="connsiteX0-239" fmla="*/ 184150 w 2562506"/>
                    <a:gd name="connsiteY0-240" fmla="*/ 0 h 692150"/>
                    <a:gd name="connsiteX1-241" fmla="*/ 9525 w 2562506"/>
                    <a:gd name="connsiteY1-242" fmla="*/ 152400 h 692150"/>
                    <a:gd name="connsiteX2-243" fmla="*/ 12700 w 2562506"/>
                    <a:gd name="connsiteY2-244" fmla="*/ 241300 h 692150"/>
                    <a:gd name="connsiteX3-245" fmla="*/ 2495550 w 2562506"/>
                    <a:gd name="connsiteY3-246" fmla="*/ 241300 h 692150"/>
                    <a:gd name="connsiteX4-247" fmla="*/ 2463800 w 2562506"/>
                    <a:gd name="connsiteY4-248" fmla="*/ 552450 h 692150"/>
                    <a:gd name="connsiteX5-249" fmla="*/ 69850 w 2562506"/>
                    <a:gd name="connsiteY5-250" fmla="*/ 565150 h 692150"/>
                    <a:gd name="connsiteX6-251" fmla="*/ 95250 w 2562506"/>
                    <a:gd name="connsiteY6-252" fmla="*/ 520700 h 692150"/>
                    <a:gd name="connsiteX7-253" fmla="*/ 0 w 2562506"/>
                    <a:gd name="connsiteY7-254" fmla="*/ 577850 h 692150"/>
                    <a:gd name="connsiteX8-255" fmla="*/ 9525 w 2562506"/>
                    <a:gd name="connsiteY8-256" fmla="*/ 688975 h 692150"/>
                    <a:gd name="connsiteX9-257" fmla="*/ 2393950 w 2562506"/>
                    <a:gd name="connsiteY9-258" fmla="*/ 692150 h 692150"/>
                    <a:gd name="connsiteX10-259" fmla="*/ 2435225 w 2562506"/>
                    <a:gd name="connsiteY10-260" fmla="*/ 666750 h 692150"/>
                    <a:gd name="connsiteX11-261" fmla="*/ 2479675 w 2562506"/>
                    <a:gd name="connsiteY11-262" fmla="*/ 692150 h 692150"/>
                    <a:gd name="connsiteX12-263" fmla="*/ 2562225 w 2562506"/>
                    <a:gd name="connsiteY12-264" fmla="*/ 685800 h 692150"/>
                    <a:gd name="connsiteX13-265" fmla="*/ 2555875 w 2562506"/>
                    <a:gd name="connsiteY13-266" fmla="*/ 171450 h 692150"/>
                    <a:gd name="connsiteX14-267" fmla="*/ 2470150 w 2562506"/>
                    <a:gd name="connsiteY14-268" fmla="*/ 95250 h 692150"/>
                    <a:gd name="connsiteX15-269" fmla="*/ 514350 w 2562506"/>
                    <a:gd name="connsiteY15-270" fmla="*/ 184150 h 692150"/>
                    <a:gd name="connsiteX16-271" fmla="*/ 184150 w 2562506"/>
                    <a:gd name="connsiteY16-272" fmla="*/ 0 h 692150"/>
                    <a:gd name="connsiteX0-273" fmla="*/ 180975 w 2559331"/>
                    <a:gd name="connsiteY0-274" fmla="*/ 0 h 692150"/>
                    <a:gd name="connsiteX1-275" fmla="*/ 6350 w 2559331"/>
                    <a:gd name="connsiteY1-276" fmla="*/ 152400 h 692150"/>
                    <a:gd name="connsiteX2-277" fmla="*/ 9525 w 2559331"/>
                    <a:gd name="connsiteY2-278" fmla="*/ 241300 h 692150"/>
                    <a:gd name="connsiteX3-279" fmla="*/ 2492375 w 2559331"/>
                    <a:gd name="connsiteY3-280" fmla="*/ 241300 h 692150"/>
                    <a:gd name="connsiteX4-281" fmla="*/ 2460625 w 2559331"/>
                    <a:gd name="connsiteY4-282" fmla="*/ 552450 h 692150"/>
                    <a:gd name="connsiteX5-283" fmla="*/ 66675 w 2559331"/>
                    <a:gd name="connsiteY5-284" fmla="*/ 565150 h 692150"/>
                    <a:gd name="connsiteX6-285" fmla="*/ 92075 w 2559331"/>
                    <a:gd name="connsiteY6-286" fmla="*/ 520700 h 692150"/>
                    <a:gd name="connsiteX7-287" fmla="*/ 0 w 2559331"/>
                    <a:gd name="connsiteY7-288" fmla="*/ 593725 h 692150"/>
                    <a:gd name="connsiteX8-289" fmla="*/ 6350 w 2559331"/>
                    <a:gd name="connsiteY8-290" fmla="*/ 688975 h 692150"/>
                    <a:gd name="connsiteX9-291" fmla="*/ 2390775 w 2559331"/>
                    <a:gd name="connsiteY9-292" fmla="*/ 692150 h 692150"/>
                    <a:gd name="connsiteX10-293" fmla="*/ 2432050 w 2559331"/>
                    <a:gd name="connsiteY10-294" fmla="*/ 666750 h 692150"/>
                    <a:gd name="connsiteX11-295" fmla="*/ 2476500 w 2559331"/>
                    <a:gd name="connsiteY11-296" fmla="*/ 692150 h 692150"/>
                    <a:gd name="connsiteX12-297" fmla="*/ 2559050 w 2559331"/>
                    <a:gd name="connsiteY12-298" fmla="*/ 685800 h 692150"/>
                    <a:gd name="connsiteX13-299" fmla="*/ 2552700 w 2559331"/>
                    <a:gd name="connsiteY13-300" fmla="*/ 171450 h 692150"/>
                    <a:gd name="connsiteX14-301" fmla="*/ 2466975 w 2559331"/>
                    <a:gd name="connsiteY14-302" fmla="*/ 95250 h 692150"/>
                    <a:gd name="connsiteX15-303" fmla="*/ 511175 w 2559331"/>
                    <a:gd name="connsiteY15-304" fmla="*/ 184150 h 692150"/>
                    <a:gd name="connsiteX16-305" fmla="*/ 180975 w 2559331"/>
                    <a:gd name="connsiteY16-306" fmla="*/ 0 h 692150"/>
                    <a:gd name="connsiteX0-307" fmla="*/ 180975 w 2559331"/>
                    <a:gd name="connsiteY0-308" fmla="*/ 0 h 692150"/>
                    <a:gd name="connsiteX1-309" fmla="*/ 6350 w 2559331"/>
                    <a:gd name="connsiteY1-310" fmla="*/ 152400 h 692150"/>
                    <a:gd name="connsiteX2-311" fmla="*/ 9525 w 2559331"/>
                    <a:gd name="connsiteY2-312" fmla="*/ 241300 h 692150"/>
                    <a:gd name="connsiteX3-313" fmla="*/ 2492375 w 2559331"/>
                    <a:gd name="connsiteY3-314" fmla="*/ 241300 h 692150"/>
                    <a:gd name="connsiteX4-315" fmla="*/ 2460625 w 2559331"/>
                    <a:gd name="connsiteY4-316" fmla="*/ 552450 h 692150"/>
                    <a:gd name="connsiteX5-317" fmla="*/ 66675 w 2559331"/>
                    <a:gd name="connsiteY5-318" fmla="*/ 565150 h 692150"/>
                    <a:gd name="connsiteX6-319" fmla="*/ 88900 w 2559331"/>
                    <a:gd name="connsiteY6-320" fmla="*/ 568325 h 692150"/>
                    <a:gd name="connsiteX7-321" fmla="*/ 92075 w 2559331"/>
                    <a:gd name="connsiteY7-322" fmla="*/ 520700 h 692150"/>
                    <a:gd name="connsiteX8-323" fmla="*/ 0 w 2559331"/>
                    <a:gd name="connsiteY8-324" fmla="*/ 593725 h 692150"/>
                    <a:gd name="connsiteX9-325" fmla="*/ 6350 w 2559331"/>
                    <a:gd name="connsiteY9-326" fmla="*/ 688975 h 692150"/>
                    <a:gd name="connsiteX10-327" fmla="*/ 2390775 w 2559331"/>
                    <a:gd name="connsiteY10-328" fmla="*/ 692150 h 692150"/>
                    <a:gd name="connsiteX11-329" fmla="*/ 2432050 w 2559331"/>
                    <a:gd name="connsiteY11-330" fmla="*/ 666750 h 692150"/>
                    <a:gd name="connsiteX12-331" fmla="*/ 2476500 w 2559331"/>
                    <a:gd name="connsiteY12-332" fmla="*/ 692150 h 692150"/>
                    <a:gd name="connsiteX13-333" fmla="*/ 2559050 w 2559331"/>
                    <a:gd name="connsiteY13-334" fmla="*/ 685800 h 692150"/>
                    <a:gd name="connsiteX14-335" fmla="*/ 2552700 w 2559331"/>
                    <a:gd name="connsiteY14-336" fmla="*/ 171450 h 692150"/>
                    <a:gd name="connsiteX15-337" fmla="*/ 2466975 w 2559331"/>
                    <a:gd name="connsiteY15-338" fmla="*/ 95250 h 692150"/>
                    <a:gd name="connsiteX16-339" fmla="*/ 511175 w 2559331"/>
                    <a:gd name="connsiteY16-340" fmla="*/ 184150 h 692150"/>
                    <a:gd name="connsiteX17" fmla="*/ 180975 w 2559331"/>
                    <a:gd name="connsiteY17" fmla="*/ 0 h 692150"/>
                    <a:gd name="connsiteX0-341" fmla="*/ 180975 w 2559331"/>
                    <a:gd name="connsiteY0-342" fmla="*/ 0 h 692150"/>
                    <a:gd name="connsiteX1-343" fmla="*/ 6350 w 2559331"/>
                    <a:gd name="connsiteY1-344" fmla="*/ 152400 h 692150"/>
                    <a:gd name="connsiteX2-345" fmla="*/ 9525 w 2559331"/>
                    <a:gd name="connsiteY2-346" fmla="*/ 241300 h 692150"/>
                    <a:gd name="connsiteX3-347" fmla="*/ 2454275 w 2559331"/>
                    <a:gd name="connsiteY3-348" fmla="*/ 234950 h 692150"/>
                    <a:gd name="connsiteX4-349" fmla="*/ 2460625 w 2559331"/>
                    <a:gd name="connsiteY4-350" fmla="*/ 552450 h 692150"/>
                    <a:gd name="connsiteX5-351" fmla="*/ 66675 w 2559331"/>
                    <a:gd name="connsiteY5-352" fmla="*/ 565150 h 692150"/>
                    <a:gd name="connsiteX6-353" fmla="*/ 88900 w 2559331"/>
                    <a:gd name="connsiteY6-354" fmla="*/ 568325 h 692150"/>
                    <a:gd name="connsiteX7-355" fmla="*/ 92075 w 2559331"/>
                    <a:gd name="connsiteY7-356" fmla="*/ 520700 h 692150"/>
                    <a:gd name="connsiteX8-357" fmla="*/ 0 w 2559331"/>
                    <a:gd name="connsiteY8-358" fmla="*/ 593725 h 692150"/>
                    <a:gd name="connsiteX9-359" fmla="*/ 6350 w 2559331"/>
                    <a:gd name="connsiteY9-360" fmla="*/ 688975 h 692150"/>
                    <a:gd name="connsiteX10-361" fmla="*/ 2390775 w 2559331"/>
                    <a:gd name="connsiteY10-362" fmla="*/ 692150 h 692150"/>
                    <a:gd name="connsiteX11-363" fmla="*/ 2432050 w 2559331"/>
                    <a:gd name="connsiteY11-364" fmla="*/ 666750 h 692150"/>
                    <a:gd name="connsiteX12-365" fmla="*/ 2476500 w 2559331"/>
                    <a:gd name="connsiteY12-366" fmla="*/ 692150 h 692150"/>
                    <a:gd name="connsiteX13-367" fmla="*/ 2559050 w 2559331"/>
                    <a:gd name="connsiteY13-368" fmla="*/ 685800 h 692150"/>
                    <a:gd name="connsiteX14-369" fmla="*/ 2552700 w 2559331"/>
                    <a:gd name="connsiteY14-370" fmla="*/ 171450 h 692150"/>
                    <a:gd name="connsiteX15-371" fmla="*/ 2466975 w 2559331"/>
                    <a:gd name="connsiteY15-372" fmla="*/ 95250 h 692150"/>
                    <a:gd name="connsiteX16-373" fmla="*/ 511175 w 2559331"/>
                    <a:gd name="connsiteY16-374" fmla="*/ 184150 h 692150"/>
                    <a:gd name="connsiteX17-375" fmla="*/ 180975 w 2559331"/>
                    <a:gd name="connsiteY17-376" fmla="*/ 0 h 692150"/>
                    <a:gd name="connsiteX0-377" fmla="*/ 180975 w 2559331"/>
                    <a:gd name="connsiteY0-378" fmla="*/ 0 h 692150"/>
                    <a:gd name="connsiteX1-379" fmla="*/ 6350 w 2559331"/>
                    <a:gd name="connsiteY1-380" fmla="*/ 152400 h 692150"/>
                    <a:gd name="connsiteX2-381" fmla="*/ 9525 w 2559331"/>
                    <a:gd name="connsiteY2-382" fmla="*/ 241300 h 692150"/>
                    <a:gd name="connsiteX3-383" fmla="*/ 2454275 w 2559331"/>
                    <a:gd name="connsiteY3-384" fmla="*/ 234950 h 692150"/>
                    <a:gd name="connsiteX4-385" fmla="*/ 2454275 w 2559331"/>
                    <a:gd name="connsiteY4-386" fmla="*/ 552450 h 692150"/>
                    <a:gd name="connsiteX5-387" fmla="*/ 66675 w 2559331"/>
                    <a:gd name="connsiteY5-388" fmla="*/ 565150 h 692150"/>
                    <a:gd name="connsiteX6-389" fmla="*/ 88900 w 2559331"/>
                    <a:gd name="connsiteY6-390" fmla="*/ 568325 h 692150"/>
                    <a:gd name="connsiteX7-391" fmla="*/ 92075 w 2559331"/>
                    <a:gd name="connsiteY7-392" fmla="*/ 520700 h 692150"/>
                    <a:gd name="connsiteX8-393" fmla="*/ 0 w 2559331"/>
                    <a:gd name="connsiteY8-394" fmla="*/ 593725 h 692150"/>
                    <a:gd name="connsiteX9-395" fmla="*/ 6350 w 2559331"/>
                    <a:gd name="connsiteY9-396" fmla="*/ 688975 h 692150"/>
                    <a:gd name="connsiteX10-397" fmla="*/ 2390775 w 2559331"/>
                    <a:gd name="connsiteY10-398" fmla="*/ 692150 h 692150"/>
                    <a:gd name="connsiteX11-399" fmla="*/ 2432050 w 2559331"/>
                    <a:gd name="connsiteY11-400" fmla="*/ 666750 h 692150"/>
                    <a:gd name="connsiteX12-401" fmla="*/ 2476500 w 2559331"/>
                    <a:gd name="connsiteY12-402" fmla="*/ 692150 h 692150"/>
                    <a:gd name="connsiteX13-403" fmla="*/ 2559050 w 2559331"/>
                    <a:gd name="connsiteY13-404" fmla="*/ 685800 h 692150"/>
                    <a:gd name="connsiteX14-405" fmla="*/ 2552700 w 2559331"/>
                    <a:gd name="connsiteY14-406" fmla="*/ 171450 h 692150"/>
                    <a:gd name="connsiteX15-407" fmla="*/ 2466975 w 2559331"/>
                    <a:gd name="connsiteY15-408" fmla="*/ 95250 h 692150"/>
                    <a:gd name="connsiteX16-409" fmla="*/ 511175 w 2559331"/>
                    <a:gd name="connsiteY16-410" fmla="*/ 184150 h 692150"/>
                    <a:gd name="connsiteX17-411" fmla="*/ 180975 w 2559331"/>
                    <a:gd name="connsiteY17-412" fmla="*/ 0 h 692150"/>
                    <a:gd name="connsiteX0-413" fmla="*/ 180975 w 2559331"/>
                    <a:gd name="connsiteY0-414" fmla="*/ 0 h 692150"/>
                    <a:gd name="connsiteX1-415" fmla="*/ 6350 w 2559331"/>
                    <a:gd name="connsiteY1-416" fmla="*/ 152400 h 692150"/>
                    <a:gd name="connsiteX2-417" fmla="*/ 9525 w 2559331"/>
                    <a:gd name="connsiteY2-418" fmla="*/ 241300 h 692150"/>
                    <a:gd name="connsiteX3-419" fmla="*/ 2454275 w 2559331"/>
                    <a:gd name="connsiteY3-420" fmla="*/ 234950 h 692150"/>
                    <a:gd name="connsiteX4-421" fmla="*/ 2454275 w 2559331"/>
                    <a:gd name="connsiteY4-422" fmla="*/ 552450 h 692150"/>
                    <a:gd name="connsiteX5-423" fmla="*/ 66675 w 2559331"/>
                    <a:gd name="connsiteY5-424" fmla="*/ 565150 h 692150"/>
                    <a:gd name="connsiteX6-425" fmla="*/ 88900 w 2559331"/>
                    <a:gd name="connsiteY6-426" fmla="*/ 568325 h 692150"/>
                    <a:gd name="connsiteX7-427" fmla="*/ 92075 w 2559331"/>
                    <a:gd name="connsiteY7-428" fmla="*/ 520700 h 692150"/>
                    <a:gd name="connsiteX8-429" fmla="*/ 0 w 2559331"/>
                    <a:gd name="connsiteY8-430" fmla="*/ 593725 h 692150"/>
                    <a:gd name="connsiteX9-431" fmla="*/ 6350 w 2559331"/>
                    <a:gd name="connsiteY9-432" fmla="*/ 688975 h 692150"/>
                    <a:gd name="connsiteX10-433" fmla="*/ 2390775 w 2559331"/>
                    <a:gd name="connsiteY10-434" fmla="*/ 692150 h 692150"/>
                    <a:gd name="connsiteX11-435" fmla="*/ 2432050 w 2559331"/>
                    <a:gd name="connsiteY11-436" fmla="*/ 666750 h 692150"/>
                    <a:gd name="connsiteX12-437" fmla="*/ 2476500 w 2559331"/>
                    <a:gd name="connsiteY12-438" fmla="*/ 692150 h 692150"/>
                    <a:gd name="connsiteX13-439" fmla="*/ 2559050 w 2559331"/>
                    <a:gd name="connsiteY13-440" fmla="*/ 685800 h 692150"/>
                    <a:gd name="connsiteX14-441" fmla="*/ 2552700 w 2559331"/>
                    <a:gd name="connsiteY14-442" fmla="*/ 171450 h 692150"/>
                    <a:gd name="connsiteX15-443" fmla="*/ 2466975 w 2559331"/>
                    <a:gd name="connsiteY15-444" fmla="*/ 95250 h 692150"/>
                    <a:gd name="connsiteX16-445" fmla="*/ 511175 w 2559331"/>
                    <a:gd name="connsiteY16-446" fmla="*/ 184150 h 692150"/>
                    <a:gd name="connsiteX17-447" fmla="*/ 180975 w 2559331"/>
                    <a:gd name="connsiteY17-448" fmla="*/ 0 h 692150"/>
                    <a:gd name="connsiteX0-449" fmla="*/ 180975 w 2559331"/>
                    <a:gd name="connsiteY0-450" fmla="*/ 0 h 692150"/>
                    <a:gd name="connsiteX1-451" fmla="*/ 6350 w 2559331"/>
                    <a:gd name="connsiteY1-452" fmla="*/ 152400 h 692150"/>
                    <a:gd name="connsiteX2-453" fmla="*/ 9525 w 2559331"/>
                    <a:gd name="connsiteY2-454" fmla="*/ 241300 h 692150"/>
                    <a:gd name="connsiteX3-455" fmla="*/ 2454275 w 2559331"/>
                    <a:gd name="connsiteY3-456" fmla="*/ 234950 h 692150"/>
                    <a:gd name="connsiteX4-457" fmla="*/ 2454275 w 2559331"/>
                    <a:gd name="connsiteY4-458" fmla="*/ 552450 h 692150"/>
                    <a:gd name="connsiteX5-459" fmla="*/ 66675 w 2559331"/>
                    <a:gd name="connsiteY5-460" fmla="*/ 565150 h 692150"/>
                    <a:gd name="connsiteX6-461" fmla="*/ 88900 w 2559331"/>
                    <a:gd name="connsiteY6-462" fmla="*/ 568325 h 692150"/>
                    <a:gd name="connsiteX7-463" fmla="*/ 92075 w 2559331"/>
                    <a:gd name="connsiteY7-464" fmla="*/ 520700 h 692150"/>
                    <a:gd name="connsiteX8-465" fmla="*/ 0 w 2559331"/>
                    <a:gd name="connsiteY8-466" fmla="*/ 593725 h 692150"/>
                    <a:gd name="connsiteX9-467" fmla="*/ 6350 w 2559331"/>
                    <a:gd name="connsiteY9-468" fmla="*/ 688975 h 692150"/>
                    <a:gd name="connsiteX10-469" fmla="*/ 2390775 w 2559331"/>
                    <a:gd name="connsiteY10-470" fmla="*/ 692150 h 692150"/>
                    <a:gd name="connsiteX11-471" fmla="*/ 2476500 w 2559331"/>
                    <a:gd name="connsiteY11-472" fmla="*/ 692150 h 692150"/>
                    <a:gd name="connsiteX12-473" fmla="*/ 2559050 w 2559331"/>
                    <a:gd name="connsiteY12-474" fmla="*/ 685800 h 692150"/>
                    <a:gd name="connsiteX13-475" fmla="*/ 2552700 w 2559331"/>
                    <a:gd name="connsiteY13-476" fmla="*/ 171450 h 692150"/>
                    <a:gd name="connsiteX14-477" fmla="*/ 2466975 w 2559331"/>
                    <a:gd name="connsiteY14-478" fmla="*/ 95250 h 692150"/>
                    <a:gd name="connsiteX15-479" fmla="*/ 511175 w 2559331"/>
                    <a:gd name="connsiteY15-480" fmla="*/ 184150 h 692150"/>
                    <a:gd name="connsiteX16-481" fmla="*/ 180975 w 2559331"/>
                    <a:gd name="connsiteY16-482" fmla="*/ 0 h 692150"/>
                    <a:gd name="connsiteX0-483" fmla="*/ 180975 w 2559331"/>
                    <a:gd name="connsiteY0-484" fmla="*/ 0 h 692150"/>
                    <a:gd name="connsiteX1-485" fmla="*/ 6350 w 2559331"/>
                    <a:gd name="connsiteY1-486" fmla="*/ 152400 h 692150"/>
                    <a:gd name="connsiteX2-487" fmla="*/ 9525 w 2559331"/>
                    <a:gd name="connsiteY2-488" fmla="*/ 241300 h 692150"/>
                    <a:gd name="connsiteX3-489" fmla="*/ 2454275 w 2559331"/>
                    <a:gd name="connsiteY3-490" fmla="*/ 234950 h 692150"/>
                    <a:gd name="connsiteX4-491" fmla="*/ 2454275 w 2559331"/>
                    <a:gd name="connsiteY4-492" fmla="*/ 552450 h 692150"/>
                    <a:gd name="connsiteX5-493" fmla="*/ 66675 w 2559331"/>
                    <a:gd name="connsiteY5-494" fmla="*/ 565150 h 692150"/>
                    <a:gd name="connsiteX6-495" fmla="*/ 88900 w 2559331"/>
                    <a:gd name="connsiteY6-496" fmla="*/ 568325 h 692150"/>
                    <a:gd name="connsiteX7-497" fmla="*/ 92075 w 2559331"/>
                    <a:gd name="connsiteY7-498" fmla="*/ 520700 h 692150"/>
                    <a:gd name="connsiteX8-499" fmla="*/ 0 w 2559331"/>
                    <a:gd name="connsiteY8-500" fmla="*/ 593725 h 692150"/>
                    <a:gd name="connsiteX9-501" fmla="*/ 6350 w 2559331"/>
                    <a:gd name="connsiteY9-502" fmla="*/ 688975 h 692150"/>
                    <a:gd name="connsiteX10-503" fmla="*/ 2390775 w 2559331"/>
                    <a:gd name="connsiteY10-504" fmla="*/ 692150 h 692150"/>
                    <a:gd name="connsiteX11-505" fmla="*/ 2559050 w 2559331"/>
                    <a:gd name="connsiteY11-506" fmla="*/ 685800 h 692150"/>
                    <a:gd name="connsiteX12-507" fmla="*/ 2552700 w 2559331"/>
                    <a:gd name="connsiteY12-508" fmla="*/ 171450 h 692150"/>
                    <a:gd name="connsiteX13-509" fmla="*/ 2466975 w 2559331"/>
                    <a:gd name="connsiteY13-510" fmla="*/ 95250 h 692150"/>
                    <a:gd name="connsiteX14-511" fmla="*/ 511175 w 2559331"/>
                    <a:gd name="connsiteY14-512" fmla="*/ 184150 h 692150"/>
                    <a:gd name="connsiteX15-513" fmla="*/ 180975 w 2559331"/>
                    <a:gd name="connsiteY15-514" fmla="*/ 0 h 692150"/>
                    <a:gd name="connsiteX0-515" fmla="*/ 180975 w 2559331"/>
                    <a:gd name="connsiteY0-516" fmla="*/ 0 h 688975"/>
                    <a:gd name="connsiteX1-517" fmla="*/ 6350 w 2559331"/>
                    <a:gd name="connsiteY1-518" fmla="*/ 152400 h 688975"/>
                    <a:gd name="connsiteX2-519" fmla="*/ 9525 w 2559331"/>
                    <a:gd name="connsiteY2-520" fmla="*/ 241300 h 688975"/>
                    <a:gd name="connsiteX3-521" fmla="*/ 2454275 w 2559331"/>
                    <a:gd name="connsiteY3-522" fmla="*/ 234950 h 688975"/>
                    <a:gd name="connsiteX4-523" fmla="*/ 2454275 w 2559331"/>
                    <a:gd name="connsiteY4-524" fmla="*/ 552450 h 688975"/>
                    <a:gd name="connsiteX5-525" fmla="*/ 66675 w 2559331"/>
                    <a:gd name="connsiteY5-526" fmla="*/ 565150 h 688975"/>
                    <a:gd name="connsiteX6-527" fmla="*/ 88900 w 2559331"/>
                    <a:gd name="connsiteY6-528" fmla="*/ 568325 h 688975"/>
                    <a:gd name="connsiteX7-529" fmla="*/ 92075 w 2559331"/>
                    <a:gd name="connsiteY7-530" fmla="*/ 520700 h 688975"/>
                    <a:gd name="connsiteX8-531" fmla="*/ 0 w 2559331"/>
                    <a:gd name="connsiteY8-532" fmla="*/ 593725 h 688975"/>
                    <a:gd name="connsiteX9-533" fmla="*/ 6350 w 2559331"/>
                    <a:gd name="connsiteY9-534" fmla="*/ 688975 h 688975"/>
                    <a:gd name="connsiteX10-535" fmla="*/ 2559050 w 2559331"/>
                    <a:gd name="connsiteY10-536" fmla="*/ 685800 h 688975"/>
                    <a:gd name="connsiteX11-537" fmla="*/ 2552700 w 2559331"/>
                    <a:gd name="connsiteY11-538" fmla="*/ 171450 h 688975"/>
                    <a:gd name="connsiteX12-539" fmla="*/ 2466975 w 2559331"/>
                    <a:gd name="connsiteY12-540" fmla="*/ 95250 h 688975"/>
                    <a:gd name="connsiteX13-541" fmla="*/ 511175 w 2559331"/>
                    <a:gd name="connsiteY13-542" fmla="*/ 184150 h 688975"/>
                    <a:gd name="connsiteX14-543" fmla="*/ 180975 w 2559331"/>
                    <a:gd name="connsiteY14-544" fmla="*/ 0 h 688975"/>
                    <a:gd name="connsiteX0-545" fmla="*/ 180975 w 2572231"/>
                    <a:gd name="connsiteY0-546" fmla="*/ 0 h 688975"/>
                    <a:gd name="connsiteX1-547" fmla="*/ 6350 w 2572231"/>
                    <a:gd name="connsiteY1-548" fmla="*/ 152400 h 688975"/>
                    <a:gd name="connsiteX2-549" fmla="*/ 9525 w 2572231"/>
                    <a:gd name="connsiteY2-550" fmla="*/ 241300 h 688975"/>
                    <a:gd name="connsiteX3-551" fmla="*/ 2454275 w 2572231"/>
                    <a:gd name="connsiteY3-552" fmla="*/ 234950 h 688975"/>
                    <a:gd name="connsiteX4-553" fmla="*/ 2454275 w 2572231"/>
                    <a:gd name="connsiteY4-554" fmla="*/ 552450 h 688975"/>
                    <a:gd name="connsiteX5-555" fmla="*/ 66675 w 2572231"/>
                    <a:gd name="connsiteY5-556" fmla="*/ 565150 h 688975"/>
                    <a:gd name="connsiteX6-557" fmla="*/ 88900 w 2572231"/>
                    <a:gd name="connsiteY6-558" fmla="*/ 568325 h 688975"/>
                    <a:gd name="connsiteX7-559" fmla="*/ 92075 w 2572231"/>
                    <a:gd name="connsiteY7-560" fmla="*/ 520700 h 688975"/>
                    <a:gd name="connsiteX8-561" fmla="*/ 0 w 2572231"/>
                    <a:gd name="connsiteY8-562" fmla="*/ 593725 h 688975"/>
                    <a:gd name="connsiteX9-563" fmla="*/ 6350 w 2572231"/>
                    <a:gd name="connsiteY9-564" fmla="*/ 688975 h 688975"/>
                    <a:gd name="connsiteX10-565" fmla="*/ 2559050 w 2572231"/>
                    <a:gd name="connsiteY10-566" fmla="*/ 685800 h 688975"/>
                    <a:gd name="connsiteX11-567" fmla="*/ 2552700 w 2572231"/>
                    <a:gd name="connsiteY11-568" fmla="*/ 171450 h 688975"/>
                    <a:gd name="connsiteX12-569" fmla="*/ 2466975 w 2572231"/>
                    <a:gd name="connsiteY12-570" fmla="*/ 95250 h 688975"/>
                    <a:gd name="connsiteX13-571" fmla="*/ 511175 w 2572231"/>
                    <a:gd name="connsiteY13-572" fmla="*/ 184150 h 688975"/>
                    <a:gd name="connsiteX14-573" fmla="*/ 180975 w 2572231"/>
                    <a:gd name="connsiteY14-574" fmla="*/ 0 h 688975"/>
                    <a:gd name="connsiteX0-575" fmla="*/ 180975 w 2572231"/>
                    <a:gd name="connsiteY0-576" fmla="*/ 0 h 688975"/>
                    <a:gd name="connsiteX1-577" fmla="*/ 6350 w 2572231"/>
                    <a:gd name="connsiteY1-578" fmla="*/ 152400 h 688975"/>
                    <a:gd name="connsiteX2-579" fmla="*/ 9525 w 2572231"/>
                    <a:gd name="connsiteY2-580" fmla="*/ 241300 h 688975"/>
                    <a:gd name="connsiteX3-581" fmla="*/ 2454275 w 2572231"/>
                    <a:gd name="connsiteY3-582" fmla="*/ 234950 h 688975"/>
                    <a:gd name="connsiteX4-583" fmla="*/ 2454275 w 2572231"/>
                    <a:gd name="connsiteY4-584" fmla="*/ 552450 h 688975"/>
                    <a:gd name="connsiteX5-585" fmla="*/ 66675 w 2572231"/>
                    <a:gd name="connsiteY5-586" fmla="*/ 565150 h 688975"/>
                    <a:gd name="connsiteX6-587" fmla="*/ 88900 w 2572231"/>
                    <a:gd name="connsiteY6-588" fmla="*/ 568325 h 688975"/>
                    <a:gd name="connsiteX7-589" fmla="*/ 92075 w 2572231"/>
                    <a:gd name="connsiteY7-590" fmla="*/ 520700 h 688975"/>
                    <a:gd name="connsiteX8-591" fmla="*/ 0 w 2572231"/>
                    <a:gd name="connsiteY8-592" fmla="*/ 593725 h 688975"/>
                    <a:gd name="connsiteX9-593" fmla="*/ 6350 w 2572231"/>
                    <a:gd name="connsiteY9-594" fmla="*/ 688975 h 688975"/>
                    <a:gd name="connsiteX10-595" fmla="*/ 2559050 w 2572231"/>
                    <a:gd name="connsiteY10-596" fmla="*/ 685800 h 688975"/>
                    <a:gd name="connsiteX11-597" fmla="*/ 2552700 w 2572231"/>
                    <a:gd name="connsiteY11-598" fmla="*/ 171450 h 688975"/>
                    <a:gd name="connsiteX12-599" fmla="*/ 2466975 w 2572231"/>
                    <a:gd name="connsiteY12-600" fmla="*/ 95250 h 688975"/>
                    <a:gd name="connsiteX13-601" fmla="*/ 511175 w 2572231"/>
                    <a:gd name="connsiteY13-602" fmla="*/ 184150 h 688975"/>
                    <a:gd name="connsiteX14-603" fmla="*/ 180975 w 2572231"/>
                    <a:gd name="connsiteY14-604" fmla="*/ 0 h 688975"/>
                    <a:gd name="connsiteX0-605" fmla="*/ 180975 w 2574798"/>
                    <a:gd name="connsiteY0-606" fmla="*/ 0 h 688975"/>
                    <a:gd name="connsiteX1-607" fmla="*/ 6350 w 2574798"/>
                    <a:gd name="connsiteY1-608" fmla="*/ 152400 h 688975"/>
                    <a:gd name="connsiteX2-609" fmla="*/ 9525 w 2574798"/>
                    <a:gd name="connsiteY2-610" fmla="*/ 241300 h 688975"/>
                    <a:gd name="connsiteX3-611" fmla="*/ 2454275 w 2574798"/>
                    <a:gd name="connsiteY3-612" fmla="*/ 234950 h 688975"/>
                    <a:gd name="connsiteX4-613" fmla="*/ 2454275 w 2574798"/>
                    <a:gd name="connsiteY4-614" fmla="*/ 552450 h 688975"/>
                    <a:gd name="connsiteX5-615" fmla="*/ 66675 w 2574798"/>
                    <a:gd name="connsiteY5-616" fmla="*/ 565150 h 688975"/>
                    <a:gd name="connsiteX6-617" fmla="*/ 88900 w 2574798"/>
                    <a:gd name="connsiteY6-618" fmla="*/ 568325 h 688975"/>
                    <a:gd name="connsiteX7-619" fmla="*/ 92075 w 2574798"/>
                    <a:gd name="connsiteY7-620" fmla="*/ 520700 h 688975"/>
                    <a:gd name="connsiteX8-621" fmla="*/ 0 w 2574798"/>
                    <a:gd name="connsiteY8-622" fmla="*/ 593725 h 688975"/>
                    <a:gd name="connsiteX9-623" fmla="*/ 6350 w 2574798"/>
                    <a:gd name="connsiteY9-624" fmla="*/ 688975 h 688975"/>
                    <a:gd name="connsiteX10-625" fmla="*/ 2562225 w 2574798"/>
                    <a:gd name="connsiteY10-626" fmla="*/ 666750 h 688975"/>
                    <a:gd name="connsiteX11-627" fmla="*/ 2552700 w 2574798"/>
                    <a:gd name="connsiteY11-628" fmla="*/ 171450 h 688975"/>
                    <a:gd name="connsiteX12-629" fmla="*/ 2466975 w 2574798"/>
                    <a:gd name="connsiteY12-630" fmla="*/ 95250 h 688975"/>
                    <a:gd name="connsiteX13-631" fmla="*/ 511175 w 2574798"/>
                    <a:gd name="connsiteY13-632" fmla="*/ 184150 h 688975"/>
                    <a:gd name="connsiteX14-633" fmla="*/ 180975 w 2574798"/>
                    <a:gd name="connsiteY14-634" fmla="*/ 0 h 688975"/>
                    <a:gd name="connsiteX0-635" fmla="*/ 180975 w 2574798"/>
                    <a:gd name="connsiteY0-636" fmla="*/ 0 h 688975"/>
                    <a:gd name="connsiteX1-637" fmla="*/ 6350 w 2574798"/>
                    <a:gd name="connsiteY1-638" fmla="*/ 152400 h 688975"/>
                    <a:gd name="connsiteX2-639" fmla="*/ 9525 w 2574798"/>
                    <a:gd name="connsiteY2-640" fmla="*/ 241300 h 688975"/>
                    <a:gd name="connsiteX3-641" fmla="*/ 2454275 w 2574798"/>
                    <a:gd name="connsiteY3-642" fmla="*/ 234950 h 688975"/>
                    <a:gd name="connsiteX4-643" fmla="*/ 2454275 w 2574798"/>
                    <a:gd name="connsiteY4-644" fmla="*/ 552450 h 688975"/>
                    <a:gd name="connsiteX5-645" fmla="*/ 66675 w 2574798"/>
                    <a:gd name="connsiteY5-646" fmla="*/ 565150 h 688975"/>
                    <a:gd name="connsiteX6-647" fmla="*/ 88900 w 2574798"/>
                    <a:gd name="connsiteY6-648" fmla="*/ 568325 h 688975"/>
                    <a:gd name="connsiteX7-649" fmla="*/ 92075 w 2574798"/>
                    <a:gd name="connsiteY7-650" fmla="*/ 520700 h 688975"/>
                    <a:gd name="connsiteX8-651" fmla="*/ 0 w 2574798"/>
                    <a:gd name="connsiteY8-652" fmla="*/ 593725 h 688975"/>
                    <a:gd name="connsiteX9-653" fmla="*/ 6350 w 2574798"/>
                    <a:gd name="connsiteY9-654" fmla="*/ 688975 h 688975"/>
                    <a:gd name="connsiteX10-655" fmla="*/ 2562225 w 2574798"/>
                    <a:gd name="connsiteY10-656" fmla="*/ 666750 h 688975"/>
                    <a:gd name="connsiteX11-657" fmla="*/ 2552700 w 2574798"/>
                    <a:gd name="connsiteY11-658" fmla="*/ 171450 h 688975"/>
                    <a:gd name="connsiteX12-659" fmla="*/ 2466975 w 2574798"/>
                    <a:gd name="connsiteY12-660" fmla="*/ 95250 h 688975"/>
                    <a:gd name="connsiteX13-661" fmla="*/ 511175 w 2574798"/>
                    <a:gd name="connsiteY13-662" fmla="*/ 184150 h 688975"/>
                    <a:gd name="connsiteX14-663" fmla="*/ 180975 w 2574798"/>
                    <a:gd name="connsiteY14-664" fmla="*/ 0 h 688975"/>
                    <a:gd name="connsiteX0-665" fmla="*/ 180975 w 2577418"/>
                    <a:gd name="connsiteY0-666" fmla="*/ 0 h 688975"/>
                    <a:gd name="connsiteX1-667" fmla="*/ 6350 w 2577418"/>
                    <a:gd name="connsiteY1-668" fmla="*/ 152400 h 688975"/>
                    <a:gd name="connsiteX2-669" fmla="*/ 9525 w 2577418"/>
                    <a:gd name="connsiteY2-670" fmla="*/ 241300 h 688975"/>
                    <a:gd name="connsiteX3-671" fmla="*/ 2454275 w 2577418"/>
                    <a:gd name="connsiteY3-672" fmla="*/ 234950 h 688975"/>
                    <a:gd name="connsiteX4-673" fmla="*/ 2454275 w 2577418"/>
                    <a:gd name="connsiteY4-674" fmla="*/ 552450 h 688975"/>
                    <a:gd name="connsiteX5-675" fmla="*/ 66675 w 2577418"/>
                    <a:gd name="connsiteY5-676" fmla="*/ 565150 h 688975"/>
                    <a:gd name="connsiteX6-677" fmla="*/ 88900 w 2577418"/>
                    <a:gd name="connsiteY6-678" fmla="*/ 568325 h 688975"/>
                    <a:gd name="connsiteX7-679" fmla="*/ 92075 w 2577418"/>
                    <a:gd name="connsiteY7-680" fmla="*/ 520700 h 688975"/>
                    <a:gd name="connsiteX8-681" fmla="*/ 0 w 2577418"/>
                    <a:gd name="connsiteY8-682" fmla="*/ 593725 h 688975"/>
                    <a:gd name="connsiteX9-683" fmla="*/ 6350 w 2577418"/>
                    <a:gd name="connsiteY9-684" fmla="*/ 688975 h 688975"/>
                    <a:gd name="connsiteX10-685" fmla="*/ 2565400 w 2577418"/>
                    <a:gd name="connsiteY10-686" fmla="*/ 688975 h 688975"/>
                    <a:gd name="connsiteX11-687" fmla="*/ 2552700 w 2577418"/>
                    <a:gd name="connsiteY11-688" fmla="*/ 171450 h 688975"/>
                    <a:gd name="connsiteX12-689" fmla="*/ 2466975 w 2577418"/>
                    <a:gd name="connsiteY12-690" fmla="*/ 95250 h 688975"/>
                    <a:gd name="connsiteX13-691" fmla="*/ 511175 w 2577418"/>
                    <a:gd name="connsiteY13-692" fmla="*/ 184150 h 688975"/>
                    <a:gd name="connsiteX14-693" fmla="*/ 180975 w 2577418"/>
                    <a:gd name="connsiteY14-694" fmla="*/ 0 h 688975"/>
                    <a:gd name="connsiteX0-695" fmla="*/ 180975 w 2577418"/>
                    <a:gd name="connsiteY0-696" fmla="*/ 0 h 688975"/>
                    <a:gd name="connsiteX1-697" fmla="*/ 6350 w 2577418"/>
                    <a:gd name="connsiteY1-698" fmla="*/ 152400 h 688975"/>
                    <a:gd name="connsiteX2-699" fmla="*/ 9525 w 2577418"/>
                    <a:gd name="connsiteY2-700" fmla="*/ 241300 h 688975"/>
                    <a:gd name="connsiteX3-701" fmla="*/ 2454275 w 2577418"/>
                    <a:gd name="connsiteY3-702" fmla="*/ 234950 h 688975"/>
                    <a:gd name="connsiteX4-703" fmla="*/ 2454275 w 2577418"/>
                    <a:gd name="connsiteY4-704" fmla="*/ 552450 h 688975"/>
                    <a:gd name="connsiteX5-705" fmla="*/ 66675 w 2577418"/>
                    <a:gd name="connsiteY5-706" fmla="*/ 565150 h 688975"/>
                    <a:gd name="connsiteX6-707" fmla="*/ 88900 w 2577418"/>
                    <a:gd name="connsiteY6-708" fmla="*/ 568325 h 688975"/>
                    <a:gd name="connsiteX7-709" fmla="*/ 92075 w 2577418"/>
                    <a:gd name="connsiteY7-710" fmla="*/ 520700 h 688975"/>
                    <a:gd name="connsiteX8-711" fmla="*/ 0 w 2577418"/>
                    <a:gd name="connsiteY8-712" fmla="*/ 593725 h 688975"/>
                    <a:gd name="connsiteX9-713" fmla="*/ 6350 w 2577418"/>
                    <a:gd name="connsiteY9-714" fmla="*/ 688975 h 688975"/>
                    <a:gd name="connsiteX10-715" fmla="*/ 2565400 w 2577418"/>
                    <a:gd name="connsiteY10-716" fmla="*/ 688975 h 688975"/>
                    <a:gd name="connsiteX11-717" fmla="*/ 2552700 w 2577418"/>
                    <a:gd name="connsiteY11-718" fmla="*/ 171450 h 688975"/>
                    <a:gd name="connsiteX12-719" fmla="*/ 2466975 w 2577418"/>
                    <a:gd name="connsiteY12-720" fmla="*/ 95250 h 688975"/>
                    <a:gd name="connsiteX13-721" fmla="*/ 511175 w 2577418"/>
                    <a:gd name="connsiteY13-722" fmla="*/ 184150 h 688975"/>
                    <a:gd name="connsiteX14-723" fmla="*/ 180975 w 2577418"/>
                    <a:gd name="connsiteY14-724" fmla="*/ 0 h 688975"/>
                    <a:gd name="connsiteX0-725" fmla="*/ 180975 w 2570812"/>
                    <a:gd name="connsiteY0-726" fmla="*/ 0 h 688975"/>
                    <a:gd name="connsiteX1-727" fmla="*/ 6350 w 2570812"/>
                    <a:gd name="connsiteY1-728" fmla="*/ 152400 h 688975"/>
                    <a:gd name="connsiteX2-729" fmla="*/ 9525 w 2570812"/>
                    <a:gd name="connsiteY2-730" fmla="*/ 241300 h 688975"/>
                    <a:gd name="connsiteX3-731" fmla="*/ 2454275 w 2570812"/>
                    <a:gd name="connsiteY3-732" fmla="*/ 234950 h 688975"/>
                    <a:gd name="connsiteX4-733" fmla="*/ 2454275 w 2570812"/>
                    <a:gd name="connsiteY4-734" fmla="*/ 552450 h 688975"/>
                    <a:gd name="connsiteX5-735" fmla="*/ 66675 w 2570812"/>
                    <a:gd name="connsiteY5-736" fmla="*/ 565150 h 688975"/>
                    <a:gd name="connsiteX6-737" fmla="*/ 88900 w 2570812"/>
                    <a:gd name="connsiteY6-738" fmla="*/ 568325 h 688975"/>
                    <a:gd name="connsiteX7-739" fmla="*/ 92075 w 2570812"/>
                    <a:gd name="connsiteY7-740" fmla="*/ 520700 h 688975"/>
                    <a:gd name="connsiteX8-741" fmla="*/ 0 w 2570812"/>
                    <a:gd name="connsiteY8-742" fmla="*/ 593725 h 688975"/>
                    <a:gd name="connsiteX9-743" fmla="*/ 6350 w 2570812"/>
                    <a:gd name="connsiteY9-744" fmla="*/ 688975 h 688975"/>
                    <a:gd name="connsiteX10-745" fmla="*/ 2565400 w 2570812"/>
                    <a:gd name="connsiteY10-746" fmla="*/ 688975 h 688975"/>
                    <a:gd name="connsiteX11-747" fmla="*/ 2552700 w 2570812"/>
                    <a:gd name="connsiteY11-748" fmla="*/ 171450 h 688975"/>
                    <a:gd name="connsiteX12-749" fmla="*/ 2466975 w 2570812"/>
                    <a:gd name="connsiteY12-750" fmla="*/ 95250 h 688975"/>
                    <a:gd name="connsiteX13-751" fmla="*/ 511175 w 2570812"/>
                    <a:gd name="connsiteY13-752" fmla="*/ 184150 h 688975"/>
                    <a:gd name="connsiteX14-753" fmla="*/ 180975 w 2570812"/>
                    <a:gd name="connsiteY14-754" fmla="*/ 0 h 688975"/>
                    <a:gd name="connsiteX0-755" fmla="*/ 180975 w 2570812"/>
                    <a:gd name="connsiteY0-756" fmla="*/ 0 h 688975"/>
                    <a:gd name="connsiteX1-757" fmla="*/ 6350 w 2570812"/>
                    <a:gd name="connsiteY1-758" fmla="*/ 152400 h 688975"/>
                    <a:gd name="connsiteX2-759" fmla="*/ 9525 w 2570812"/>
                    <a:gd name="connsiteY2-760" fmla="*/ 241300 h 688975"/>
                    <a:gd name="connsiteX3-761" fmla="*/ 2460625 w 2570812"/>
                    <a:gd name="connsiteY3-762" fmla="*/ 247650 h 688975"/>
                    <a:gd name="connsiteX4-763" fmla="*/ 2454275 w 2570812"/>
                    <a:gd name="connsiteY4-764" fmla="*/ 552450 h 688975"/>
                    <a:gd name="connsiteX5-765" fmla="*/ 66675 w 2570812"/>
                    <a:gd name="connsiteY5-766" fmla="*/ 565150 h 688975"/>
                    <a:gd name="connsiteX6-767" fmla="*/ 88900 w 2570812"/>
                    <a:gd name="connsiteY6-768" fmla="*/ 568325 h 688975"/>
                    <a:gd name="connsiteX7-769" fmla="*/ 92075 w 2570812"/>
                    <a:gd name="connsiteY7-770" fmla="*/ 520700 h 688975"/>
                    <a:gd name="connsiteX8-771" fmla="*/ 0 w 2570812"/>
                    <a:gd name="connsiteY8-772" fmla="*/ 593725 h 688975"/>
                    <a:gd name="connsiteX9-773" fmla="*/ 6350 w 2570812"/>
                    <a:gd name="connsiteY9-774" fmla="*/ 688975 h 688975"/>
                    <a:gd name="connsiteX10-775" fmla="*/ 2565400 w 2570812"/>
                    <a:gd name="connsiteY10-776" fmla="*/ 688975 h 688975"/>
                    <a:gd name="connsiteX11-777" fmla="*/ 2552700 w 2570812"/>
                    <a:gd name="connsiteY11-778" fmla="*/ 171450 h 688975"/>
                    <a:gd name="connsiteX12-779" fmla="*/ 2466975 w 2570812"/>
                    <a:gd name="connsiteY12-780" fmla="*/ 95250 h 688975"/>
                    <a:gd name="connsiteX13-781" fmla="*/ 511175 w 2570812"/>
                    <a:gd name="connsiteY13-782" fmla="*/ 184150 h 688975"/>
                    <a:gd name="connsiteX14-783" fmla="*/ 180975 w 2570812"/>
                    <a:gd name="connsiteY14-784" fmla="*/ 0 h 688975"/>
                    <a:gd name="connsiteX0-785" fmla="*/ 180975 w 2570812"/>
                    <a:gd name="connsiteY0-786" fmla="*/ 0 h 688975"/>
                    <a:gd name="connsiteX1-787" fmla="*/ 6350 w 2570812"/>
                    <a:gd name="connsiteY1-788" fmla="*/ 152400 h 688975"/>
                    <a:gd name="connsiteX2-789" fmla="*/ 9525 w 2570812"/>
                    <a:gd name="connsiteY2-790" fmla="*/ 241300 h 688975"/>
                    <a:gd name="connsiteX3-791" fmla="*/ 2460625 w 2570812"/>
                    <a:gd name="connsiteY3-792" fmla="*/ 247650 h 688975"/>
                    <a:gd name="connsiteX4-793" fmla="*/ 2457450 w 2570812"/>
                    <a:gd name="connsiteY4-794" fmla="*/ 561975 h 688975"/>
                    <a:gd name="connsiteX5-795" fmla="*/ 66675 w 2570812"/>
                    <a:gd name="connsiteY5-796" fmla="*/ 565150 h 688975"/>
                    <a:gd name="connsiteX6-797" fmla="*/ 88900 w 2570812"/>
                    <a:gd name="connsiteY6-798" fmla="*/ 568325 h 688975"/>
                    <a:gd name="connsiteX7-799" fmla="*/ 92075 w 2570812"/>
                    <a:gd name="connsiteY7-800" fmla="*/ 520700 h 688975"/>
                    <a:gd name="connsiteX8-801" fmla="*/ 0 w 2570812"/>
                    <a:gd name="connsiteY8-802" fmla="*/ 593725 h 688975"/>
                    <a:gd name="connsiteX9-803" fmla="*/ 6350 w 2570812"/>
                    <a:gd name="connsiteY9-804" fmla="*/ 688975 h 688975"/>
                    <a:gd name="connsiteX10-805" fmla="*/ 2565400 w 2570812"/>
                    <a:gd name="connsiteY10-806" fmla="*/ 688975 h 688975"/>
                    <a:gd name="connsiteX11-807" fmla="*/ 2552700 w 2570812"/>
                    <a:gd name="connsiteY11-808" fmla="*/ 171450 h 688975"/>
                    <a:gd name="connsiteX12-809" fmla="*/ 2466975 w 2570812"/>
                    <a:gd name="connsiteY12-810" fmla="*/ 95250 h 688975"/>
                    <a:gd name="connsiteX13-811" fmla="*/ 511175 w 2570812"/>
                    <a:gd name="connsiteY13-812" fmla="*/ 184150 h 688975"/>
                    <a:gd name="connsiteX14-813" fmla="*/ 180975 w 2570812"/>
                    <a:gd name="connsiteY14-814" fmla="*/ 0 h 688975"/>
                    <a:gd name="connsiteX0-815" fmla="*/ 180975 w 2570812"/>
                    <a:gd name="connsiteY0-816" fmla="*/ 0 h 688975"/>
                    <a:gd name="connsiteX1-817" fmla="*/ 6350 w 2570812"/>
                    <a:gd name="connsiteY1-818" fmla="*/ 152400 h 688975"/>
                    <a:gd name="connsiteX2-819" fmla="*/ 9525 w 2570812"/>
                    <a:gd name="connsiteY2-820" fmla="*/ 241300 h 688975"/>
                    <a:gd name="connsiteX3-821" fmla="*/ 2460625 w 2570812"/>
                    <a:gd name="connsiteY3-822" fmla="*/ 247650 h 688975"/>
                    <a:gd name="connsiteX4-823" fmla="*/ 2457450 w 2570812"/>
                    <a:gd name="connsiteY4-824" fmla="*/ 561975 h 688975"/>
                    <a:gd name="connsiteX5-825" fmla="*/ 66675 w 2570812"/>
                    <a:gd name="connsiteY5-826" fmla="*/ 565150 h 688975"/>
                    <a:gd name="connsiteX6-827" fmla="*/ 88900 w 2570812"/>
                    <a:gd name="connsiteY6-828" fmla="*/ 568325 h 688975"/>
                    <a:gd name="connsiteX7-829" fmla="*/ 92075 w 2570812"/>
                    <a:gd name="connsiteY7-830" fmla="*/ 520700 h 688975"/>
                    <a:gd name="connsiteX8-831" fmla="*/ 0 w 2570812"/>
                    <a:gd name="connsiteY8-832" fmla="*/ 593725 h 688975"/>
                    <a:gd name="connsiteX9-833" fmla="*/ 6350 w 2570812"/>
                    <a:gd name="connsiteY9-834" fmla="*/ 688975 h 688975"/>
                    <a:gd name="connsiteX10-835" fmla="*/ 2565400 w 2570812"/>
                    <a:gd name="connsiteY10-836" fmla="*/ 688975 h 688975"/>
                    <a:gd name="connsiteX11-837" fmla="*/ 2552700 w 2570812"/>
                    <a:gd name="connsiteY11-838" fmla="*/ 171450 h 688975"/>
                    <a:gd name="connsiteX12-839" fmla="*/ 2466975 w 2570812"/>
                    <a:gd name="connsiteY12-840" fmla="*/ 95250 h 688975"/>
                    <a:gd name="connsiteX13-841" fmla="*/ 485775 w 2570812"/>
                    <a:gd name="connsiteY13-842" fmla="*/ 171450 h 688975"/>
                    <a:gd name="connsiteX14-843" fmla="*/ 180975 w 2570812"/>
                    <a:gd name="connsiteY14-844" fmla="*/ 0 h 688975"/>
                    <a:gd name="connsiteX0-845" fmla="*/ 180975 w 2570812"/>
                    <a:gd name="connsiteY0-846" fmla="*/ 0 h 688975"/>
                    <a:gd name="connsiteX1-847" fmla="*/ 6350 w 2570812"/>
                    <a:gd name="connsiteY1-848" fmla="*/ 152400 h 688975"/>
                    <a:gd name="connsiteX2-849" fmla="*/ 9525 w 2570812"/>
                    <a:gd name="connsiteY2-850" fmla="*/ 241300 h 688975"/>
                    <a:gd name="connsiteX3-851" fmla="*/ 2460625 w 2570812"/>
                    <a:gd name="connsiteY3-852" fmla="*/ 247650 h 688975"/>
                    <a:gd name="connsiteX4-853" fmla="*/ 2457450 w 2570812"/>
                    <a:gd name="connsiteY4-854" fmla="*/ 561975 h 688975"/>
                    <a:gd name="connsiteX5-855" fmla="*/ 66675 w 2570812"/>
                    <a:gd name="connsiteY5-856" fmla="*/ 565150 h 688975"/>
                    <a:gd name="connsiteX6-857" fmla="*/ 88900 w 2570812"/>
                    <a:gd name="connsiteY6-858" fmla="*/ 568325 h 688975"/>
                    <a:gd name="connsiteX7-859" fmla="*/ 92075 w 2570812"/>
                    <a:gd name="connsiteY7-860" fmla="*/ 520700 h 688975"/>
                    <a:gd name="connsiteX8-861" fmla="*/ 0 w 2570812"/>
                    <a:gd name="connsiteY8-862" fmla="*/ 593725 h 688975"/>
                    <a:gd name="connsiteX9-863" fmla="*/ 6350 w 2570812"/>
                    <a:gd name="connsiteY9-864" fmla="*/ 688975 h 688975"/>
                    <a:gd name="connsiteX10-865" fmla="*/ 2565400 w 2570812"/>
                    <a:gd name="connsiteY10-866" fmla="*/ 688975 h 688975"/>
                    <a:gd name="connsiteX11-867" fmla="*/ 2552700 w 2570812"/>
                    <a:gd name="connsiteY11-868" fmla="*/ 171450 h 688975"/>
                    <a:gd name="connsiteX12-869" fmla="*/ 2466975 w 2570812"/>
                    <a:gd name="connsiteY12-870" fmla="*/ 95250 h 688975"/>
                    <a:gd name="connsiteX13-871" fmla="*/ 180975 w 2570812"/>
                    <a:gd name="connsiteY13-872" fmla="*/ 0 h 688975"/>
                    <a:gd name="connsiteX0-873" fmla="*/ 180975 w 2570812"/>
                    <a:gd name="connsiteY0-874" fmla="*/ 31750 h 720725"/>
                    <a:gd name="connsiteX1-875" fmla="*/ 6350 w 2570812"/>
                    <a:gd name="connsiteY1-876" fmla="*/ 184150 h 720725"/>
                    <a:gd name="connsiteX2-877" fmla="*/ 9525 w 2570812"/>
                    <a:gd name="connsiteY2-878" fmla="*/ 273050 h 720725"/>
                    <a:gd name="connsiteX3-879" fmla="*/ 2460625 w 2570812"/>
                    <a:gd name="connsiteY3-880" fmla="*/ 279400 h 720725"/>
                    <a:gd name="connsiteX4-881" fmla="*/ 2457450 w 2570812"/>
                    <a:gd name="connsiteY4-882" fmla="*/ 593725 h 720725"/>
                    <a:gd name="connsiteX5-883" fmla="*/ 66675 w 2570812"/>
                    <a:gd name="connsiteY5-884" fmla="*/ 596900 h 720725"/>
                    <a:gd name="connsiteX6-885" fmla="*/ 88900 w 2570812"/>
                    <a:gd name="connsiteY6-886" fmla="*/ 600075 h 720725"/>
                    <a:gd name="connsiteX7-887" fmla="*/ 92075 w 2570812"/>
                    <a:gd name="connsiteY7-888" fmla="*/ 552450 h 720725"/>
                    <a:gd name="connsiteX8-889" fmla="*/ 0 w 2570812"/>
                    <a:gd name="connsiteY8-890" fmla="*/ 625475 h 720725"/>
                    <a:gd name="connsiteX9-891" fmla="*/ 6350 w 2570812"/>
                    <a:gd name="connsiteY9-892" fmla="*/ 720725 h 720725"/>
                    <a:gd name="connsiteX10-893" fmla="*/ 2565400 w 2570812"/>
                    <a:gd name="connsiteY10-894" fmla="*/ 720725 h 720725"/>
                    <a:gd name="connsiteX11-895" fmla="*/ 2552700 w 2570812"/>
                    <a:gd name="connsiteY11-896" fmla="*/ 203200 h 720725"/>
                    <a:gd name="connsiteX12-897" fmla="*/ 2336800 w 2570812"/>
                    <a:gd name="connsiteY12-898" fmla="*/ 0 h 720725"/>
                    <a:gd name="connsiteX13-899" fmla="*/ 180975 w 2570812"/>
                    <a:gd name="connsiteY13-900" fmla="*/ 31750 h 720725"/>
                    <a:gd name="connsiteX0-901" fmla="*/ 180975 w 2570812"/>
                    <a:gd name="connsiteY0-902" fmla="*/ 0 h 688975"/>
                    <a:gd name="connsiteX1-903" fmla="*/ 6350 w 2570812"/>
                    <a:gd name="connsiteY1-904" fmla="*/ 152400 h 688975"/>
                    <a:gd name="connsiteX2-905" fmla="*/ 9525 w 2570812"/>
                    <a:gd name="connsiteY2-906" fmla="*/ 241300 h 688975"/>
                    <a:gd name="connsiteX3-907" fmla="*/ 2460625 w 2570812"/>
                    <a:gd name="connsiteY3-908" fmla="*/ 247650 h 688975"/>
                    <a:gd name="connsiteX4-909" fmla="*/ 2457450 w 2570812"/>
                    <a:gd name="connsiteY4-910" fmla="*/ 561975 h 688975"/>
                    <a:gd name="connsiteX5-911" fmla="*/ 66675 w 2570812"/>
                    <a:gd name="connsiteY5-912" fmla="*/ 565150 h 688975"/>
                    <a:gd name="connsiteX6-913" fmla="*/ 88900 w 2570812"/>
                    <a:gd name="connsiteY6-914" fmla="*/ 568325 h 688975"/>
                    <a:gd name="connsiteX7-915" fmla="*/ 92075 w 2570812"/>
                    <a:gd name="connsiteY7-916" fmla="*/ 520700 h 688975"/>
                    <a:gd name="connsiteX8-917" fmla="*/ 0 w 2570812"/>
                    <a:gd name="connsiteY8-918" fmla="*/ 593725 h 688975"/>
                    <a:gd name="connsiteX9-919" fmla="*/ 6350 w 2570812"/>
                    <a:gd name="connsiteY9-920" fmla="*/ 688975 h 688975"/>
                    <a:gd name="connsiteX10-921" fmla="*/ 2565400 w 2570812"/>
                    <a:gd name="connsiteY10-922" fmla="*/ 688975 h 688975"/>
                    <a:gd name="connsiteX11-923" fmla="*/ 2552700 w 2570812"/>
                    <a:gd name="connsiteY11-924" fmla="*/ 171450 h 688975"/>
                    <a:gd name="connsiteX12-925" fmla="*/ 2352675 w 2570812"/>
                    <a:gd name="connsiteY12-926" fmla="*/ 19050 h 688975"/>
                    <a:gd name="connsiteX13-927" fmla="*/ 180975 w 2570812"/>
                    <a:gd name="connsiteY13-928" fmla="*/ 0 h 688975"/>
                    <a:gd name="connsiteX0-929" fmla="*/ 225425 w 2570812"/>
                    <a:gd name="connsiteY0-930" fmla="*/ 0 h 714375"/>
                    <a:gd name="connsiteX1-931" fmla="*/ 6350 w 2570812"/>
                    <a:gd name="connsiteY1-932" fmla="*/ 177800 h 714375"/>
                    <a:gd name="connsiteX2-933" fmla="*/ 9525 w 2570812"/>
                    <a:gd name="connsiteY2-934" fmla="*/ 266700 h 714375"/>
                    <a:gd name="connsiteX3-935" fmla="*/ 2460625 w 2570812"/>
                    <a:gd name="connsiteY3-936" fmla="*/ 273050 h 714375"/>
                    <a:gd name="connsiteX4-937" fmla="*/ 2457450 w 2570812"/>
                    <a:gd name="connsiteY4-938" fmla="*/ 587375 h 714375"/>
                    <a:gd name="connsiteX5-939" fmla="*/ 66675 w 2570812"/>
                    <a:gd name="connsiteY5-940" fmla="*/ 590550 h 714375"/>
                    <a:gd name="connsiteX6-941" fmla="*/ 88900 w 2570812"/>
                    <a:gd name="connsiteY6-942" fmla="*/ 593725 h 714375"/>
                    <a:gd name="connsiteX7-943" fmla="*/ 92075 w 2570812"/>
                    <a:gd name="connsiteY7-944" fmla="*/ 546100 h 714375"/>
                    <a:gd name="connsiteX8-945" fmla="*/ 0 w 2570812"/>
                    <a:gd name="connsiteY8-946" fmla="*/ 619125 h 714375"/>
                    <a:gd name="connsiteX9-947" fmla="*/ 6350 w 2570812"/>
                    <a:gd name="connsiteY9-948" fmla="*/ 714375 h 714375"/>
                    <a:gd name="connsiteX10-949" fmla="*/ 2565400 w 2570812"/>
                    <a:gd name="connsiteY10-950" fmla="*/ 714375 h 714375"/>
                    <a:gd name="connsiteX11-951" fmla="*/ 2552700 w 2570812"/>
                    <a:gd name="connsiteY11-952" fmla="*/ 196850 h 714375"/>
                    <a:gd name="connsiteX12-953" fmla="*/ 2352675 w 2570812"/>
                    <a:gd name="connsiteY12-954" fmla="*/ 44450 h 714375"/>
                    <a:gd name="connsiteX13-955" fmla="*/ 225425 w 2570812"/>
                    <a:gd name="connsiteY13-956" fmla="*/ 0 h 714375"/>
                    <a:gd name="connsiteX0-957" fmla="*/ 225425 w 2570812"/>
                    <a:gd name="connsiteY0-958" fmla="*/ 0 h 714375"/>
                    <a:gd name="connsiteX1-959" fmla="*/ 6350 w 2570812"/>
                    <a:gd name="connsiteY1-960" fmla="*/ 177800 h 714375"/>
                    <a:gd name="connsiteX2-961" fmla="*/ 9525 w 2570812"/>
                    <a:gd name="connsiteY2-962" fmla="*/ 266700 h 714375"/>
                    <a:gd name="connsiteX3-963" fmla="*/ 2460625 w 2570812"/>
                    <a:gd name="connsiteY3-964" fmla="*/ 273050 h 714375"/>
                    <a:gd name="connsiteX4-965" fmla="*/ 2457450 w 2570812"/>
                    <a:gd name="connsiteY4-966" fmla="*/ 587375 h 714375"/>
                    <a:gd name="connsiteX5-967" fmla="*/ 66675 w 2570812"/>
                    <a:gd name="connsiteY5-968" fmla="*/ 590550 h 714375"/>
                    <a:gd name="connsiteX6-969" fmla="*/ 88900 w 2570812"/>
                    <a:gd name="connsiteY6-970" fmla="*/ 593725 h 714375"/>
                    <a:gd name="connsiteX7-971" fmla="*/ 92075 w 2570812"/>
                    <a:gd name="connsiteY7-972" fmla="*/ 546100 h 714375"/>
                    <a:gd name="connsiteX8-973" fmla="*/ 0 w 2570812"/>
                    <a:gd name="connsiteY8-974" fmla="*/ 619125 h 714375"/>
                    <a:gd name="connsiteX9-975" fmla="*/ 6350 w 2570812"/>
                    <a:gd name="connsiteY9-976" fmla="*/ 714375 h 714375"/>
                    <a:gd name="connsiteX10-977" fmla="*/ 2565400 w 2570812"/>
                    <a:gd name="connsiteY10-978" fmla="*/ 714375 h 714375"/>
                    <a:gd name="connsiteX11-979" fmla="*/ 2552700 w 2570812"/>
                    <a:gd name="connsiteY11-980" fmla="*/ 196850 h 714375"/>
                    <a:gd name="connsiteX12-981" fmla="*/ 2308225 w 2570812"/>
                    <a:gd name="connsiteY12-982" fmla="*/ 12700 h 714375"/>
                    <a:gd name="connsiteX13-983" fmla="*/ 225425 w 2570812"/>
                    <a:gd name="connsiteY13-984" fmla="*/ 0 h 714375"/>
                    <a:gd name="connsiteX0-985" fmla="*/ 225425 w 2570812"/>
                    <a:gd name="connsiteY0-986" fmla="*/ 0 h 714375"/>
                    <a:gd name="connsiteX1-987" fmla="*/ 6350 w 2570812"/>
                    <a:gd name="connsiteY1-988" fmla="*/ 177800 h 714375"/>
                    <a:gd name="connsiteX2-989" fmla="*/ 9525 w 2570812"/>
                    <a:gd name="connsiteY2-990" fmla="*/ 266700 h 714375"/>
                    <a:gd name="connsiteX3-991" fmla="*/ 2460625 w 2570812"/>
                    <a:gd name="connsiteY3-992" fmla="*/ 273050 h 714375"/>
                    <a:gd name="connsiteX4-993" fmla="*/ 2457450 w 2570812"/>
                    <a:gd name="connsiteY4-994" fmla="*/ 587375 h 714375"/>
                    <a:gd name="connsiteX5-995" fmla="*/ 66675 w 2570812"/>
                    <a:gd name="connsiteY5-996" fmla="*/ 590550 h 714375"/>
                    <a:gd name="connsiteX6-997" fmla="*/ 88900 w 2570812"/>
                    <a:gd name="connsiteY6-998" fmla="*/ 593725 h 714375"/>
                    <a:gd name="connsiteX7-999" fmla="*/ 92075 w 2570812"/>
                    <a:gd name="connsiteY7-1000" fmla="*/ 546100 h 714375"/>
                    <a:gd name="connsiteX8-1001" fmla="*/ 0 w 2570812"/>
                    <a:gd name="connsiteY8-1002" fmla="*/ 619125 h 714375"/>
                    <a:gd name="connsiteX9-1003" fmla="*/ 6350 w 2570812"/>
                    <a:gd name="connsiteY9-1004" fmla="*/ 714375 h 714375"/>
                    <a:gd name="connsiteX10-1005" fmla="*/ 2565400 w 2570812"/>
                    <a:gd name="connsiteY10-1006" fmla="*/ 714375 h 714375"/>
                    <a:gd name="connsiteX11-1007" fmla="*/ 2552700 w 2570812"/>
                    <a:gd name="connsiteY11-1008" fmla="*/ 196850 h 714375"/>
                    <a:gd name="connsiteX12-1009" fmla="*/ 2295525 w 2570812"/>
                    <a:gd name="connsiteY12-1010" fmla="*/ 0 h 714375"/>
                    <a:gd name="connsiteX13-1011" fmla="*/ 225425 w 2570812"/>
                    <a:gd name="connsiteY13-1012" fmla="*/ 0 h 714375"/>
                    <a:gd name="connsiteX0-1013" fmla="*/ 225425 w 2570812"/>
                    <a:gd name="connsiteY0-1014" fmla="*/ 0 h 714375"/>
                    <a:gd name="connsiteX1-1015" fmla="*/ 6350 w 2570812"/>
                    <a:gd name="connsiteY1-1016" fmla="*/ 177800 h 714375"/>
                    <a:gd name="connsiteX2-1017" fmla="*/ 9525 w 2570812"/>
                    <a:gd name="connsiteY2-1018" fmla="*/ 266700 h 714375"/>
                    <a:gd name="connsiteX3-1019" fmla="*/ 2460625 w 2570812"/>
                    <a:gd name="connsiteY3-1020" fmla="*/ 273050 h 714375"/>
                    <a:gd name="connsiteX4-1021" fmla="*/ 2457450 w 2570812"/>
                    <a:gd name="connsiteY4-1022" fmla="*/ 587375 h 714375"/>
                    <a:gd name="connsiteX5-1023" fmla="*/ 66675 w 2570812"/>
                    <a:gd name="connsiteY5-1024" fmla="*/ 590550 h 714375"/>
                    <a:gd name="connsiteX6-1025" fmla="*/ 88900 w 2570812"/>
                    <a:gd name="connsiteY6-1026" fmla="*/ 593725 h 714375"/>
                    <a:gd name="connsiteX7-1027" fmla="*/ 92075 w 2570812"/>
                    <a:gd name="connsiteY7-1028" fmla="*/ 546100 h 714375"/>
                    <a:gd name="connsiteX8-1029" fmla="*/ 0 w 2570812"/>
                    <a:gd name="connsiteY8-1030" fmla="*/ 619125 h 714375"/>
                    <a:gd name="connsiteX9-1031" fmla="*/ 6350 w 2570812"/>
                    <a:gd name="connsiteY9-1032" fmla="*/ 714375 h 714375"/>
                    <a:gd name="connsiteX10-1033" fmla="*/ 2565400 w 2570812"/>
                    <a:gd name="connsiteY10-1034" fmla="*/ 714375 h 714375"/>
                    <a:gd name="connsiteX11-1035" fmla="*/ 2552700 w 2570812"/>
                    <a:gd name="connsiteY11-1036" fmla="*/ 196850 h 714375"/>
                    <a:gd name="connsiteX12-1037" fmla="*/ 2295525 w 2570812"/>
                    <a:gd name="connsiteY12-1038" fmla="*/ 0 h 714375"/>
                    <a:gd name="connsiteX13-1039" fmla="*/ 225425 w 2570812"/>
                    <a:gd name="connsiteY13-1040" fmla="*/ 0 h 714375"/>
                    <a:gd name="connsiteX0-1041" fmla="*/ 225425 w 2573535"/>
                    <a:gd name="connsiteY0-1042" fmla="*/ 0 h 714375"/>
                    <a:gd name="connsiteX1-1043" fmla="*/ 6350 w 2573535"/>
                    <a:gd name="connsiteY1-1044" fmla="*/ 177800 h 714375"/>
                    <a:gd name="connsiteX2-1045" fmla="*/ 9525 w 2573535"/>
                    <a:gd name="connsiteY2-1046" fmla="*/ 266700 h 714375"/>
                    <a:gd name="connsiteX3-1047" fmla="*/ 2460625 w 2573535"/>
                    <a:gd name="connsiteY3-1048" fmla="*/ 273050 h 714375"/>
                    <a:gd name="connsiteX4-1049" fmla="*/ 2457450 w 2573535"/>
                    <a:gd name="connsiteY4-1050" fmla="*/ 587375 h 714375"/>
                    <a:gd name="connsiteX5-1051" fmla="*/ 66675 w 2573535"/>
                    <a:gd name="connsiteY5-1052" fmla="*/ 590550 h 714375"/>
                    <a:gd name="connsiteX6-1053" fmla="*/ 88900 w 2573535"/>
                    <a:gd name="connsiteY6-1054" fmla="*/ 593725 h 714375"/>
                    <a:gd name="connsiteX7-1055" fmla="*/ 92075 w 2573535"/>
                    <a:gd name="connsiteY7-1056" fmla="*/ 546100 h 714375"/>
                    <a:gd name="connsiteX8-1057" fmla="*/ 0 w 2573535"/>
                    <a:gd name="connsiteY8-1058" fmla="*/ 619125 h 714375"/>
                    <a:gd name="connsiteX9-1059" fmla="*/ 6350 w 2573535"/>
                    <a:gd name="connsiteY9-1060" fmla="*/ 714375 h 714375"/>
                    <a:gd name="connsiteX10-1061" fmla="*/ 2565400 w 2573535"/>
                    <a:gd name="connsiteY10-1062" fmla="*/ 714375 h 714375"/>
                    <a:gd name="connsiteX11-1063" fmla="*/ 2567732 w 2573535"/>
                    <a:gd name="connsiteY11-1064" fmla="*/ 201861 h 714375"/>
                    <a:gd name="connsiteX12-1065" fmla="*/ 2295525 w 2573535"/>
                    <a:gd name="connsiteY12-1066" fmla="*/ 0 h 714375"/>
                    <a:gd name="connsiteX13-1067" fmla="*/ 225425 w 2573535"/>
                    <a:gd name="connsiteY13-1068" fmla="*/ 0 h 714375"/>
                    <a:gd name="connsiteX0-1069" fmla="*/ 225425 w 2575177"/>
                    <a:gd name="connsiteY0-1070" fmla="*/ 0 h 714375"/>
                    <a:gd name="connsiteX1-1071" fmla="*/ 6350 w 2575177"/>
                    <a:gd name="connsiteY1-1072" fmla="*/ 177800 h 714375"/>
                    <a:gd name="connsiteX2-1073" fmla="*/ 9525 w 2575177"/>
                    <a:gd name="connsiteY2-1074" fmla="*/ 266700 h 714375"/>
                    <a:gd name="connsiteX3-1075" fmla="*/ 2460625 w 2575177"/>
                    <a:gd name="connsiteY3-1076" fmla="*/ 273050 h 714375"/>
                    <a:gd name="connsiteX4-1077" fmla="*/ 2457450 w 2575177"/>
                    <a:gd name="connsiteY4-1078" fmla="*/ 587375 h 714375"/>
                    <a:gd name="connsiteX5-1079" fmla="*/ 66675 w 2575177"/>
                    <a:gd name="connsiteY5-1080" fmla="*/ 590550 h 714375"/>
                    <a:gd name="connsiteX6-1081" fmla="*/ 88900 w 2575177"/>
                    <a:gd name="connsiteY6-1082" fmla="*/ 593725 h 714375"/>
                    <a:gd name="connsiteX7-1083" fmla="*/ 92075 w 2575177"/>
                    <a:gd name="connsiteY7-1084" fmla="*/ 546100 h 714375"/>
                    <a:gd name="connsiteX8-1085" fmla="*/ 0 w 2575177"/>
                    <a:gd name="connsiteY8-1086" fmla="*/ 619125 h 714375"/>
                    <a:gd name="connsiteX9-1087" fmla="*/ 6350 w 2575177"/>
                    <a:gd name="connsiteY9-1088" fmla="*/ 714375 h 714375"/>
                    <a:gd name="connsiteX10-1089" fmla="*/ 2565400 w 2575177"/>
                    <a:gd name="connsiteY10-1090" fmla="*/ 714375 h 714375"/>
                    <a:gd name="connsiteX11-1091" fmla="*/ 2572743 w 2575177"/>
                    <a:gd name="connsiteY11-1092" fmla="*/ 201861 h 714375"/>
                    <a:gd name="connsiteX12-1093" fmla="*/ 2295525 w 2575177"/>
                    <a:gd name="connsiteY12-1094" fmla="*/ 0 h 714375"/>
                    <a:gd name="connsiteX13-1095" fmla="*/ 225425 w 2575177"/>
                    <a:gd name="connsiteY13-1096" fmla="*/ 0 h 71437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42" name="Rectangle 22"/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-1" fmla="*/ 0 w 2376264"/>
                    <a:gd name="connsiteY0-2" fmla="*/ 0 h 321543"/>
                    <a:gd name="connsiteX1-3" fmla="*/ 2376264 w 2376264"/>
                    <a:gd name="connsiteY1-4" fmla="*/ 0 h 321543"/>
                    <a:gd name="connsiteX2-5" fmla="*/ 2376264 w 2376264"/>
                    <a:gd name="connsiteY2-6" fmla="*/ 321543 h 321543"/>
                    <a:gd name="connsiteX3-7" fmla="*/ 0 w 2376264"/>
                    <a:gd name="connsiteY3-8" fmla="*/ 321543 h 321543"/>
                    <a:gd name="connsiteX4-9" fmla="*/ 0 w 2376264"/>
                    <a:gd name="connsiteY4-10" fmla="*/ 0 h 321543"/>
                    <a:gd name="connsiteX0-11" fmla="*/ 0 w 2376264"/>
                    <a:gd name="connsiteY0-12" fmla="*/ 0 h 321543"/>
                    <a:gd name="connsiteX1-13" fmla="*/ 2376264 w 2376264"/>
                    <a:gd name="connsiteY1-14" fmla="*/ 0 h 321543"/>
                    <a:gd name="connsiteX2-15" fmla="*/ 2376264 w 2376264"/>
                    <a:gd name="connsiteY2-16" fmla="*/ 321543 h 321543"/>
                    <a:gd name="connsiteX3-17" fmla="*/ 0 w 2376264"/>
                    <a:gd name="connsiteY3-18" fmla="*/ 321543 h 321543"/>
                    <a:gd name="connsiteX4-19" fmla="*/ 0 w 2376264"/>
                    <a:gd name="connsiteY4-20" fmla="*/ 0 h 321543"/>
                    <a:gd name="connsiteX0-21" fmla="*/ 0 w 2376264"/>
                    <a:gd name="connsiteY0-22" fmla="*/ 0 h 321543"/>
                    <a:gd name="connsiteX1-23" fmla="*/ 2376264 w 2376264"/>
                    <a:gd name="connsiteY1-24" fmla="*/ 0 h 321543"/>
                    <a:gd name="connsiteX2-25" fmla="*/ 2376264 w 2376264"/>
                    <a:gd name="connsiteY2-26" fmla="*/ 321543 h 321543"/>
                    <a:gd name="connsiteX3-27" fmla="*/ 0 w 2376264"/>
                    <a:gd name="connsiteY3-28" fmla="*/ 321543 h 321543"/>
                    <a:gd name="connsiteX4-29" fmla="*/ 0 w 2376264"/>
                    <a:gd name="connsiteY4-30" fmla="*/ 0 h 32154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203709" y="4329734"/>
                <a:ext cx="1681345" cy="465751"/>
                <a:chOff x="3622676" y="3492499"/>
                <a:chExt cx="2578868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9" name="Freeform 24"/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-1" fmla="*/ 190500 w 2559050"/>
                    <a:gd name="connsiteY0-2" fmla="*/ 0 h 698500"/>
                    <a:gd name="connsiteX1-3" fmla="*/ 0 w 2559050"/>
                    <a:gd name="connsiteY1-4" fmla="*/ 152400 h 698500"/>
                    <a:gd name="connsiteX2-5" fmla="*/ 19050 w 2559050"/>
                    <a:gd name="connsiteY2-6" fmla="*/ 241300 h 698500"/>
                    <a:gd name="connsiteX3-7" fmla="*/ 2501900 w 2559050"/>
                    <a:gd name="connsiteY3-8" fmla="*/ 241300 h 698500"/>
                    <a:gd name="connsiteX4-9" fmla="*/ 2470150 w 2559050"/>
                    <a:gd name="connsiteY4-10" fmla="*/ 552450 h 698500"/>
                    <a:gd name="connsiteX5-11" fmla="*/ 76200 w 2559050"/>
                    <a:gd name="connsiteY5-12" fmla="*/ 565150 h 698500"/>
                    <a:gd name="connsiteX6-13" fmla="*/ 101600 w 2559050"/>
                    <a:gd name="connsiteY6-14" fmla="*/ 520700 h 698500"/>
                    <a:gd name="connsiteX7-15" fmla="*/ 6350 w 2559050"/>
                    <a:gd name="connsiteY7-16" fmla="*/ 577850 h 698500"/>
                    <a:gd name="connsiteX8-17" fmla="*/ 44450 w 2559050"/>
                    <a:gd name="connsiteY8-18" fmla="*/ 666750 h 698500"/>
                    <a:gd name="connsiteX9-19" fmla="*/ 2400300 w 2559050"/>
                    <a:gd name="connsiteY9-20" fmla="*/ 692150 h 698500"/>
                    <a:gd name="connsiteX10-21" fmla="*/ 2432050 w 2559050"/>
                    <a:gd name="connsiteY10-22" fmla="*/ 666750 h 698500"/>
                    <a:gd name="connsiteX11-23" fmla="*/ 2501900 w 2559050"/>
                    <a:gd name="connsiteY11-24" fmla="*/ 698500 h 698500"/>
                    <a:gd name="connsiteX12-25" fmla="*/ 2552700 w 2559050"/>
                    <a:gd name="connsiteY12-26" fmla="*/ 685800 h 698500"/>
                    <a:gd name="connsiteX13-27" fmla="*/ 2559050 w 2559050"/>
                    <a:gd name="connsiteY13-28" fmla="*/ 158750 h 698500"/>
                    <a:gd name="connsiteX14-29" fmla="*/ 2476500 w 2559050"/>
                    <a:gd name="connsiteY14-30" fmla="*/ 95250 h 698500"/>
                    <a:gd name="connsiteX15-31" fmla="*/ 520700 w 2559050"/>
                    <a:gd name="connsiteY15-32" fmla="*/ 184150 h 698500"/>
                    <a:gd name="connsiteX16-33" fmla="*/ 190500 w 2559050"/>
                    <a:gd name="connsiteY16-34" fmla="*/ 0 h 698500"/>
                    <a:gd name="connsiteX0-35" fmla="*/ 184150 w 2552700"/>
                    <a:gd name="connsiteY0-36" fmla="*/ 0 h 698500"/>
                    <a:gd name="connsiteX1-37" fmla="*/ 9525 w 2552700"/>
                    <a:gd name="connsiteY1-38" fmla="*/ 152400 h 698500"/>
                    <a:gd name="connsiteX2-39" fmla="*/ 12700 w 2552700"/>
                    <a:gd name="connsiteY2-40" fmla="*/ 241300 h 698500"/>
                    <a:gd name="connsiteX3-41" fmla="*/ 2495550 w 2552700"/>
                    <a:gd name="connsiteY3-42" fmla="*/ 241300 h 698500"/>
                    <a:gd name="connsiteX4-43" fmla="*/ 2463800 w 2552700"/>
                    <a:gd name="connsiteY4-44" fmla="*/ 552450 h 698500"/>
                    <a:gd name="connsiteX5-45" fmla="*/ 69850 w 2552700"/>
                    <a:gd name="connsiteY5-46" fmla="*/ 565150 h 698500"/>
                    <a:gd name="connsiteX6-47" fmla="*/ 95250 w 2552700"/>
                    <a:gd name="connsiteY6-48" fmla="*/ 520700 h 698500"/>
                    <a:gd name="connsiteX7-49" fmla="*/ 0 w 2552700"/>
                    <a:gd name="connsiteY7-50" fmla="*/ 577850 h 698500"/>
                    <a:gd name="connsiteX8-51" fmla="*/ 38100 w 2552700"/>
                    <a:gd name="connsiteY8-52" fmla="*/ 666750 h 698500"/>
                    <a:gd name="connsiteX9-53" fmla="*/ 2393950 w 2552700"/>
                    <a:gd name="connsiteY9-54" fmla="*/ 692150 h 698500"/>
                    <a:gd name="connsiteX10-55" fmla="*/ 2425700 w 2552700"/>
                    <a:gd name="connsiteY10-56" fmla="*/ 666750 h 698500"/>
                    <a:gd name="connsiteX11-57" fmla="*/ 2495550 w 2552700"/>
                    <a:gd name="connsiteY11-58" fmla="*/ 698500 h 698500"/>
                    <a:gd name="connsiteX12-59" fmla="*/ 2546350 w 2552700"/>
                    <a:gd name="connsiteY12-60" fmla="*/ 685800 h 698500"/>
                    <a:gd name="connsiteX13-61" fmla="*/ 2552700 w 2552700"/>
                    <a:gd name="connsiteY13-62" fmla="*/ 158750 h 698500"/>
                    <a:gd name="connsiteX14-63" fmla="*/ 2470150 w 2552700"/>
                    <a:gd name="connsiteY14-64" fmla="*/ 95250 h 698500"/>
                    <a:gd name="connsiteX15-65" fmla="*/ 514350 w 2552700"/>
                    <a:gd name="connsiteY15-66" fmla="*/ 184150 h 698500"/>
                    <a:gd name="connsiteX16-67" fmla="*/ 184150 w 2552700"/>
                    <a:gd name="connsiteY16-68" fmla="*/ 0 h 698500"/>
                    <a:gd name="connsiteX0-69" fmla="*/ 184150 w 2571750"/>
                    <a:gd name="connsiteY0-70" fmla="*/ 0 h 698500"/>
                    <a:gd name="connsiteX1-71" fmla="*/ 9525 w 2571750"/>
                    <a:gd name="connsiteY1-72" fmla="*/ 152400 h 698500"/>
                    <a:gd name="connsiteX2-73" fmla="*/ 12700 w 2571750"/>
                    <a:gd name="connsiteY2-74" fmla="*/ 241300 h 698500"/>
                    <a:gd name="connsiteX3-75" fmla="*/ 2495550 w 2571750"/>
                    <a:gd name="connsiteY3-76" fmla="*/ 241300 h 698500"/>
                    <a:gd name="connsiteX4-77" fmla="*/ 2463800 w 2571750"/>
                    <a:gd name="connsiteY4-78" fmla="*/ 552450 h 698500"/>
                    <a:gd name="connsiteX5-79" fmla="*/ 69850 w 2571750"/>
                    <a:gd name="connsiteY5-80" fmla="*/ 565150 h 698500"/>
                    <a:gd name="connsiteX6-81" fmla="*/ 95250 w 2571750"/>
                    <a:gd name="connsiteY6-82" fmla="*/ 520700 h 698500"/>
                    <a:gd name="connsiteX7-83" fmla="*/ 0 w 2571750"/>
                    <a:gd name="connsiteY7-84" fmla="*/ 577850 h 698500"/>
                    <a:gd name="connsiteX8-85" fmla="*/ 38100 w 2571750"/>
                    <a:gd name="connsiteY8-86" fmla="*/ 666750 h 698500"/>
                    <a:gd name="connsiteX9-87" fmla="*/ 2393950 w 2571750"/>
                    <a:gd name="connsiteY9-88" fmla="*/ 692150 h 698500"/>
                    <a:gd name="connsiteX10-89" fmla="*/ 2425700 w 2571750"/>
                    <a:gd name="connsiteY10-90" fmla="*/ 666750 h 698500"/>
                    <a:gd name="connsiteX11-91" fmla="*/ 2495550 w 2571750"/>
                    <a:gd name="connsiteY11-92" fmla="*/ 698500 h 698500"/>
                    <a:gd name="connsiteX12-93" fmla="*/ 2546350 w 2571750"/>
                    <a:gd name="connsiteY12-94" fmla="*/ 685800 h 698500"/>
                    <a:gd name="connsiteX13-95" fmla="*/ 2571750 w 2571750"/>
                    <a:gd name="connsiteY13-96" fmla="*/ 193675 h 698500"/>
                    <a:gd name="connsiteX14-97" fmla="*/ 2470150 w 2571750"/>
                    <a:gd name="connsiteY14-98" fmla="*/ 95250 h 698500"/>
                    <a:gd name="connsiteX15-99" fmla="*/ 514350 w 2571750"/>
                    <a:gd name="connsiteY15-100" fmla="*/ 184150 h 698500"/>
                    <a:gd name="connsiteX16-101" fmla="*/ 184150 w 2571750"/>
                    <a:gd name="connsiteY16-102" fmla="*/ 0 h 698500"/>
                    <a:gd name="connsiteX0-103" fmla="*/ 184150 w 2555875"/>
                    <a:gd name="connsiteY0-104" fmla="*/ 0 h 698500"/>
                    <a:gd name="connsiteX1-105" fmla="*/ 9525 w 2555875"/>
                    <a:gd name="connsiteY1-106" fmla="*/ 152400 h 698500"/>
                    <a:gd name="connsiteX2-107" fmla="*/ 12700 w 2555875"/>
                    <a:gd name="connsiteY2-108" fmla="*/ 241300 h 698500"/>
                    <a:gd name="connsiteX3-109" fmla="*/ 2495550 w 2555875"/>
                    <a:gd name="connsiteY3-110" fmla="*/ 241300 h 698500"/>
                    <a:gd name="connsiteX4-111" fmla="*/ 2463800 w 2555875"/>
                    <a:gd name="connsiteY4-112" fmla="*/ 552450 h 698500"/>
                    <a:gd name="connsiteX5-113" fmla="*/ 69850 w 2555875"/>
                    <a:gd name="connsiteY5-114" fmla="*/ 565150 h 698500"/>
                    <a:gd name="connsiteX6-115" fmla="*/ 95250 w 2555875"/>
                    <a:gd name="connsiteY6-116" fmla="*/ 520700 h 698500"/>
                    <a:gd name="connsiteX7-117" fmla="*/ 0 w 2555875"/>
                    <a:gd name="connsiteY7-118" fmla="*/ 577850 h 698500"/>
                    <a:gd name="connsiteX8-119" fmla="*/ 38100 w 2555875"/>
                    <a:gd name="connsiteY8-120" fmla="*/ 666750 h 698500"/>
                    <a:gd name="connsiteX9-121" fmla="*/ 2393950 w 2555875"/>
                    <a:gd name="connsiteY9-122" fmla="*/ 692150 h 698500"/>
                    <a:gd name="connsiteX10-123" fmla="*/ 2425700 w 2555875"/>
                    <a:gd name="connsiteY10-124" fmla="*/ 666750 h 698500"/>
                    <a:gd name="connsiteX11-125" fmla="*/ 2495550 w 2555875"/>
                    <a:gd name="connsiteY11-126" fmla="*/ 698500 h 698500"/>
                    <a:gd name="connsiteX12-127" fmla="*/ 2546350 w 2555875"/>
                    <a:gd name="connsiteY12-128" fmla="*/ 685800 h 698500"/>
                    <a:gd name="connsiteX13-129" fmla="*/ 2555875 w 2555875"/>
                    <a:gd name="connsiteY13-130" fmla="*/ 171450 h 698500"/>
                    <a:gd name="connsiteX14-131" fmla="*/ 2470150 w 2555875"/>
                    <a:gd name="connsiteY14-132" fmla="*/ 95250 h 698500"/>
                    <a:gd name="connsiteX15-133" fmla="*/ 514350 w 2555875"/>
                    <a:gd name="connsiteY15-134" fmla="*/ 184150 h 698500"/>
                    <a:gd name="connsiteX16-135" fmla="*/ 184150 w 2555875"/>
                    <a:gd name="connsiteY16-136" fmla="*/ 0 h 698500"/>
                    <a:gd name="connsiteX0-137" fmla="*/ 184150 w 2562506"/>
                    <a:gd name="connsiteY0-138" fmla="*/ 0 h 698500"/>
                    <a:gd name="connsiteX1-139" fmla="*/ 9525 w 2562506"/>
                    <a:gd name="connsiteY1-140" fmla="*/ 152400 h 698500"/>
                    <a:gd name="connsiteX2-141" fmla="*/ 12700 w 2562506"/>
                    <a:gd name="connsiteY2-142" fmla="*/ 241300 h 698500"/>
                    <a:gd name="connsiteX3-143" fmla="*/ 2495550 w 2562506"/>
                    <a:gd name="connsiteY3-144" fmla="*/ 241300 h 698500"/>
                    <a:gd name="connsiteX4-145" fmla="*/ 2463800 w 2562506"/>
                    <a:gd name="connsiteY4-146" fmla="*/ 552450 h 698500"/>
                    <a:gd name="connsiteX5-147" fmla="*/ 69850 w 2562506"/>
                    <a:gd name="connsiteY5-148" fmla="*/ 565150 h 698500"/>
                    <a:gd name="connsiteX6-149" fmla="*/ 95250 w 2562506"/>
                    <a:gd name="connsiteY6-150" fmla="*/ 520700 h 698500"/>
                    <a:gd name="connsiteX7-151" fmla="*/ 0 w 2562506"/>
                    <a:gd name="connsiteY7-152" fmla="*/ 577850 h 698500"/>
                    <a:gd name="connsiteX8-153" fmla="*/ 38100 w 2562506"/>
                    <a:gd name="connsiteY8-154" fmla="*/ 666750 h 698500"/>
                    <a:gd name="connsiteX9-155" fmla="*/ 2393950 w 2562506"/>
                    <a:gd name="connsiteY9-156" fmla="*/ 692150 h 698500"/>
                    <a:gd name="connsiteX10-157" fmla="*/ 2425700 w 2562506"/>
                    <a:gd name="connsiteY10-158" fmla="*/ 666750 h 698500"/>
                    <a:gd name="connsiteX11-159" fmla="*/ 2495550 w 2562506"/>
                    <a:gd name="connsiteY11-160" fmla="*/ 698500 h 698500"/>
                    <a:gd name="connsiteX12-161" fmla="*/ 2562225 w 2562506"/>
                    <a:gd name="connsiteY12-162" fmla="*/ 685800 h 698500"/>
                    <a:gd name="connsiteX13-163" fmla="*/ 2555875 w 2562506"/>
                    <a:gd name="connsiteY13-164" fmla="*/ 171450 h 698500"/>
                    <a:gd name="connsiteX14-165" fmla="*/ 2470150 w 2562506"/>
                    <a:gd name="connsiteY14-166" fmla="*/ 95250 h 698500"/>
                    <a:gd name="connsiteX15-167" fmla="*/ 514350 w 2562506"/>
                    <a:gd name="connsiteY15-168" fmla="*/ 184150 h 698500"/>
                    <a:gd name="connsiteX16-169" fmla="*/ 184150 w 2562506"/>
                    <a:gd name="connsiteY16-170" fmla="*/ 0 h 698500"/>
                    <a:gd name="connsiteX0-171" fmla="*/ 184150 w 2562506"/>
                    <a:gd name="connsiteY0-172" fmla="*/ 0 h 692150"/>
                    <a:gd name="connsiteX1-173" fmla="*/ 9525 w 2562506"/>
                    <a:gd name="connsiteY1-174" fmla="*/ 152400 h 692150"/>
                    <a:gd name="connsiteX2-175" fmla="*/ 12700 w 2562506"/>
                    <a:gd name="connsiteY2-176" fmla="*/ 241300 h 692150"/>
                    <a:gd name="connsiteX3-177" fmla="*/ 2495550 w 2562506"/>
                    <a:gd name="connsiteY3-178" fmla="*/ 241300 h 692150"/>
                    <a:gd name="connsiteX4-179" fmla="*/ 2463800 w 2562506"/>
                    <a:gd name="connsiteY4-180" fmla="*/ 552450 h 692150"/>
                    <a:gd name="connsiteX5-181" fmla="*/ 69850 w 2562506"/>
                    <a:gd name="connsiteY5-182" fmla="*/ 565150 h 692150"/>
                    <a:gd name="connsiteX6-183" fmla="*/ 95250 w 2562506"/>
                    <a:gd name="connsiteY6-184" fmla="*/ 520700 h 692150"/>
                    <a:gd name="connsiteX7-185" fmla="*/ 0 w 2562506"/>
                    <a:gd name="connsiteY7-186" fmla="*/ 577850 h 692150"/>
                    <a:gd name="connsiteX8-187" fmla="*/ 38100 w 2562506"/>
                    <a:gd name="connsiteY8-188" fmla="*/ 666750 h 692150"/>
                    <a:gd name="connsiteX9-189" fmla="*/ 2393950 w 2562506"/>
                    <a:gd name="connsiteY9-190" fmla="*/ 692150 h 692150"/>
                    <a:gd name="connsiteX10-191" fmla="*/ 2425700 w 2562506"/>
                    <a:gd name="connsiteY10-192" fmla="*/ 666750 h 692150"/>
                    <a:gd name="connsiteX11-193" fmla="*/ 2479675 w 2562506"/>
                    <a:gd name="connsiteY11-194" fmla="*/ 692150 h 692150"/>
                    <a:gd name="connsiteX12-195" fmla="*/ 2562225 w 2562506"/>
                    <a:gd name="connsiteY12-196" fmla="*/ 685800 h 692150"/>
                    <a:gd name="connsiteX13-197" fmla="*/ 2555875 w 2562506"/>
                    <a:gd name="connsiteY13-198" fmla="*/ 171450 h 692150"/>
                    <a:gd name="connsiteX14-199" fmla="*/ 2470150 w 2562506"/>
                    <a:gd name="connsiteY14-200" fmla="*/ 95250 h 692150"/>
                    <a:gd name="connsiteX15-201" fmla="*/ 514350 w 2562506"/>
                    <a:gd name="connsiteY15-202" fmla="*/ 184150 h 692150"/>
                    <a:gd name="connsiteX16-203" fmla="*/ 184150 w 2562506"/>
                    <a:gd name="connsiteY16-204" fmla="*/ 0 h 692150"/>
                    <a:gd name="connsiteX0-205" fmla="*/ 184150 w 2562506"/>
                    <a:gd name="connsiteY0-206" fmla="*/ 0 h 692150"/>
                    <a:gd name="connsiteX1-207" fmla="*/ 9525 w 2562506"/>
                    <a:gd name="connsiteY1-208" fmla="*/ 152400 h 692150"/>
                    <a:gd name="connsiteX2-209" fmla="*/ 12700 w 2562506"/>
                    <a:gd name="connsiteY2-210" fmla="*/ 241300 h 692150"/>
                    <a:gd name="connsiteX3-211" fmla="*/ 2495550 w 2562506"/>
                    <a:gd name="connsiteY3-212" fmla="*/ 241300 h 692150"/>
                    <a:gd name="connsiteX4-213" fmla="*/ 2463800 w 2562506"/>
                    <a:gd name="connsiteY4-214" fmla="*/ 552450 h 692150"/>
                    <a:gd name="connsiteX5-215" fmla="*/ 69850 w 2562506"/>
                    <a:gd name="connsiteY5-216" fmla="*/ 565150 h 692150"/>
                    <a:gd name="connsiteX6-217" fmla="*/ 95250 w 2562506"/>
                    <a:gd name="connsiteY6-218" fmla="*/ 520700 h 692150"/>
                    <a:gd name="connsiteX7-219" fmla="*/ 0 w 2562506"/>
                    <a:gd name="connsiteY7-220" fmla="*/ 577850 h 692150"/>
                    <a:gd name="connsiteX8-221" fmla="*/ 38100 w 2562506"/>
                    <a:gd name="connsiteY8-222" fmla="*/ 666750 h 692150"/>
                    <a:gd name="connsiteX9-223" fmla="*/ 2393950 w 2562506"/>
                    <a:gd name="connsiteY9-224" fmla="*/ 692150 h 692150"/>
                    <a:gd name="connsiteX10-225" fmla="*/ 2435225 w 2562506"/>
                    <a:gd name="connsiteY10-226" fmla="*/ 666750 h 692150"/>
                    <a:gd name="connsiteX11-227" fmla="*/ 2479675 w 2562506"/>
                    <a:gd name="connsiteY11-228" fmla="*/ 692150 h 692150"/>
                    <a:gd name="connsiteX12-229" fmla="*/ 2562225 w 2562506"/>
                    <a:gd name="connsiteY12-230" fmla="*/ 685800 h 692150"/>
                    <a:gd name="connsiteX13-231" fmla="*/ 2555875 w 2562506"/>
                    <a:gd name="connsiteY13-232" fmla="*/ 171450 h 692150"/>
                    <a:gd name="connsiteX14-233" fmla="*/ 2470150 w 2562506"/>
                    <a:gd name="connsiteY14-234" fmla="*/ 95250 h 692150"/>
                    <a:gd name="connsiteX15-235" fmla="*/ 514350 w 2562506"/>
                    <a:gd name="connsiteY15-236" fmla="*/ 184150 h 692150"/>
                    <a:gd name="connsiteX16-237" fmla="*/ 184150 w 2562506"/>
                    <a:gd name="connsiteY16-238" fmla="*/ 0 h 692150"/>
                    <a:gd name="connsiteX0-239" fmla="*/ 184150 w 2562506"/>
                    <a:gd name="connsiteY0-240" fmla="*/ 0 h 692150"/>
                    <a:gd name="connsiteX1-241" fmla="*/ 9525 w 2562506"/>
                    <a:gd name="connsiteY1-242" fmla="*/ 152400 h 692150"/>
                    <a:gd name="connsiteX2-243" fmla="*/ 12700 w 2562506"/>
                    <a:gd name="connsiteY2-244" fmla="*/ 241300 h 692150"/>
                    <a:gd name="connsiteX3-245" fmla="*/ 2495550 w 2562506"/>
                    <a:gd name="connsiteY3-246" fmla="*/ 241300 h 692150"/>
                    <a:gd name="connsiteX4-247" fmla="*/ 2463800 w 2562506"/>
                    <a:gd name="connsiteY4-248" fmla="*/ 552450 h 692150"/>
                    <a:gd name="connsiteX5-249" fmla="*/ 69850 w 2562506"/>
                    <a:gd name="connsiteY5-250" fmla="*/ 565150 h 692150"/>
                    <a:gd name="connsiteX6-251" fmla="*/ 95250 w 2562506"/>
                    <a:gd name="connsiteY6-252" fmla="*/ 520700 h 692150"/>
                    <a:gd name="connsiteX7-253" fmla="*/ 0 w 2562506"/>
                    <a:gd name="connsiteY7-254" fmla="*/ 577850 h 692150"/>
                    <a:gd name="connsiteX8-255" fmla="*/ 9525 w 2562506"/>
                    <a:gd name="connsiteY8-256" fmla="*/ 688975 h 692150"/>
                    <a:gd name="connsiteX9-257" fmla="*/ 2393950 w 2562506"/>
                    <a:gd name="connsiteY9-258" fmla="*/ 692150 h 692150"/>
                    <a:gd name="connsiteX10-259" fmla="*/ 2435225 w 2562506"/>
                    <a:gd name="connsiteY10-260" fmla="*/ 666750 h 692150"/>
                    <a:gd name="connsiteX11-261" fmla="*/ 2479675 w 2562506"/>
                    <a:gd name="connsiteY11-262" fmla="*/ 692150 h 692150"/>
                    <a:gd name="connsiteX12-263" fmla="*/ 2562225 w 2562506"/>
                    <a:gd name="connsiteY12-264" fmla="*/ 685800 h 692150"/>
                    <a:gd name="connsiteX13-265" fmla="*/ 2555875 w 2562506"/>
                    <a:gd name="connsiteY13-266" fmla="*/ 171450 h 692150"/>
                    <a:gd name="connsiteX14-267" fmla="*/ 2470150 w 2562506"/>
                    <a:gd name="connsiteY14-268" fmla="*/ 95250 h 692150"/>
                    <a:gd name="connsiteX15-269" fmla="*/ 514350 w 2562506"/>
                    <a:gd name="connsiteY15-270" fmla="*/ 184150 h 692150"/>
                    <a:gd name="connsiteX16-271" fmla="*/ 184150 w 2562506"/>
                    <a:gd name="connsiteY16-272" fmla="*/ 0 h 692150"/>
                    <a:gd name="connsiteX0-273" fmla="*/ 180975 w 2559331"/>
                    <a:gd name="connsiteY0-274" fmla="*/ 0 h 692150"/>
                    <a:gd name="connsiteX1-275" fmla="*/ 6350 w 2559331"/>
                    <a:gd name="connsiteY1-276" fmla="*/ 152400 h 692150"/>
                    <a:gd name="connsiteX2-277" fmla="*/ 9525 w 2559331"/>
                    <a:gd name="connsiteY2-278" fmla="*/ 241300 h 692150"/>
                    <a:gd name="connsiteX3-279" fmla="*/ 2492375 w 2559331"/>
                    <a:gd name="connsiteY3-280" fmla="*/ 241300 h 692150"/>
                    <a:gd name="connsiteX4-281" fmla="*/ 2460625 w 2559331"/>
                    <a:gd name="connsiteY4-282" fmla="*/ 552450 h 692150"/>
                    <a:gd name="connsiteX5-283" fmla="*/ 66675 w 2559331"/>
                    <a:gd name="connsiteY5-284" fmla="*/ 565150 h 692150"/>
                    <a:gd name="connsiteX6-285" fmla="*/ 92075 w 2559331"/>
                    <a:gd name="connsiteY6-286" fmla="*/ 520700 h 692150"/>
                    <a:gd name="connsiteX7-287" fmla="*/ 0 w 2559331"/>
                    <a:gd name="connsiteY7-288" fmla="*/ 593725 h 692150"/>
                    <a:gd name="connsiteX8-289" fmla="*/ 6350 w 2559331"/>
                    <a:gd name="connsiteY8-290" fmla="*/ 688975 h 692150"/>
                    <a:gd name="connsiteX9-291" fmla="*/ 2390775 w 2559331"/>
                    <a:gd name="connsiteY9-292" fmla="*/ 692150 h 692150"/>
                    <a:gd name="connsiteX10-293" fmla="*/ 2432050 w 2559331"/>
                    <a:gd name="connsiteY10-294" fmla="*/ 666750 h 692150"/>
                    <a:gd name="connsiteX11-295" fmla="*/ 2476500 w 2559331"/>
                    <a:gd name="connsiteY11-296" fmla="*/ 692150 h 692150"/>
                    <a:gd name="connsiteX12-297" fmla="*/ 2559050 w 2559331"/>
                    <a:gd name="connsiteY12-298" fmla="*/ 685800 h 692150"/>
                    <a:gd name="connsiteX13-299" fmla="*/ 2552700 w 2559331"/>
                    <a:gd name="connsiteY13-300" fmla="*/ 171450 h 692150"/>
                    <a:gd name="connsiteX14-301" fmla="*/ 2466975 w 2559331"/>
                    <a:gd name="connsiteY14-302" fmla="*/ 95250 h 692150"/>
                    <a:gd name="connsiteX15-303" fmla="*/ 511175 w 2559331"/>
                    <a:gd name="connsiteY15-304" fmla="*/ 184150 h 692150"/>
                    <a:gd name="connsiteX16-305" fmla="*/ 180975 w 2559331"/>
                    <a:gd name="connsiteY16-306" fmla="*/ 0 h 692150"/>
                    <a:gd name="connsiteX0-307" fmla="*/ 180975 w 2559331"/>
                    <a:gd name="connsiteY0-308" fmla="*/ 0 h 692150"/>
                    <a:gd name="connsiteX1-309" fmla="*/ 6350 w 2559331"/>
                    <a:gd name="connsiteY1-310" fmla="*/ 152400 h 692150"/>
                    <a:gd name="connsiteX2-311" fmla="*/ 9525 w 2559331"/>
                    <a:gd name="connsiteY2-312" fmla="*/ 241300 h 692150"/>
                    <a:gd name="connsiteX3-313" fmla="*/ 2492375 w 2559331"/>
                    <a:gd name="connsiteY3-314" fmla="*/ 241300 h 692150"/>
                    <a:gd name="connsiteX4-315" fmla="*/ 2460625 w 2559331"/>
                    <a:gd name="connsiteY4-316" fmla="*/ 552450 h 692150"/>
                    <a:gd name="connsiteX5-317" fmla="*/ 66675 w 2559331"/>
                    <a:gd name="connsiteY5-318" fmla="*/ 565150 h 692150"/>
                    <a:gd name="connsiteX6-319" fmla="*/ 88900 w 2559331"/>
                    <a:gd name="connsiteY6-320" fmla="*/ 568325 h 692150"/>
                    <a:gd name="connsiteX7-321" fmla="*/ 92075 w 2559331"/>
                    <a:gd name="connsiteY7-322" fmla="*/ 520700 h 692150"/>
                    <a:gd name="connsiteX8-323" fmla="*/ 0 w 2559331"/>
                    <a:gd name="connsiteY8-324" fmla="*/ 593725 h 692150"/>
                    <a:gd name="connsiteX9-325" fmla="*/ 6350 w 2559331"/>
                    <a:gd name="connsiteY9-326" fmla="*/ 688975 h 692150"/>
                    <a:gd name="connsiteX10-327" fmla="*/ 2390775 w 2559331"/>
                    <a:gd name="connsiteY10-328" fmla="*/ 692150 h 692150"/>
                    <a:gd name="connsiteX11-329" fmla="*/ 2432050 w 2559331"/>
                    <a:gd name="connsiteY11-330" fmla="*/ 666750 h 692150"/>
                    <a:gd name="connsiteX12-331" fmla="*/ 2476500 w 2559331"/>
                    <a:gd name="connsiteY12-332" fmla="*/ 692150 h 692150"/>
                    <a:gd name="connsiteX13-333" fmla="*/ 2559050 w 2559331"/>
                    <a:gd name="connsiteY13-334" fmla="*/ 685800 h 692150"/>
                    <a:gd name="connsiteX14-335" fmla="*/ 2552700 w 2559331"/>
                    <a:gd name="connsiteY14-336" fmla="*/ 171450 h 692150"/>
                    <a:gd name="connsiteX15-337" fmla="*/ 2466975 w 2559331"/>
                    <a:gd name="connsiteY15-338" fmla="*/ 95250 h 692150"/>
                    <a:gd name="connsiteX16-339" fmla="*/ 511175 w 2559331"/>
                    <a:gd name="connsiteY16-340" fmla="*/ 184150 h 692150"/>
                    <a:gd name="connsiteX17" fmla="*/ 180975 w 2559331"/>
                    <a:gd name="connsiteY17" fmla="*/ 0 h 692150"/>
                    <a:gd name="connsiteX0-341" fmla="*/ 180975 w 2559331"/>
                    <a:gd name="connsiteY0-342" fmla="*/ 0 h 692150"/>
                    <a:gd name="connsiteX1-343" fmla="*/ 6350 w 2559331"/>
                    <a:gd name="connsiteY1-344" fmla="*/ 152400 h 692150"/>
                    <a:gd name="connsiteX2-345" fmla="*/ 9525 w 2559331"/>
                    <a:gd name="connsiteY2-346" fmla="*/ 241300 h 692150"/>
                    <a:gd name="connsiteX3-347" fmla="*/ 2454275 w 2559331"/>
                    <a:gd name="connsiteY3-348" fmla="*/ 234950 h 692150"/>
                    <a:gd name="connsiteX4-349" fmla="*/ 2460625 w 2559331"/>
                    <a:gd name="connsiteY4-350" fmla="*/ 552450 h 692150"/>
                    <a:gd name="connsiteX5-351" fmla="*/ 66675 w 2559331"/>
                    <a:gd name="connsiteY5-352" fmla="*/ 565150 h 692150"/>
                    <a:gd name="connsiteX6-353" fmla="*/ 88900 w 2559331"/>
                    <a:gd name="connsiteY6-354" fmla="*/ 568325 h 692150"/>
                    <a:gd name="connsiteX7-355" fmla="*/ 92075 w 2559331"/>
                    <a:gd name="connsiteY7-356" fmla="*/ 520700 h 692150"/>
                    <a:gd name="connsiteX8-357" fmla="*/ 0 w 2559331"/>
                    <a:gd name="connsiteY8-358" fmla="*/ 593725 h 692150"/>
                    <a:gd name="connsiteX9-359" fmla="*/ 6350 w 2559331"/>
                    <a:gd name="connsiteY9-360" fmla="*/ 688975 h 692150"/>
                    <a:gd name="connsiteX10-361" fmla="*/ 2390775 w 2559331"/>
                    <a:gd name="connsiteY10-362" fmla="*/ 692150 h 692150"/>
                    <a:gd name="connsiteX11-363" fmla="*/ 2432050 w 2559331"/>
                    <a:gd name="connsiteY11-364" fmla="*/ 666750 h 692150"/>
                    <a:gd name="connsiteX12-365" fmla="*/ 2476500 w 2559331"/>
                    <a:gd name="connsiteY12-366" fmla="*/ 692150 h 692150"/>
                    <a:gd name="connsiteX13-367" fmla="*/ 2559050 w 2559331"/>
                    <a:gd name="connsiteY13-368" fmla="*/ 685800 h 692150"/>
                    <a:gd name="connsiteX14-369" fmla="*/ 2552700 w 2559331"/>
                    <a:gd name="connsiteY14-370" fmla="*/ 171450 h 692150"/>
                    <a:gd name="connsiteX15-371" fmla="*/ 2466975 w 2559331"/>
                    <a:gd name="connsiteY15-372" fmla="*/ 95250 h 692150"/>
                    <a:gd name="connsiteX16-373" fmla="*/ 511175 w 2559331"/>
                    <a:gd name="connsiteY16-374" fmla="*/ 184150 h 692150"/>
                    <a:gd name="connsiteX17-375" fmla="*/ 180975 w 2559331"/>
                    <a:gd name="connsiteY17-376" fmla="*/ 0 h 692150"/>
                    <a:gd name="connsiteX0-377" fmla="*/ 180975 w 2559331"/>
                    <a:gd name="connsiteY0-378" fmla="*/ 0 h 692150"/>
                    <a:gd name="connsiteX1-379" fmla="*/ 6350 w 2559331"/>
                    <a:gd name="connsiteY1-380" fmla="*/ 152400 h 692150"/>
                    <a:gd name="connsiteX2-381" fmla="*/ 9525 w 2559331"/>
                    <a:gd name="connsiteY2-382" fmla="*/ 241300 h 692150"/>
                    <a:gd name="connsiteX3-383" fmla="*/ 2454275 w 2559331"/>
                    <a:gd name="connsiteY3-384" fmla="*/ 234950 h 692150"/>
                    <a:gd name="connsiteX4-385" fmla="*/ 2454275 w 2559331"/>
                    <a:gd name="connsiteY4-386" fmla="*/ 552450 h 692150"/>
                    <a:gd name="connsiteX5-387" fmla="*/ 66675 w 2559331"/>
                    <a:gd name="connsiteY5-388" fmla="*/ 565150 h 692150"/>
                    <a:gd name="connsiteX6-389" fmla="*/ 88900 w 2559331"/>
                    <a:gd name="connsiteY6-390" fmla="*/ 568325 h 692150"/>
                    <a:gd name="connsiteX7-391" fmla="*/ 92075 w 2559331"/>
                    <a:gd name="connsiteY7-392" fmla="*/ 520700 h 692150"/>
                    <a:gd name="connsiteX8-393" fmla="*/ 0 w 2559331"/>
                    <a:gd name="connsiteY8-394" fmla="*/ 593725 h 692150"/>
                    <a:gd name="connsiteX9-395" fmla="*/ 6350 w 2559331"/>
                    <a:gd name="connsiteY9-396" fmla="*/ 688975 h 692150"/>
                    <a:gd name="connsiteX10-397" fmla="*/ 2390775 w 2559331"/>
                    <a:gd name="connsiteY10-398" fmla="*/ 692150 h 692150"/>
                    <a:gd name="connsiteX11-399" fmla="*/ 2432050 w 2559331"/>
                    <a:gd name="connsiteY11-400" fmla="*/ 666750 h 692150"/>
                    <a:gd name="connsiteX12-401" fmla="*/ 2476500 w 2559331"/>
                    <a:gd name="connsiteY12-402" fmla="*/ 692150 h 692150"/>
                    <a:gd name="connsiteX13-403" fmla="*/ 2559050 w 2559331"/>
                    <a:gd name="connsiteY13-404" fmla="*/ 685800 h 692150"/>
                    <a:gd name="connsiteX14-405" fmla="*/ 2552700 w 2559331"/>
                    <a:gd name="connsiteY14-406" fmla="*/ 171450 h 692150"/>
                    <a:gd name="connsiteX15-407" fmla="*/ 2466975 w 2559331"/>
                    <a:gd name="connsiteY15-408" fmla="*/ 95250 h 692150"/>
                    <a:gd name="connsiteX16-409" fmla="*/ 511175 w 2559331"/>
                    <a:gd name="connsiteY16-410" fmla="*/ 184150 h 692150"/>
                    <a:gd name="connsiteX17-411" fmla="*/ 180975 w 2559331"/>
                    <a:gd name="connsiteY17-412" fmla="*/ 0 h 692150"/>
                    <a:gd name="connsiteX0-413" fmla="*/ 180975 w 2559331"/>
                    <a:gd name="connsiteY0-414" fmla="*/ 0 h 692150"/>
                    <a:gd name="connsiteX1-415" fmla="*/ 6350 w 2559331"/>
                    <a:gd name="connsiteY1-416" fmla="*/ 152400 h 692150"/>
                    <a:gd name="connsiteX2-417" fmla="*/ 9525 w 2559331"/>
                    <a:gd name="connsiteY2-418" fmla="*/ 241300 h 692150"/>
                    <a:gd name="connsiteX3-419" fmla="*/ 2454275 w 2559331"/>
                    <a:gd name="connsiteY3-420" fmla="*/ 234950 h 692150"/>
                    <a:gd name="connsiteX4-421" fmla="*/ 2454275 w 2559331"/>
                    <a:gd name="connsiteY4-422" fmla="*/ 552450 h 692150"/>
                    <a:gd name="connsiteX5-423" fmla="*/ 66675 w 2559331"/>
                    <a:gd name="connsiteY5-424" fmla="*/ 565150 h 692150"/>
                    <a:gd name="connsiteX6-425" fmla="*/ 88900 w 2559331"/>
                    <a:gd name="connsiteY6-426" fmla="*/ 568325 h 692150"/>
                    <a:gd name="connsiteX7-427" fmla="*/ 92075 w 2559331"/>
                    <a:gd name="connsiteY7-428" fmla="*/ 520700 h 692150"/>
                    <a:gd name="connsiteX8-429" fmla="*/ 0 w 2559331"/>
                    <a:gd name="connsiteY8-430" fmla="*/ 593725 h 692150"/>
                    <a:gd name="connsiteX9-431" fmla="*/ 6350 w 2559331"/>
                    <a:gd name="connsiteY9-432" fmla="*/ 688975 h 692150"/>
                    <a:gd name="connsiteX10-433" fmla="*/ 2390775 w 2559331"/>
                    <a:gd name="connsiteY10-434" fmla="*/ 692150 h 692150"/>
                    <a:gd name="connsiteX11-435" fmla="*/ 2432050 w 2559331"/>
                    <a:gd name="connsiteY11-436" fmla="*/ 666750 h 692150"/>
                    <a:gd name="connsiteX12-437" fmla="*/ 2476500 w 2559331"/>
                    <a:gd name="connsiteY12-438" fmla="*/ 692150 h 692150"/>
                    <a:gd name="connsiteX13-439" fmla="*/ 2559050 w 2559331"/>
                    <a:gd name="connsiteY13-440" fmla="*/ 685800 h 692150"/>
                    <a:gd name="connsiteX14-441" fmla="*/ 2552700 w 2559331"/>
                    <a:gd name="connsiteY14-442" fmla="*/ 171450 h 692150"/>
                    <a:gd name="connsiteX15-443" fmla="*/ 2466975 w 2559331"/>
                    <a:gd name="connsiteY15-444" fmla="*/ 95250 h 692150"/>
                    <a:gd name="connsiteX16-445" fmla="*/ 511175 w 2559331"/>
                    <a:gd name="connsiteY16-446" fmla="*/ 184150 h 692150"/>
                    <a:gd name="connsiteX17-447" fmla="*/ 180975 w 2559331"/>
                    <a:gd name="connsiteY17-448" fmla="*/ 0 h 692150"/>
                    <a:gd name="connsiteX0-449" fmla="*/ 180975 w 2559331"/>
                    <a:gd name="connsiteY0-450" fmla="*/ 0 h 692150"/>
                    <a:gd name="connsiteX1-451" fmla="*/ 6350 w 2559331"/>
                    <a:gd name="connsiteY1-452" fmla="*/ 152400 h 692150"/>
                    <a:gd name="connsiteX2-453" fmla="*/ 9525 w 2559331"/>
                    <a:gd name="connsiteY2-454" fmla="*/ 241300 h 692150"/>
                    <a:gd name="connsiteX3-455" fmla="*/ 2454275 w 2559331"/>
                    <a:gd name="connsiteY3-456" fmla="*/ 234950 h 692150"/>
                    <a:gd name="connsiteX4-457" fmla="*/ 2454275 w 2559331"/>
                    <a:gd name="connsiteY4-458" fmla="*/ 552450 h 692150"/>
                    <a:gd name="connsiteX5-459" fmla="*/ 66675 w 2559331"/>
                    <a:gd name="connsiteY5-460" fmla="*/ 565150 h 692150"/>
                    <a:gd name="connsiteX6-461" fmla="*/ 88900 w 2559331"/>
                    <a:gd name="connsiteY6-462" fmla="*/ 568325 h 692150"/>
                    <a:gd name="connsiteX7-463" fmla="*/ 92075 w 2559331"/>
                    <a:gd name="connsiteY7-464" fmla="*/ 520700 h 692150"/>
                    <a:gd name="connsiteX8-465" fmla="*/ 0 w 2559331"/>
                    <a:gd name="connsiteY8-466" fmla="*/ 593725 h 692150"/>
                    <a:gd name="connsiteX9-467" fmla="*/ 6350 w 2559331"/>
                    <a:gd name="connsiteY9-468" fmla="*/ 688975 h 692150"/>
                    <a:gd name="connsiteX10-469" fmla="*/ 2390775 w 2559331"/>
                    <a:gd name="connsiteY10-470" fmla="*/ 692150 h 692150"/>
                    <a:gd name="connsiteX11-471" fmla="*/ 2476500 w 2559331"/>
                    <a:gd name="connsiteY11-472" fmla="*/ 692150 h 692150"/>
                    <a:gd name="connsiteX12-473" fmla="*/ 2559050 w 2559331"/>
                    <a:gd name="connsiteY12-474" fmla="*/ 685800 h 692150"/>
                    <a:gd name="connsiteX13-475" fmla="*/ 2552700 w 2559331"/>
                    <a:gd name="connsiteY13-476" fmla="*/ 171450 h 692150"/>
                    <a:gd name="connsiteX14-477" fmla="*/ 2466975 w 2559331"/>
                    <a:gd name="connsiteY14-478" fmla="*/ 95250 h 692150"/>
                    <a:gd name="connsiteX15-479" fmla="*/ 511175 w 2559331"/>
                    <a:gd name="connsiteY15-480" fmla="*/ 184150 h 692150"/>
                    <a:gd name="connsiteX16-481" fmla="*/ 180975 w 2559331"/>
                    <a:gd name="connsiteY16-482" fmla="*/ 0 h 692150"/>
                    <a:gd name="connsiteX0-483" fmla="*/ 180975 w 2559331"/>
                    <a:gd name="connsiteY0-484" fmla="*/ 0 h 692150"/>
                    <a:gd name="connsiteX1-485" fmla="*/ 6350 w 2559331"/>
                    <a:gd name="connsiteY1-486" fmla="*/ 152400 h 692150"/>
                    <a:gd name="connsiteX2-487" fmla="*/ 9525 w 2559331"/>
                    <a:gd name="connsiteY2-488" fmla="*/ 241300 h 692150"/>
                    <a:gd name="connsiteX3-489" fmla="*/ 2454275 w 2559331"/>
                    <a:gd name="connsiteY3-490" fmla="*/ 234950 h 692150"/>
                    <a:gd name="connsiteX4-491" fmla="*/ 2454275 w 2559331"/>
                    <a:gd name="connsiteY4-492" fmla="*/ 552450 h 692150"/>
                    <a:gd name="connsiteX5-493" fmla="*/ 66675 w 2559331"/>
                    <a:gd name="connsiteY5-494" fmla="*/ 565150 h 692150"/>
                    <a:gd name="connsiteX6-495" fmla="*/ 88900 w 2559331"/>
                    <a:gd name="connsiteY6-496" fmla="*/ 568325 h 692150"/>
                    <a:gd name="connsiteX7-497" fmla="*/ 92075 w 2559331"/>
                    <a:gd name="connsiteY7-498" fmla="*/ 520700 h 692150"/>
                    <a:gd name="connsiteX8-499" fmla="*/ 0 w 2559331"/>
                    <a:gd name="connsiteY8-500" fmla="*/ 593725 h 692150"/>
                    <a:gd name="connsiteX9-501" fmla="*/ 6350 w 2559331"/>
                    <a:gd name="connsiteY9-502" fmla="*/ 688975 h 692150"/>
                    <a:gd name="connsiteX10-503" fmla="*/ 2390775 w 2559331"/>
                    <a:gd name="connsiteY10-504" fmla="*/ 692150 h 692150"/>
                    <a:gd name="connsiteX11-505" fmla="*/ 2559050 w 2559331"/>
                    <a:gd name="connsiteY11-506" fmla="*/ 685800 h 692150"/>
                    <a:gd name="connsiteX12-507" fmla="*/ 2552700 w 2559331"/>
                    <a:gd name="connsiteY12-508" fmla="*/ 171450 h 692150"/>
                    <a:gd name="connsiteX13-509" fmla="*/ 2466975 w 2559331"/>
                    <a:gd name="connsiteY13-510" fmla="*/ 95250 h 692150"/>
                    <a:gd name="connsiteX14-511" fmla="*/ 511175 w 2559331"/>
                    <a:gd name="connsiteY14-512" fmla="*/ 184150 h 692150"/>
                    <a:gd name="connsiteX15-513" fmla="*/ 180975 w 2559331"/>
                    <a:gd name="connsiteY15-514" fmla="*/ 0 h 692150"/>
                    <a:gd name="connsiteX0-515" fmla="*/ 180975 w 2559331"/>
                    <a:gd name="connsiteY0-516" fmla="*/ 0 h 688975"/>
                    <a:gd name="connsiteX1-517" fmla="*/ 6350 w 2559331"/>
                    <a:gd name="connsiteY1-518" fmla="*/ 152400 h 688975"/>
                    <a:gd name="connsiteX2-519" fmla="*/ 9525 w 2559331"/>
                    <a:gd name="connsiteY2-520" fmla="*/ 241300 h 688975"/>
                    <a:gd name="connsiteX3-521" fmla="*/ 2454275 w 2559331"/>
                    <a:gd name="connsiteY3-522" fmla="*/ 234950 h 688975"/>
                    <a:gd name="connsiteX4-523" fmla="*/ 2454275 w 2559331"/>
                    <a:gd name="connsiteY4-524" fmla="*/ 552450 h 688975"/>
                    <a:gd name="connsiteX5-525" fmla="*/ 66675 w 2559331"/>
                    <a:gd name="connsiteY5-526" fmla="*/ 565150 h 688975"/>
                    <a:gd name="connsiteX6-527" fmla="*/ 88900 w 2559331"/>
                    <a:gd name="connsiteY6-528" fmla="*/ 568325 h 688975"/>
                    <a:gd name="connsiteX7-529" fmla="*/ 92075 w 2559331"/>
                    <a:gd name="connsiteY7-530" fmla="*/ 520700 h 688975"/>
                    <a:gd name="connsiteX8-531" fmla="*/ 0 w 2559331"/>
                    <a:gd name="connsiteY8-532" fmla="*/ 593725 h 688975"/>
                    <a:gd name="connsiteX9-533" fmla="*/ 6350 w 2559331"/>
                    <a:gd name="connsiteY9-534" fmla="*/ 688975 h 688975"/>
                    <a:gd name="connsiteX10-535" fmla="*/ 2559050 w 2559331"/>
                    <a:gd name="connsiteY10-536" fmla="*/ 685800 h 688975"/>
                    <a:gd name="connsiteX11-537" fmla="*/ 2552700 w 2559331"/>
                    <a:gd name="connsiteY11-538" fmla="*/ 171450 h 688975"/>
                    <a:gd name="connsiteX12-539" fmla="*/ 2466975 w 2559331"/>
                    <a:gd name="connsiteY12-540" fmla="*/ 95250 h 688975"/>
                    <a:gd name="connsiteX13-541" fmla="*/ 511175 w 2559331"/>
                    <a:gd name="connsiteY13-542" fmla="*/ 184150 h 688975"/>
                    <a:gd name="connsiteX14-543" fmla="*/ 180975 w 2559331"/>
                    <a:gd name="connsiteY14-544" fmla="*/ 0 h 688975"/>
                    <a:gd name="connsiteX0-545" fmla="*/ 180975 w 2572231"/>
                    <a:gd name="connsiteY0-546" fmla="*/ 0 h 688975"/>
                    <a:gd name="connsiteX1-547" fmla="*/ 6350 w 2572231"/>
                    <a:gd name="connsiteY1-548" fmla="*/ 152400 h 688975"/>
                    <a:gd name="connsiteX2-549" fmla="*/ 9525 w 2572231"/>
                    <a:gd name="connsiteY2-550" fmla="*/ 241300 h 688975"/>
                    <a:gd name="connsiteX3-551" fmla="*/ 2454275 w 2572231"/>
                    <a:gd name="connsiteY3-552" fmla="*/ 234950 h 688975"/>
                    <a:gd name="connsiteX4-553" fmla="*/ 2454275 w 2572231"/>
                    <a:gd name="connsiteY4-554" fmla="*/ 552450 h 688975"/>
                    <a:gd name="connsiteX5-555" fmla="*/ 66675 w 2572231"/>
                    <a:gd name="connsiteY5-556" fmla="*/ 565150 h 688975"/>
                    <a:gd name="connsiteX6-557" fmla="*/ 88900 w 2572231"/>
                    <a:gd name="connsiteY6-558" fmla="*/ 568325 h 688975"/>
                    <a:gd name="connsiteX7-559" fmla="*/ 92075 w 2572231"/>
                    <a:gd name="connsiteY7-560" fmla="*/ 520700 h 688975"/>
                    <a:gd name="connsiteX8-561" fmla="*/ 0 w 2572231"/>
                    <a:gd name="connsiteY8-562" fmla="*/ 593725 h 688975"/>
                    <a:gd name="connsiteX9-563" fmla="*/ 6350 w 2572231"/>
                    <a:gd name="connsiteY9-564" fmla="*/ 688975 h 688975"/>
                    <a:gd name="connsiteX10-565" fmla="*/ 2559050 w 2572231"/>
                    <a:gd name="connsiteY10-566" fmla="*/ 685800 h 688975"/>
                    <a:gd name="connsiteX11-567" fmla="*/ 2552700 w 2572231"/>
                    <a:gd name="connsiteY11-568" fmla="*/ 171450 h 688975"/>
                    <a:gd name="connsiteX12-569" fmla="*/ 2466975 w 2572231"/>
                    <a:gd name="connsiteY12-570" fmla="*/ 95250 h 688975"/>
                    <a:gd name="connsiteX13-571" fmla="*/ 511175 w 2572231"/>
                    <a:gd name="connsiteY13-572" fmla="*/ 184150 h 688975"/>
                    <a:gd name="connsiteX14-573" fmla="*/ 180975 w 2572231"/>
                    <a:gd name="connsiteY14-574" fmla="*/ 0 h 688975"/>
                    <a:gd name="connsiteX0-575" fmla="*/ 180975 w 2572231"/>
                    <a:gd name="connsiteY0-576" fmla="*/ 0 h 688975"/>
                    <a:gd name="connsiteX1-577" fmla="*/ 6350 w 2572231"/>
                    <a:gd name="connsiteY1-578" fmla="*/ 152400 h 688975"/>
                    <a:gd name="connsiteX2-579" fmla="*/ 9525 w 2572231"/>
                    <a:gd name="connsiteY2-580" fmla="*/ 241300 h 688975"/>
                    <a:gd name="connsiteX3-581" fmla="*/ 2454275 w 2572231"/>
                    <a:gd name="connsiteY3-582" fmla="*/ 234950 h 688975"/>
                    <a:gd name="connsiteX4-583" fmla="*/ 2454275 w 2572231"/>
                    <a:gd name="connsiteY4-584" fmla="*/ 552450 h 688975"/>
                    <a:gd name="connsiteX5-585" fmla="*/ 66675 w 2572231"/>
                    <a:gd name="connsiteY5-586" fmla="*/ 565150 h 688975"/>
                    <a:gd name="connsiteX6-587" fmla="*/ 88900 w 2572231"/>
                    <a:gd name="connsiteY6-588" fmla="*/ 568325 h 688975"/>
                    <a:gd name="connsiteX7-589" fmla="*/ 92075 w 2572231"/>
                    <a:gd name="connsiteY7-590" fmla="*/ 520700 h 688975"/>
                    <a:gd name="connsiteX8-591" fmla="*/ 0 w 2572231"/>
                    <a:gd name="connsiteY8-592" fmla="*/ 593725 h 688975"/>
                    <a:gd name="connsiteX9-593" fmla="*/ 6350 w 2572231"/>
                    <a:gd name="connsiteY9-594" fmla="*/ 688975 h 688975"/>
                    <a:gd name="connsiteX10-595" fmla="*/ 2559050 w 2572231"/>
                    <a:gd name="connsiteY10-596" fmla="*/ 685800 h 688975"/>
                    <a:gd name="connsiteX11-597" fmla="*/ 2552700 w 2572231"/>
                    <a:gd name="connsiteY11-598" fmla="*/ 171450 h 688975"/>
                    <a:gd name="connsiteX12-599" fmla="*/ 2466975 w 2572231"/>
                    <a:gd name="connsiteY12-600" fmla="*/ 95250 h 688975"/>
                    <a:gd name="connsiteX13-601" fmla="*/ 511175 w 2572231"/>
                    <a:gd name="connsiteY13-602" fmla="*/ 184150 h 688975"/>
                    <a:gd name="connsiteX14-603" fmla="*/ 180975 w 2572231"/>
                    <a:gd name="connsiteY14-604" fmla="*/ 0 h 688975"/>
                    <a:gd name="connsiteX0-605" fmla="*/ 180975 w 2574798"/>
                    <a:gd name="connsiteY0-606" fmla="*/ 0 h 688975"/>
                    <a:gd name="connsiteX1-607" fmla="*/ 6350 w 2574798"/>
                    <a:gd name="connsiteY1-608" fmla="*/ 152400 h 688975"/>
                    <a:gd name="connsiteX2-609" fmla="*/ 9525 w 2574798"/>
                    <a:gd name="connsiteY2-610" fmla="*/ 241300 h 688975"/>
                    <a:gd name="connsiteX3-611" fmla="*/ 2454275 w 2574798"/>
                    <a:gd name="connsiteY3-612" fmla="*/ 234950 h 688975"/>
                    <a:gd name="connsiteX4-613" fmla="*/ 2454275 w 2574798"/>
                    <a:gd name="connsiteY4-614" fmla="*/ 552450 h 688975"/>
                    <a:gd name="connsiteX5-615" fmla="*/ 66675 w 2574798"/>
                    <a:gd name="connsiteY5-616" fmla="*/ 565150 h 688975"/>
                    <a:gd name="connsiteX6-617" fmla="*/ 88900 w 2574798"/>
                    <a:gd name="connsiteY6-618" fmla="*/ 568325 h 688975"/>
                    <a:gd name="connsiteX7-619" fmla="*/ 92075 w 2574798"/>
                    <a:gd name="connsiteY7-620" fmla="*/ 520700 h 688975"/>
                    <a:gd name="connsiteX8-621" fmla="*/ 0 w 2574798"/>
                    <a:gd name="connsiteY8-622" fmla="*/ 593725 h 688975"/>
                    <a:gd name="connsiteX9-623" fmla="*/ 6350 w 2574798"/>
                    <a:gd name="connsiteY9-624" fmla="*/ 688975 h 688975"/>
                    <a:gd name="connsiteX10-625" fmla="*/ 2562225 w 2574798"/>
                    <a:gd name="connsiteY10-626" fmla="*/ 666750 h 688975"/>
                    <a:gd name="connsiteX11-627" fmla="*/ 2552700 w 2574798"/>
                    <a:gd name="connsiteY11-628" fmla="*/ 171450 h 688975"/>
                    <a:gd name="connsiteX12-629" fmla="*/ 2466975 w 2574798"/>
                    <a:gd name="connsiteY12-630" fmla="*/ 95250 h 688975"/>
                    <a:gd name="connsiteX13-631" fmla="*/ 511175 w 2574798"/>
                    <a:gd name="connsiteY13-632" fmla="*/ 184150 h 688975"/>
                    <a:gd name="connsiteX14-633" fmla="*/ 180975 w 2574798"/>
                    <a:gd name="connsiteY14-634" fmla="*/ 0 h 688975"/>
                    <a:gd name="connsiteX0-635" fmla="*/ 180975 w 2574798"/>
                    <a:gd name="connsiteY0-636" fmla="*/ 0 h 688975"/>
                    <a:gd name="connsiteX1-637" fmla="*/ 6350 w 2574798"/>
                    <a:gd name="connsiteY1-638" fmla="*/ 152400 h 688975"/>
                    <a:gd name="connsiteX2-639" fmla="*/ 9525 w 2574798"/>
                    <a:gd name="connsiteY2-640" fmla="*/ 241300 h 688975"/>
                    <a:gd name="connsiteX3-641" fmla="*/ 2454275 w 2574798"/>
                    <a:gd name="connsiteY3-642" fmla="*/ 234950 h 688975"/>
                    <a:gd name="connsiteX4-643" fmla="*/ 2454275 w 2574798"/>
                    <a:gd name="connsiteY4-644" fmla="*/ 552450 h 688975"/>
                    <a:gd name="connsiteX5-645" fmla="*/ 66675 w 2574798"/>
                    <a:gd name="connsiteY5-646" fmla="*/ 565150 h 688975"/>
                    <a:gd name="connsiteX6-647" fmla="*/ 88900 w 2574798"/>
                    <a:gd name="connsiteY6-648" fmla="*/ 568325 h 688975"/>
                    <a:gd name="connsiteX7-649" fmla="*/ 92075 w 2574798"/>
                    <a:gd name="connsiteY7-650" fmla="*/ 520700 h 688975"/>
                    <a:gd name="connsiteX8-651" fmla="*/ 0 w 2574798"/>
                    <a:gd name="connsiteY8-652" fmla="*/ 593725 h 688975"/>
                    <a:gd name="connsiteX9-653" fmla="*/ 6350 w 2574798"/>
                    <a:gd name="connsiteY9-654" fmla="*/ 688975 h 688975"/>
                    <a:gd name="connsiteX10-655" fmla="*/ 2562225 w 2574798"/>
                    <a:gd name="connsiteY10-656" fmla="*/ 666750 h 688975"/>
                    <a:gd name="connsiteX11-657" fmla="*/ 2552700 w 2574798"/>
                    <a:gd name="connsiteY11-658" fmla="*/ 171450 h 688975"/>
                    <a:gd name="connsiteX12-659" fmla="*/ 2466975 w 2574798"/>
                    <a:gd name="connsiteY12-660" fmla="*/ 95250 h 688975"/>
                    <a:gd name="connsiteX13-661" fmla="*/ 511175 w 2574798"/>
                    <a:gd name="connsiteY13-662" fmla="*/ 184150 h 688975"/>
                    <a:gd name="connsiteX14-663" fmla="*/ 180975 w 2574798"/>
                    <a:gd name="connsiteY14-664" fmla="*/ 0 h 688975"/>
                    <a:gd name="connsiteX0-665" fmla="*/ 180975 w 2577418"/>
                    <a:gd name="connsiteY0-666" fmla="*/ 0 h 688975"/>
                    <a:gd name="connsiteX1-667" fmla="*/ 6350 w 2577418"/>
                    <a:gd name="connsiteY1-668" fmla="*/ 152400 h 688975"/>
                    <a:gd name="connsiteX2-669" fmla="*/ 9525 w 2577418"/>
                    <a:gd name="connsiteY2-670" fmla="*/ 241300 h 688975"/>
                    <a:gd name="connsiteX3-671" fmla="*/ 2454275 w 2577418"/>
                    <a:gd name="connsiteY3-672" fmla="*/ 234950 h 688975"/>
                    <a:gd name="connsiteX4-673" fmla="*/ 2454275 w 2577418"/>
                    <a:gd name="connsiteY4-674" fmla="*/ 552450 h 688975"/>
                    <a:gd name="connsiteX5-675" fmla="*/ 66675 w 2577418"/>
                    <a:gd name="connsiteY5-676" fmla="*/ 565150 h 688975"/>
                    <a:gd name="connsiteX6-677" fmla="*/ 88900 w 2577418"/>
                    <a:gd name="connsiteY6-678" fmla="*/ 568325 h 688975"/>
                    <a:gd name="connsiteX7-679" fmla="*/ 92075 w 2577418"/>
                    <a:gd name="connsiteY7-680" fmla="*/ 520700 h 688975"/>
                    <a:gd name="connsiteX8-681" fmla="*/ 0 w 2577418"/>
                    <a:gd name="connsiteY8-682" fmla="*/ 593725 h 688975"/>
                    <a:gd name="connsiteX9-683" fmla="*/ 6350 w 2577418"/>
                    <a:gd name="connsiteY9-684" fmla="*/ 688975 h 688975"/>
                    <a:gd name="connsiteX10-685" fmla="*/ 2565400 w 2577418"/>
                    <a:gd name="connsiteY10-686" fmla="*/ 688975 h 688975"/>
                    <a:gd name="connsiteX11-687" fmla="*/ 2552700 w 2577418"/>
                    <a:gd name="connsiteY11-688" fmla="*/ 171450 h 688975"/>
                    <a:gd name="connsiteX12-689" fmla="*/ 2466975 w 2577418"/>
                    <a:gd name="connsiteY12-690" fmla="*/ 95250 h 688975"/>
                    <a:gd name="connsiteX13-691" fmla="*/ 511175 w 2577418"/>
                    <a:gd name="connsiteY13-692" fmla="*/ 184150 h 688975"/>
                    <a:gd name="connsiteX14-693" fmla="*/ 180975 w 2577418"/>
                    <a:gd name="connsiteY14-694" fmla="*/ 0 h 688975"/>
                    <a:gd name="connsiteX0-695" fmla="*/ 180975 w 2577418"/>
                    <a:gd name="connsiteY0-696" fmla="*/ 0 h 688975"/>
                    <a:gd name="connsiteX1-697" fmla="*/ 6350 w 2577418"/>
                    <a:gd name="connsiteY1-698" fmla="*/ 152400 h 688975"/>
                    <a:gd name="connsiteX2-699" fmla="*/ 9525 w 2577418"/>
                    <a:gd name="connsiteY2-700" fmla="*/ 241300 h 688975"/>
                    <a:gd name="connsiteX3-701" fmla="*/ 2454275 w 2577418"/>
                    <a:gd name="connsiteY3-702" fmla="*/ 234950 h 688975"/>
                    <a:gd name="connsiteX4-703" fmla="*/ 2454275 w 2577418"/>
                    <a:gd name="connsiteY4-704" fmla="*/ 552450 h 688975"/>
                    <a:gd name="connsiteX5-705" fmla="*/ 66675 w 2577418"/>
                    <a:gd name="connsiteY5-706" fmla="*/ 565150 h 688975"/>
                    <a:gd name="connsiteX6-707" fmla="*/ 88900 w 2577418"/>
                    <a:gd name="connsiteY6-708" fmla="*/ 568325 h 688975"/>
                    <a:gd name="connsiteX7-709" fmla="*/ 92075 w 2577418"/>
                    <a:gd name="connsiteY7-710" fmla="*/ 520700 h 688975"/>
                    <a:gd name="connsiteX8-711" fmla="*/ 0 w 2577418"/>
                    <a:gd name="connsiteY8-712" fmla="*/ 593725 h 688975"/>
                    <a:gd name="connsiteX9-713" fmla="*/ 6350 w 2577418"/>
                    <a:gd name="connsiteY9-714" fmla="*/ 688975 h 688975"/>
                    <a:gd name="connsiteX10-715" fmla="*/ 2565400 w 2577418"/>
                    <a:gd name="connsiteY10-716" fmla="*/ 688975 h 688975"/>
                    <a:gd name="connsiteX11-717" fmla="*/ 2552700 w 2577418"/>
                    <a:gd name="connsiteY11-718" fmla="*/ 171450 h 688975"/>
                    <a:gd name="connsiteX12-719" fmla="*/ 2466975 w 2577418"/>
                    <a:gd name="connsiteY12-720" fmla="*/ 95250 h 688975"/>
                    <a:gd name="connsiteX13-721" fmla="*/ 511175 w 2577418"/>
                    <a:gd name="connsiteY13-722" fmla="*/ 184150 h 688975"/>
                    <a:gd name="connsiteX14-723" fmla="*/ 180975 w 2577418"/>
                    <a:gd name="connsiteY14-724" fmla="*/ 0 h 688975"/>
                    <a:gd name="connsiteX0-725" fmla="*/ 180975 w 2570812"/>
                    <a:gd name="connsiteY0-726" fmla="*/ 0 h 688975"/>
                    <a:gd name="connsiteX1-727" fmla="*/ 6350 w 2570812"/>
                    <a:gd name="connsiteY1-728" fmla="*/ 152400 h 688975"/>
                    <a:gd name="connsiteX2-729" fmla="*/ 9525 w 2570812"/>
                    <a:gd name="connsiteY2-730" fmla="*/ 241300 h 688975"/>
                    <a:gd name="connsiteX3-731" fmla="*/ 2454275 w 2570812"/>
                    <a:gd name="connsiteY3-732" fmla="*/ 234950 h 688975"/>
                    <a:gd name="connsiteX4-733" fmla="*/ 2454275 w 2570812"/>
                    <a:gd name="connsiteY4-734" fmla="*/ 552450 h 688975"/>
                    <a:gd name="connsiteX5-735" fmla="*/ 66675 w 2570812"/>
                    <a:gd name="connsiteY5-736" fmla="*/ 565150 h 688975"/>
                    <a:gd name="connsiteX6-737" fmla="*/ 88900 w 2570812"/>
                    <a:gd name="connsiteY6-738" fmla="*/ 568325 h 688975"/>
                    <a:gd name="connsiteX7-739" fmla="*/ 92075 w 2570812"/>
                    <a:gd name="connsiteY7-740" fmla="*/ 520700 h 688975"/>
                    <a:gd name="connsiteX8-741" fmla="*/ 0 w 2570812"/>
                    <a:gd name="connsiteY8-742" fmla="*/ 593725 h 688975"/>
                    <a:gd name="connsiteX9-743" fmla="*/ 6350 w 2570812"/>
                    <a:gd name="connsiteY9-744" fmla="*/ 688975 h 688975"/>
                    <a:gd name="connsiteX10-745" fmla="*/ 2565400 w 2570812"/>
                    <a:gd name="connsiteY10-746" fmla="*/ 688975 h 688975"/>
                    <a:gd name="connsiteX11-747" fmla="*/ 2552700 w 2570812"/>
                    <a:gd name="connsiteY11-748" fmla="*/ 171450 h 688975"/>
                    <a:gd name="connsiteX12-749" fmla="*/ 2466975 w 2570812"/>
                    <a:gd name="connsiteY12-750" fmla="*/ 95250 h 688975"/>
                    <a:gd name="connsiteX13-751" fmla="*/ 511175 w 2570812"/>
                    <a:gd name="connsiteY13-752" fmla="*/ 184150 h 688975"/>
                    <a:gd name="connsiteX14-753" fmla="*/ 180975 w 2570812"/>
                    <a:gd name="connsiteY14-754" fmla="*/ 0 h 688975"/>
                    <a:gd name="connsiteX0-755" fmla="*/ 180975 w 2570812"/>
                    <a:gd name="connsiteY0-756" fmla="*/ 0 h 688975"/>
                    <a:gd name="connsiteX1-757" fmla="*/ 6350 w 2570812"/>
                    <a:gd name="connsiteY1-758" fmla="*/ 152400 h 688975"/>
                    <a:gd name="connsiteX2-759" fmla="*/ 9525 w 2570812"/>
                    <a:gd name="connsiteY2-760" fmla="*/ 241300 h 688975"/>
                    <a:gd name="connsiteX3-761" fmla="*/ 2460625 w 2570812"/>
                    <a:gd name="connsiteY3-762" fmla="*/ 247650 h 688975"/>
                    <a:gd name="connsiteX4-763" fmla="*/ 2454275 w 2570812"/>
                    <a:gd name="connsiteY4-764" fmla="*/ 552450 h 688975"/>
                    <a:gd name="connsiteX5-765" fmla="*/ 66675 w 2570812"/>
                    <a:gd name="connsiteY5-766" fmla="*/ 565150 h 688975"/>
                    <a:gd name="connsiteX6-767" fmla="*/ 88900 w 2570812"/>
                    <a:gd name="connsiteY6-768" fmla="*/ 568325 h 688975"/>
                    <a:gd name="connsiteX7-769" fmla="*/ 92075 w 2570812"/>
                    <a:gd name="connsiteY7-770" fmla="*/ 520700 h 688975"/>
                    <a:gd name="connsiteX8-771" fmla="*/ 0 w 2570812"/>
                    <a:gd name="connsiteY8-772" fmla="*/ 593725 h 688975"/>
                    <a:gd name="connsiteX9-773" fmla="*/ 6350 w 2570812"/>
                    <a:gd name="connsiteY9-774" fmla="*/ 688975 h 688975"/>
                    <a:gd name="connsiteX10-775" fmla="*/ 2565400 w 2570812"/>
                    <a:gd name="connsiteY10-776" fmla="*/ 688975 h 688975"/>
                    <a:gd name="connsiteX11-777" fmla="*/ 2552700 w 2570812"/>
                    <a:gd name="connsiteY11-778" fmla="*/ 171450 h 688975"/>
                    <a:gd name="connsiteX12-779" fmla="*/ 2466975 w 2570812"/>
                    <a:gd name="connsiteY12-780" fmla="*/ 95250 h 688975"/>
                    <a:gd name="connsiteX13-781" fmla="*/ 511175 w 2570812"/>
                    <a:gd name="connsiteY13-782" fmla="*/ 184150 h 688975"/>
                    <a:gd name="connsiteX14-783" fmla="*/ 180975 w 2570812"/>
                    <a:gd name="connsiteY14-784" fmla="*/ 0 h 688975"/>
                    <a:gd name="connsiteX0-785" fmla="*/ 180975 w 2570812"/>
                    <a:gd name="connsiteY0-786" fmla="*/ 0 h 688975"/>
                    <a:gd name="connsiteX1-787" fmla="*/ 6350 w 2570812"/>
                    <a:gd name="connsiteY1-788" fmla="*/ 152400 h 688975"/>
                    <a:gd name="connsiteX2-789" fmla="*/ 9525 w 2570812"/>
                    <a:gd name="connsiteY2-790" fmla="*/ 241300 h 688975"/>
                    <a:gd name="connsiteX3-791" fmla="*/ 2460625 w 2570812"/>
                    <a:gd name="connsiteY3-792" fmla="*/ 247650 h 688975"/>
                    <a:gd name="connsiteX4-793" fmla="*/ 2457450 w 2570812"/>
                    <a:gd name="connsiteY4-794" fmla="*/ 561975 h 688975"/>
                    <a:gd name="connsiteX5-795" fmla="*/ 66675 w 2570812"/>
                    <a:gd name="connsiteY5-796" fmla="*/ 565150 h 688975"/>
                    <a:gd name="connsiteX6-797" fmla="*/ 88900 w 2570812"/>
                    <a:gd name="connsiteY6-798" fmla="*/ 568325 h 688975"/>
                    <a:gd name="connsiteX7-799" fmla="*/ 92075 w 2570812"/>
                    <a:gd name="connsiteY7-800" fmla="*/ 520700 h 688975"/>
                    <a:gd name="connsiteX8-801" fmla="*/ 0 w 2570812"/>
                    <a:gd name="connsiteY8-802" fmla="*/ 593725 h 688975"/>
                    <a:gd name="connsiteX9-803" fmla="*/ 6350 w 2570812"/>
                    <a:gd name="connsiteY9-804" fmla="*/ 688975 h 688975"/>
                    <a:gd name="connsiteX10-805" fmla="*/ 2565400 w 2570812"/>
                    <a:gd name="connsiteY10-806" fmla="*/ 688975 h 688975"/>
                    <a:gd name="connsiteX11-807" fmla="*/ 2552700 w 2570812"/>
                    <a:gd name="connsiteY11-808" fmla="*/ 171450 h 688975"/>
                    <a:gd name="connsiteX12-809" fmla="*/ 2466975 w 2570812"/>
                    <a:gd name="connsiteY12-810" fmla="*/ 95250 h 688975"/>
                    <a:gd name="connsiteX13-811" fmla="*/ 511175 w 2570812"/>
                    <a:gd name="connsiteY13-812" fmla="*/ 184150 h 688975"/>
                    <a:gd name="connsiteX14-813" fmla="*/ 180975 w 2570812"/>
                    <a:gd name="connsiteY14-814" fmla="*/ 0 h 688975"/>
                    <a:gd name="connsiteX0-815" fmla="*/ 180975 w 2570812"/>
                    <a:gd name="connsiteY0-816" fmla="*/ 0 h 688975"/>
                    <a:gd name="connsiteX1-817" fmla="*/ 6350 w 2570812"/>
                    <a:gd name="connsiteY1-818" fmla="*/ 152400 h 688975"/>
                    <a:gd name="connsiteX2-819" fmla="*/ 9525 w 2570812"/>
                    <a:gd name="connsiteY2-820" fmla="*/ 241300 h 688975"/>
                    <a:gd name="connsiteX3-821" fmla="*/ 2460625 w 2570812"/>
                    <a:gd name="connsiteY3-822" fmla="*/ 247650 h 688975"/>
                    <a:gd name="connsiteX4-823" fmla="*/ 2457450 w 2570812"/>
                    <a:gd name="connsiteY4-824" fmla="*/ 561975 h 688975"/>
                    <a:gd name="connsiteX5-825" fmla="*/ 66675 w 2570812"/>
                    <a:gd name="connsiteY5-826" fmla="*/ 565150 h 688975"/>
                    <a:gd name="connsiteX6-827" fmla="*/ 88900 w 2570812"/>
                    <a:gd name="connsiteY6-828" fmla="*/ 568325 h 688975"/>
                    <a:gd name="connsiteX7-829" fmla="*/ 92075 w 2570812"/>
                    <a:gd name="connsiteY7-830" fmla="*/ 520700 h 688975"/>
                    <a:gd name="connsiteX8-831" fmla="*/ 0 w 2570812"/>
                    <a:gd name="connsiteY8-832" fmla="*/ 593725 h 688975"/>
                    <a:gd name="connsiteX9-833" fmla="*/ 6350 w 2570812"/>
                    <a:gd name="connsiteY9-834" fmla="*/ 688975 h 688975"/>
                    <a:gd name="connsiteX10-835" fmla="*/ 2565400 w 2570812"/>
                    <a:gd name="connsiteY10-836" fmla="*/ 688975 h 688975"/>
                    <a:gd name="connsiteX11-837" fmla="*/ 2552700 w 2570812"/>
                    <a:gd name="connsiteY11-838" fmla="*/ 171450 h 688975"/>
                    <a:gd name="connsiteX12-839" fmla="*/ 2466975 w 2570812"/>
                    <a:gd name="connsiteY12-840" fmla="*/ 95250 h 688975"/>
                    <a:gd name="connsiteX13-841" fmla="*/ 485775 w 2570812"/>
                    <a:gd name="connsiteY13-842" fmla="*/ 171450 h 688975"/>
                    <a:gd name="connsiteX14-843" fmla="*/ 180975 w 2570812"/>
                    <a:gd name="connsiteY14-844" fmla="*/ 0 h 688975"/>
                    <a:gd name="connsiteX0-845" fmla="*/ 180975 w 2570812"/>
                    <a:gd name="connsiteY0-846" fmla="*/ 0 h 688975"/>
                    <a:gd name="connsiteX1-847" fmla="*/ 6350 w 2570812"/>
                    <a:gd name="connsiteY1-848" fmla="*/ 152400 h 688975"/>
                    <a:gd name="connsiteX2-849" fmla="*/ 9525 w 2570812"/>
                    <a:gd name="connsiteY2-850" fmla="*/ 241300 h 688975"/>
                    <a:gd name="connsiteX3-851" fmla="*/ 2460625 w 2570812"/>
                    <a:gd name="connsiteY3-852" fmla="*/ 247650 h 688975"/>
                    <a:gd name="connsiteX4-853" fmla="*/ 2457450 w 2570812"/>
                    <a:gd name="connsiteY4-854" fmla="*/ 561975 h 688975"/>
                    <a:gd name="connsiteX5-855" fmla="*/ 66675 w 2570812"/>
                    <a:gd name="connsiteY5-856" fmla="*/ 565150 h 688975"/>
                    <a:gd name="connsiteX6-857" fmla="*/ 88900 w 2570812"/>
                    <a:gd name="connsiteY6-858" fmla="*/ 568325 h 688975"/>
                    <a:gd name="connsiteX7-859" fmla="*/ 92075 w 2570812"/>
                    <a:gd name="connsiteY7-860" fmla="*/ 520700 h 688975"/>
                    <a:gd name="connsiteX8-861" fmla="*/ 0 w 2570812"/>
                    <a:gd name="connsiteY8-862" fmla="*/ 593725 h 688975"/>
                    <a:gd name="connsiteX9-863" fmla="*/ 6350 w 2570812"/>
                    <a:gd name="connsiteY9-864" fmla="*/ 688975 h 688975"/>
                    <a:gd name="connsiteX10-865" fmla="*/ 2565400 w 2570812"/>
                    <a:gd name="connsiteY10-866" fmla="*/ 688975 h 688975"/>
                    <a:gd name="connsiteX11-867" fmla="*/ 2552700 w 2570812"/>
                    <a:gd name="connsiteY11-868" fmla="*/ 171450 h 688975"/>
                    <a:gd name="connsiteX12-869" fmla="*/ 2466975 w 2570812"/>
                    <a:gd name="connsiteY12-870" fmla="*/ 95250 h 688975"/>
                    <a:gd name="connsiteX13-871" fmla="*/ 180975 w 2570812"/>
                    <a:gd name="connsiteY13-872" fmla="*/ 0 h 688975"/>
                    <a:gd name="connsiteX0-873" fmla="*/ 180975 w 2570812"/>
                    <a:gd name="connsiteY0-874" fmla="*/ 31750 h 720725"/>
                    <a:gd name="connsiteX1-875" fmla="*/ 6350 w 2570812"/>
                    <a:gd name="connsiteY1-876" fmla="*/ 184150 h 720725"/>
                    <a:gd name="connsiteX2-877" fmla="*/ 9525 w 2570812"/>
                    <a:gd name="connsiteY2-878" fmla="*/ 273050 h 720725"/>
                    <a:gd name="connsiteX3-879" fmla="*/ 2460625 w 2570812"/>
                    <a:gd name="connsiteY3-880" fmla="*/ 279400 h 720725"/>
                    <a:gd name="connsiteX4-881" fmla="*/ 2457450 w 2570812"/>
                    <a:gd name="connsiteY4-882" fmla="*/ 593725 h 720725"/>
                    <a:gd name="connsiteX5-883" fmla="*/ 66675 w 2570812"/>
                    <a:gd name="connsiteY5-884" fmla="*/ 596900 h 720725"/>
                    <a:gd name="connsiteX6-885" fmla="*/ 88900 w 2570812"/>
                    <a:gd name="connsiteY6-886" fmla="*/ 600075 h 720725"/>
                    <a:gd name="connsiteX7-887" fmla="*/ 92075 w 2570812"/>
                    <a:gd name="connsiteY7-888" fmla="*/ 552450 h 720725"/>
                    <a:gd name="connsiteX8-889" fmla="*/ 0 w 2570812"/>
                    <a:gd name="connsiteY8-890" fmla="*/ 625475 h 720725"/>
                    <a:gd name="connsiteX9-891" fmla="*/ 6350 w 2570812"/>
                    <a:gd name="connsiteY9-892" fmla="*/ 720725 h 720725"/>
                    <a:gd name="connsiteX10-893" fmla="*/ 2565400 w 2570812"/>
                    <a:gd name="connsiteY10-894" fmla="*/ 720725 h 720725"/>
                    <a:gd name="connsiteX11-895" fmla="*/ 2552700 w 2570812"/>
                    <a:gd name="connsiteY11-896" fmla="*/ 203200 h 720725"/>
                    <a:gd name="connsiteX12-897" fmla="*/ 2336800 w 2570812"/>
                    <a:gd name="connsiteY12-898" fmla="*/ 0 h 720725"/>
                    <a:gd name="connsiteX13-899" fmla="*/ 180975 w 2570812"/>
                    <a:gd name="connsiteY13-900" fmla="*/ 31750 h 720725"/>
                    <a:gd name="connsiteX0-901" fmla="*/ 180975 w 2570812"/>
                    <a:gd name="connsiteY0-902" fmla="*/ 0 h 688975"/>
                    <a:gd name="connsiteX1-903" fmla="*/ 6350 w 2570812"/>
                    <a:gd name="connsiteY1-904" fmla="*/ 152400 h 688975"/>
                    <a:gd name="connsiteX2-905" fmla="*/ 9525 w 2570812"/>
                    <a:gd name="connsiteY2-906" fmla="*/ 241300 h 688975"/>
                    <a:gd name="connsiteX3-907" fmla="*/ 2460625 w 2570812"/>
                    <a:gd name="connsiteY3-908" fmla="*/ 247650 h 688975"/>
                    <a:gd name="connsiteX4-909" fmla="*/ 2457450 w 2570812"/>
                    <a:gd name="connsiteY4-910" fmla="*/ 561975 h 688975"/>
                    <a:gd name="connsiteX5-911" fmla="*/ 66675 w 2570812"/>
                    <a:gd name="connsiteY5-912" fmla="*/ 565150 h 688975"/>
                    <a:gd name="connsiteX6-913" fmla="*/ 88900 w 2570812"/>
                    <a:gd name="connsiteY6-914" fmla="*/ 568325 h 688975"/>
                    <a:gd name="connsiteX7-915" fmla="*/ 92075 w 2570812"/>
                    <a:gd name="connsiteY7-916" fmla="*/ 520700 h 688975"/>
                    <a:gd name="connsiteX8-917" fmla="*/ 0 w 2570812"/>
                    <a:gd name="connsiteY8-918" fmla="*/ 593725 h 688975"/>
                    <a:gd name="connsiteX9-919" fmla="*/ 6350 w 2570812"/>
                    <a:gd name="connsiteY9-920" fmla="*/ 688975 h 688975"/>
                    <a:gd name="connsiteX10-921" fmla="*/ 2565400 w 2570812"/>
                    <a:gd name="connsiteY10-922" fmla="*/ 688975 h 688975"/>
                    <a:gd name="connsiteX11-923" fmla="*/ 2552700 w 2570812"/>
                    <a:gd name="connsiteY11-924" fmla="*/ 171450 h 688975"/>
                    <a:gd name="connsiteX12-925" fmla="*/ 2352675 w 2570812"/>
                    <a:gd name="connsiteY12-926" fmla="*/ 19050 h 688975"/>
                    <a:gd name="connsiteX13-927" fmla="*/ 180975 w 2570812"/>
                    <a:gd name="connsiteY13-928" fmla="*/ 0 h 688975"/>
                    <a:gd name="connsiteX0-929" fmla="*/ 225425 w 2570812"/>
                    <a:gd name="connsiteY0-930" fmla="*/ 0 h 714375"/>
                    <a:gd name="connsiteX1-931" fmla="*/ 6350 w 2570812"/>
                    <a:gd name="connsiteY1-932" fmla="*/ 177800 h 714375"/>
                    <a:gd name="connsiteX2-933" fmla="*/ 9525 w 2570812"/>
                    <a:gd name="connsiteY2-934" fmla="*/ 266700 h 714375"/>
                    <a:gd name="connsiteX3-935" fmla="*/ 2460625 w 2570812"/>
                    <a:gd name="connsiteY3-936" fmla="*/ 273050 h 714375"/>
                    <a:gd name="connsiteX4-937" fmla="*/ 2457450 w 2570812"/>
                    <a:gd name="connsiteY4-938" fmla="*/ 587375 h 714375"/>
                    <a:gd name="connsiteX5-939" fmla="*/ 66675 w 2570812"/>
                    <a:gd name="connsiteY5-940" fmla="*/ 590550 h 714375"/>
                    <a:gd name="connsiteX6-941" fmla="*/ 88900 w 2570812"/>
                    <a:gd name="connsiteY6-942" fmla="*/ 593725 h 714375"/>
                    <a:gd name="connsiteX7-943" fmla="*/ 92075 w 2570812"/>
                    <a:gd name="connsiteY7-944" fmla="*/ 546100 h 714375"/>
                    <a:gd name="connsiteX8-945" fmla="*/ 0 w 2570812"/>
                    <a:gd name="connsiteY8-946" fmla="*/ 619125 h 714375"/>
                    <a:gd name="connsiteX9-947" fmla="*/ 6350 w 2570812"/>
                    <a:gd name="connsiteY9-948" fmla="*/ 714375 h 714375"/>
                    <a:gd name="connsiteX10-949" fmla="*/ 2565400 w 2570812"/>
                    <a:gd name="connsiteY10-950" fmla="*/ 714375 h 714375"/>
                    <a:gd name="connsiteX11-951" fmla="*/ 2552700 w 2570812"/>
                    <a:gd name="connsiteY11-952" fmla="*/ 196850 h 714375"/>
                    <a:gd name="connsiteX12-953" fmla="*/ 2352675 w 2570812"/>
                    <a:gd name="connsiteY12-954" fmla="*/ 44450 h 714375"/>
                    <a:gd name="connsiteX13-955" fmla="*/ 225425 w 2570812"/>
                    <a:gd name="connsiteY13-956" fmla="*/ 0 h 714375"/>
                    <a:gd name="connsiteX0-957" fmla="*/ 225425 w 2570812"/>
                    <a:gd name="connsiteY0-958" fmla="*/ 0 h 714375"/>
                    <a:gd name="connsiteX1-959" fmla="*/ 6350 w 2570812"/>
                    <a:gd name="connsiteY1-960" fmla="*/ 177800 h 714375"/>
                    <a:gd name="connsiteX2-961" fmla="*/ 9525 w 2570812"/>
                    <a:gd name="connsiteY2-962" fmla="*/ 266700 h 714375"/>
                    <a:gd name="connsiteX3-963" fmla="*/ 2460625 w 2570812"/>
                    <a:gd name="connsiteY3-964" fmla="*/ 273050 h 714375"/>
                    <a:gd name="connsiteX4-965" fmla="*/ 2457450 w 2570812"/>
                    <a:gd name="connsiteY4-966" fmla="*/ 587375 h 714375"/>
                    <a:gd name="connsiteX5-967" fmla="*/ 66675 w 2570812"/>
                    <a:gd name="connsiteY5-968" fmla="*/ 590550 h 714375"/>
                    <a:gd name="connsiteX6-969" fmla="*/ 88900 w 2570812"/>
                    <a:gd name="connsiteY6-970" fmla="*/ 593725 h 714375"/>
                    <a:gd name="connsiteX7-971" fmla="*/ 92075 w 2570812"/>
                    <a:gd name="connsiteY7-972" fmla="*/ 546100 h 714375"/>
                    <a:gd name="connsiteX8-973" fmla="*/ 0 w 2570812"/>
                    <a:gd name="connsiteY8-974" fmla="*/ 619125 h 714375"/>
                    <a:gd name="connsiteX9-975" fmla="*/ 6350 w 2570812"/>
                    <a:gd name="connsiteY9-976" fmla="*/ 714375 h 714375"/>
                    <a:gd name="connsiteX10-977" fmla="*/ 2565400 w 2570812"/>
                    <a:gd name="connsiteY10-978" fmla="*/ 714375 h 714375"/>
                    <a:gd name="connsiteX11-979" fmla="*/ 2552700 w 2570812"/>
                    <a:gd name="connsiteY11-980" fmla="*/ 196850 h 714375"/>
                    <a:gd name="connsiteX12-981" fmla="*/ 2308225 w 2570812"/>
                    <a:gd name="connsiteY12-982" fmla="*/ 12700 h 714375"/>
                    <a:gd name="connsiteX13-983" fmla="*/ 225425 w 2570812"/>
                    <a:gd name="connsiteY13-984" fmla="*/ 0 h 714375"/>
                    <a:gd name="connsiteX0-985" fmla="*/ 225425 w 2570812"/>
                    <a:gd name="connsiteY0-986" fmla="*/ 0 h 714375"/>
                    <a:gd name="connsiteX1-987" fmla="*/ 6350 w 2570812"/>
                    <a:gd name="connsiteY1-988" fmla="*/ 177800 h 714375"/>
                    <a:gd name="connsiteX2-989" fmla="*/ 9525 w 2570812"/>
                    <a:gd name="connsiteY2-990" fmla="*/ 266700 h 714375"/>
                    <a:gd name="connsiteX3-991" fmla="*/ 2460625 w 2570812"/>
                    <a:gd name="connsiteY3-992" fmla="*/ 273050 h 714375"/>
                    <a:gd name="connsiteX4-993" fmla="*/ 2457450 w 2570812"/>
                    <a:gd name="connsiteY4-994" fmla="*/ 587375 h 714375"/>
                    <a:gd name="connsiteX5-995" fmla="*/ 66675 w 2570812"/>
                    <a:gd name="connsiteY5-996" fmla="*/ 590550 h 714375"/>
                    <a:gd name="connsiteX6-997" fmla="*/ 88900 w 2570812"/>
                    <a:gd name="connsiteY6-998" fmla="*/ 593725 h 714375"/>
                    <a:gd name="connsiteX7-999" fmla="*/ 92075 w 2570812"/>
                    <a:gd name="connsiteY7-1000" fmla="*/ 546100 h 714375"/>
                    <a:gd name="connsiteX8-1001" fmla="*/ 0 w 2570812"/>
                    <a:gd name="connsiteY8-1002" fmla="*/ 619125 h 714375"/>
                    <a:gd name="connsiteX9-1003" fmla="*/ 6350 w 2570812"/>
                    <a:gd name="connsiteY9-1004" fmla="*/ 714375 h 714375"/>
                    <a:gd name="connsiteX10-1005" fmla="*/ 2565400 w 2570812"/>
                    <a:gd name="connsiteY10-1006" fmla="*/ 714375 h 714375"/>
                    <a:gd name="connsiteX11-1007" fmla="*/ 2552700 w 2570812"/>
                    <a:gd name="connsiteY11-1008" fmla="*/ 196850 h 714375"/>
                    <a:gd name="connsiteX12-1009" fmla="*/ 2295525 w 2570812"/>
                    <a:gd name="connsiteY12-1010" fmla="*/ 0 h 714375"/>
                    <a:gd name="connsiteX13-1011" fmla="*/ 225425 w 2570812"/>
                    <a:gd name="connsiteY13-1012" fmla="*/ 0 h 714375"/>
                    <a:gd name="connsiteX0-1013" fmla="*/ 225425 w 2570812"/>
                    <a:gd name="connsiteY0-1014" fmla="*/ 0 h 714375"/>
                    <a:gd name="connsiteX1-1015" fmla="*/ 6350 w 2570812"/>
                    <a:gd name="connsiteY1-1016" fmla="*/ 177800 h 714375"/>
                    <a:gd name="connsiteX2-1017" fmla="*/ 9525 w 2570812"/>
                    <a:gd name="connsiteY2-1018" fmla="*/ 266700 h 714375"/>
                    <a:gd name="connsiteX3-1019" fmla="*/ 2460625 w 2570812"/>
                    <a:gd name="connsiteY3-1020" fmla="*/ 273050 h 714375"/>
                    <a:gd name="connsiteX4-1021" fmla="*/ 2457450 w 2570812"/>
                    <a:gd name="connsiteY4-1022" fmla="*/ 587375 h 714375"/>
                    <a:gd name="connsiteX5-1023" fmla="*/ 66675 w 2570812"/>
                    <a:gd name="connsiteY5-1024" fmla="*/ 590550 h 714375"/>
                    <a:gd name="connsiteX6-1025" fmla="*/ 88900 w 2570812"/>
                    <a:gd name="connsiteY6-1026" fmla="*/ 593725 h 714375"/>
                    <a:gd name="connsiteX7-1027" fmla="*/ 92075 w 2570812"/>
                    <a:gd name="connsiteY7-1028" fmla="*/ 546100 h 714375"/>
                    <a:gd name="connsiteX8-1029" fmla="*/ 0 w 2570812"/>
                    <a:gd name="connsiteY8-1030" fmla="*/ 619125 h 714375"/>
                    <a:gd name="connsiteX9-1031" fmla="*/ 6350 w 2570812"/>
                    <a:gd name="connsiteY9-1032" fmla="*/ 714375 h 714375"/>
                    <a:gd name="connsiteX10-1033" fmla="*/ 2565400 w 2570812"/>
                    <a:gd name="connsiteY10-1034" fmla="*/ 714375 h 714375"/>
                    <a:gd name="connsiteX11-1035" fmla="*/ 2552700 w 2570812"/>
                    <a:gd name="connsiteY11-1036" fmla="*/ 196850 h 714375"/>
                    <a:gd name="connsiteX12-1037" fmla="*/ 2295525 w 2570812"/>
                    <a:gd name="connsiteY12-1038" fmla="*/ 0 h 714375"/>
                    <a:gd name="connsiteX13-1039" fmla="*/ 225425 w 2570812"/>
                    <a:gd name="connsiteY13-1040" fmla="*/ 0 h 714375"/>
                    <a:gd name="connsiteX0-1041" fmla="*/ 225425 w 2578868"/>
                    <a:gd name="connsiteY0-1042" fmla="*/ 0 h 714375"/>
                    <a:gd name="connsiteX1-1043" fmla="*/ 6350 w 2578868"/>
                    <a:gd name="connsiteY1-1044" fmla="*/ 177800 h 714375"/>
                    <a:gd name="connsiteX2-1045" fmla="*/ 9525 w 2578868"/>
                    <a:gd name="connsiteY2-1046" fmla="*/ 266700 h 714375"/>
                    <a:gd name="connsiteX3-1047" fmla="*/ 2460625 w 2578868"/>
                    <a:gd name="connsiteY3-1048" fmla="*/ 273050 h 714375"/>
                    <a:gd name="connsiteX4-1049" fmla="*/ 2457450 w 2578868"/>
                    <a:gd name="connsiteY4-1050" fmla="*/ 587375 h 714375"/>
                    <a:gd name="connsiteX5-1051" fmla="*/ 66675 w 2578868"/>
                    <a:gd name="connsiteY5-1052" fmla="*/ 590550 h 714375"/>
                    <a:gd name="connsiteX6-1053" fmla="*/ 88900 w 2578868"/>
                    <a:gd name="connsiteY6-1054" fmla="*/ 593725 h 714375"/>
                    <a:gd name="connsiteX7-1055" fmla="*/ 92075 w 2578868"/>
                    <a:gd name="connsiteY7-1056" fmla="*/ 546100 h 714375"/>
                    <a:gd name="connsiteX8-1057" fmla="*/ 0 w 2578868"/>
                    <a:gd name="connsiteY8-1058" fmla="*/ 619125 h 714375"/>
                    <a:gd name="connsiteX9-1059" fmla="*/ 6350 w 2578868"/>
                    <a:gd name="connsiteY9-1060" fmla="*/ 714375 h 714375"/>
                    <a:gd name="connsiteX10-1061" fmla="*/ 2565400 w 2578868"/>
                    <a:gd name="connsiteY10-1062" fmla="*/ 714375 h 714375"/>
                    <a:gd name="connsiteX11-1063" fmla="*/ 2578868 w 2578868"/>
                    <a:gd name="connsiteY11-1064" fmla="*/ 202083 h 714375"/>
                    <a:gd name="connsiteX12-1065" fmla="*/ 2295525 w 2578868"/>
                    <a:gd name="connsiteY12-1066" fmla="*/ 0 h 714375"/>
                    <a:gd name="connsiteX13-1067" fmla="*/ 225425 w 2578868"/>
                    <a:gd name="connsiteY13-1068" fmla="*/ 0 h 71437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40" name="Rectangle 22"/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-1" fmla="*/ 0 w 2376264"/>
                    <a:gd name="connsiteY0-2" fmla="*/ 0 h 321543"/>
                    <a:gd name="connsiteX1-3" fmla="*/ 2376264 w 2376264"/>
                    <a:gd name="connsiteY1-4" fmla="*/ 0 h 321543"/>
                    <a:gd name="connsiteX2-5" fmla="*/ 2376264 w 2376264"/>
                    <a:gd name="connsiteY2-6" fmla="*/ 321543 h 321543"/>
                    <a:gd name="connsiteX3-7" fmla="*/ 0 w 2376264"/>
                    <a:gd name="connsiteY3-8" fmla="*/ 321543 h 321543"/>
                    <a:gd name="connsiteX4-9" fmla="*/ 0 w 2376264"/>
                    <a:gd name="connsiteY4-10" fmla="*/ 0 h 321543"/>
                    <a:gd name="connsiteX0-11" fmla="*/ 0 w 2376264"/>
                    <a:gd name="connsiteY0-12" fmla="*/ 0 h 321543"/>
                    <a:gd name="connsiteX1-13" fmla="*/ 2376264 w 2376264"/>
                    <a:gd name="connsiteY1-14" fmla="*/ 0 h 321543"/>
                    <a:gd name="connsiteX2-15" fmla="*/ 2376264 w 2376264"/>
                    <a:gd name="connsiteY2-16" fmla="*/ 321543 h 321543"/>
                    <a:gd name="connsiteX3-17" fmla="*/ 0 w 2376264"/>
                    <a:gd name="connsiteY3-18" fmla="*/ 321543 h 321543"/>
                    <a:gd name="connsiteX4-19" fmla="*/ 0 w 2376264"/>
                    <a:gd name="connsiteY4-20" fmla="*/ 0 h 321543"/>
                    <a:gd name="connsiteX0-21" fmla="*/ 0 w 2376264"/>
                    <a:gd name="connsiteY0-22" fmla="*/ 0 h 321543"/>
                    <a:gd name="connsiteX1-23" fmla="*/ 2376264 w 2376264"/>
                    <a:gd name="connsiteY1-24" fmla="*/ 0 h 321543"/>
                    <a:gd name="connsiteX2-25" fmla="*/ 2376264 w 2376264"/>
                    <a:gd name="connsiteY2-26" fmla="*/ 321543 h 321543"/>
                    <a:gd name="connsiteX3-27" fmla="*/ 0 w 2376264"/>
                    <a:gd name="connsiteY3-28" fmla="*/ 321543 h 321543"/>
                    <a:gd name="connsiteX4-29" fmla="*/ 0 w 2376264"/>
                    <a:gd name="connsiteY4-30" fmla="*/ 0 h 32154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117666" y="4061275"/>
                <a:ext cx="1832471" cy="391100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7" name="Freeform 27"/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-1" fmla="*/ 47625 w 2552700"/>
                    <a:gd name="connsiteY0-2" fmla="*/ 263525 h 574675"/>
                    <a:gd name="connsiteX1-3" fmla="*/ 0 w 2552700"/>
                    <a:gd name="connsiteY1-4" fmla="*/ 311150 h 574675"/>
                    <a:gd name="connsiteX2-5" fmla="*/ 447675 w 2552700"/>
                    <a:gd name="connsiteY2-6" fmla="*/ 574675 h 574675"/>
                    <a:gd name="connsiteX3-7" fmla="*/ 2549525 w 2552700"/>
                    <a:gd name="connsiteY3-8" fmla="*/ 504825 h 574675"/>
                    <a:gd name="connsiteX4-9" fmla="*/ 2552700 w 2552700"/>
                    <a:gd name="connsiteY4-10" fmla="*/ 161925 h 574675"/>
                    <a:gd name="connsiteX5-11" fmla="*/ 1552575 w 2552700"/>
                    <a:gd name="connsiteY5-12" fmla="*/ 0 h 574675"/>
                    <a:gd name="connsiteX6-13" fmla="*/ 6350 w 2552700"/>
                    <a:gd name="connsiteY6-14" fmla="*/ 57150 h 574675"/>
                    <a:gd name="connsiteX7-15" fmla="*/ 3175 w 2552700"/>
                    <a:gd name="connsiteY7-16" fmla="*/ 95250 h 574675"/>
                    <a:gd name="connsiteX8-17" fmla="*/ 463550 w 2552700"/>
                    <a:gd name="connsiteY8-18" fmla="*/ 263525 h 574675"/>
                    <a:gd name="connsiteX9-19" fmla="*/ 2520950 w 2552700"/>
                    <a:gd name="connsiteY9-20" fmla="*/ 222250 h 574675"/>
                    <a:gd name="connsiteX10-21" fmla="*/ 2501900 w 2552700"/>
                    <a:gd name="connsiteY10-22" fmla="*/ 438150 h 574675"/>
                    <a:gd name="connsiteX11-23" fmla="*/ 473075 w 2552700"/>
                    <a:gd name="connsiteY11-24" fmla="*/ 511175 h 574675"/>
                    <a:gd name="connsiteX12-25" fmla="*/ 47625 w 2552700"/>
                    <a:gd name="connsiteY12-26" fmla="*/ 263525 h 574675"/>
                    <a:gd name="connsiteX0-27" fmla="*/ 47625 w 2552700"/>
                    <a:gd name="connsiteY0-28" fmla="*/ 244475 h 555625"/>
                    <a:gd name="connsiteX1-29" fmla="*/ 0 w 2552700"/>
                    <a:gd name="connsiteY1-30" fmla="*/ 292100 h 555625"/>
                    <a:gd name="connsiteX2-31" fmla="*/ 447675 w 2552700"/>
                    <a:gd name="connsiteY2-32" fmla="*/ 555625 h 555625"/>
                    <a:gd name="connsiteX3-33" fmla="*/ 2549525 w 2552700"/>
                    <a:gd name="connsiteY3-34" fmla="*/ 485775 h 555625"/>
                    <a:gd name="connsiteX4-35" fmla="*/ 2552700 w 2552700"/>
                    <a:gd name="connsiteY4-36" fmla="*/ 142875 h 555625"/>
                    <a:gd name="connsiteX5-37" fmla="*/ 1606550 w 2552700"/>
                    <a:gd name="connsiteY5-38" fmla="*/ 0 h 555625"/>
                    <a:gd name="connsiteX6-39" fmla="*/ 6350 w 2552700"/>
                    <a:gd name="connsiteY6-40" fmla="*/ 38100 h 555625"/>
                    <a:gd name="connsiteX7-41" fmla="*/ 3175 w 2552700"/>
                    <a:gd name="connsiteY7-42" fmla="*/ 76200 h 555625"/>
                    <a:gd name="connsiteX8-43" fmla="*/ 463550 w 2552700"/>
                    <a:gd name="connsiteY8-44" fmla="*/ 244475 h 555625"/>
                    <a:gd name="connsiteX9-45" fmla="*/ 2520950 w 2552700"/>
                    <a:gd name="connsiteY9-46" fmla="*/ 203200 h 555625"/>
                    <a:gd name="connsiteX10-47" fmla="*/ 2501900 w 2552700"/>
                    <a:gd name="connsiteY10-48" fmla="*/ 419100 h 555625"/>
                    <a:gd name="connsiteX11-49" fmla="*/ 473075 w 2552700"/>
                    <a:gd name="connsiteY11-50" fmla="*/ 492125 h 555625"/>
                    <a:gd name="connsiteX12-51" fmla="*/ 47625 w 2552700"/>
                    <a:gd name="connsiteY12-52" fmla="*/ 244475 h 555625"/>
                    <a:gd name="connsiteX0-53" fmla="*/ 47625 w 2585519"/>
                    <a:gd name="connsiteY0-54" fmla="*/ 244475 h 555625"/>
                    <a:gd name="connsiteX1-55" fmla="*/ 0 w 2585519"/>
                    <a:gd name="connsiteY1-56" fmla="*/ 292100 h 555625"/>
                    <a:gd name="connsiteX2-57" fmla="*/ 447675 w 2585519"/>
                    <a:gd name="connsiteY2-58" fmla="*/ 555625 h 555625"/>
                    <a:gd name="connsiteX3-59" fmla="*/ 2549525 w 2585519"/>
                    <a:gd name="connsiteY3-60" fmla="*/ 485775 h 555625"/>
                    <a:gd name="connsiteX4-61" fmla="*/ 2552700 w 2585519"/>
                    <a:gd name="connsiteY4-62" fmla="*/ 142875 h 555625"/>
                    <a:gd name="connsiteX5-63" fmla="*/ 1606550 w 2585519"/>
                    <a:gd name="connsiteY5-64" fmla="*/ 0 h 555625"/>
                    <a:gd name="connsiteX6-65" fmla="*/ 6350 w 2585519"/>
                    <a:gd name="connsiteY6-66" fmla="*/ 38100 h 555625"/>
                    <a:gd name="connsiteX7-67" fmla="*/ 3175 w 2585519"/>
                    <a:gd name="connsiteY7-68" fmla="*/ 76200 h 555625"/>
                    <a:gd name="connsiteX8-69" fmla="*/ 463550 w 2585519"/>
                    <a:gd name="connsiteY8-70" fmla="*/ 244475 h 555625"/>
                    <a:gd name="connsiteX9-71" fmla="*/ 2520950 w 2585519"/>
                    <a:gd name="connsiteY9-72" fmla="*/ 203200 h 555625"/>
                    <a:gd name="connsiteX10-73" fmla="*/ 2501900 w 2585519"/>
                    <a:gd name="connsiteY10-74" fmla="*/ 419100 h 555625"/>
                    <a:gd name="connsiteX11-75" fmla="*/ 473075 w 2585519"/>
                    <a:gd name="connsiteY11-76" fmla="*/ 492125 h 555625"/>
                    <a:gd name="connsiteX12-77" fmla="*/ 47625 w 2585519"/>
                    <a:gd name="connsiteY12-78" fmla="*/ 244475 h 555625"/>
                    <a:gd name="connsiteX0-79" fmla="*/ 47625 w 2599371"/>
                    <a:gd name="connsiteY0-80" fmla="*/ 244475 h 555625"/>
                    <a:gd name="connsiteX1-81" fmla="*/ 0 w 2599371"/>
                    <a:gd name="connsiteY1-82" fmla="*/ 292100 h 555625"/>
                    <a:gd name="connsiteX2-83" fmla="*/ 447675 w 2599371"/>
                    <a:gd name="connsiteY2-84" fmla="*/ 555625 h 555625"/>
                    <a:gd name="connsiteX3-85" fmla="*/ 2549525 w 2599371"/>
                    <a:gd name="connsiteY3-86" fmla="*/ 485775 h 555625"/>
                    <a:gd name="connsiteX4-87" fmla="*/ 2552700 w 2599371"/>
                    <a:gd name="connsiteY4-88" fmla="*/ 142875 h 555625"/>
                    <a:gd name="connsiteX5-89" fmla="*/ 1606550 w 2599371"/>
                    <a:gd name="connsiteY5-90" fmla="*/ 0 h 555625"/>
                    <a:gd name="connsiteX6-91" fmla="*/ 6350 w 2599371"/>
                    <a:gd name="connsiteY6-92" fmla="*/ 38100 h 555625"/>
                    <a:gd name="connsiteX7-93" fmla="*/ 3175 w 2599371"/>
                    <a:gd name="connsiteY7-94" fmla="*/ 76200 h 555625"/>
                    <a:gd name="connsiteX8-95" fmla="*/ 463550 w 2599371"/>
                    <a:gd name="connsiteY8-96" fmla="*/ 244475 h 555625"/>
                    <a:gd name="connsiteX9-97" fmla="*/ 2520950 w 2599371"/>
                    <a:gd name="connsiteY9-98" fmla="*/ 203200 h 555625"/>
                    <a:gd name="connsiteX10-99" fmla="*/ 2501900 w 2599371"/>
                    <a:gd name="connsiteY10-100" fmla="*/ 419100 h 555625"/>
                    <a:gd name="connsiteX11-101" fmla="*/ 473075 w 2599371"/>
                    <a:gd name="connsiteY11-102" fmla="*/ 492125 h 555625"/>
                    <a:gd name="connsiteX12-103" fmla="*/ 47625 w 2599371"/>
                    <a:gd name="connsiteY12-104" fmla="*/ 244475 h 555625"/>
                    <a:gd name="connsiteX0-105" fmla="*/ 47625 w 2599371"/>
                    <a:gd name="connsiteY0-106" fmla="*/ 244475 h 555625"/>
                    <a:gd name="connsiteX1-107" fmla="*/ 0 w 2599371"/>
                    <a:gd name="connsiteY1-108" fmla="*/ 292100 h 555625"/>
                    <a:gd name="connsiteX2-109" fmla="*/ 447675 w 2599371"/>
                    <a:gd name="connsiteY2-110" fmla="*/ 555625 h 555625"/>
                    <a:gd name="connsiteX3-111" fmla="*/ 2549525 w 2599371"/>
                    <a:gd name="connsiteY3-112" fmla="*/ 485775 h 555625"/>
                    <a:gd name="connsiteX4-113" fmla="*/ 2552700 w 2599371"/>
                    <a:gd name="connsiteY4-114" fmla="*/ 142875 h 555625"/>
                    <a:gd name="connsiteX5-115" fmla="*/ 1606550 w 2599371"/>
                    <a:gd name="connsiteY5-116" fmla="*/ 0 h 555625"/>
                    <a:gd name="connsiteX6-117" fmla="*/ 6350 w 2599371"/>
                    <a:gd name="connsiteY6-118" fmla="*/ 38100 h 555625"/>
                    <a:gd name="connsiteX7-119" fmla="*/ 3175 w 2599371"/>
                    <a:gd name="connsiteY7-120" fmla="*/ 76200 h 555625"/>
                    <a:gd name="connsiteX8-121" fmla="*/ 463550 w 2599371"/>
                    <a:gd name="connsiteY8-122" fmla="*/ 244475 h 555625"/>
                    <a:gd name="connsiteX9-123" fmla="*/ 2495550 w 2599371"/>
                    <a:gd name="connsiteY9-124" fmla="*/ 206375 h 555625"/>
                    <a:gd name="connsiteX10-125" fmla="*/ 2501900 w 2599371"/>
                    <a:gd name="connsiteY10-126" fmla="*/ 419100 h 555625"/>
                    <a:gd name="connsiteX11-127" fmla="*/ 473075 w 2599371"/>
                    <a:gd name="connsiteY11-128" fmla="*/ 492125 h 555625"/>
                    <a:gd name="connsiteX12-129" fmla="*/ 47625 w 2599371"/>
                    <a:gd name="connsiteY12-130" fmla="*/ 244475 h 555625"/>
                    <a:gd name="connsiteX0-131" fmla="*/ 47625 w 2599371"/>
                    <a:gd name="connsiteY0-132" fmla="*/ 244475 h 555625"/>
                    <a:gd name="connsiteX1-133" fmla="*/ 0 w 2599371"/>
                    <a:gd name="connsiteY1-134" fmla="*/ 292100 h 555625"/>
                    <a:gd name="connsiteX2-135" fmla="*/ 447675 w 2599371"/>
                    <a:gd name="connsiteY2-136" fmla="*/ 555625 h 555625"/>
                    <a:gd name="connsiteX3-137" fmla="*/ 2549525 w 2599371"/>
                    <a:gd name="connsiteY3-138" fmla="*/ 485775 h 555625"/>
                    <a:gd name="connsiteX4-139" fmla="*/ 2552700 w 2599371"/>
                    <a:gd name="connsiteY4-140" fmla="*/ 142875 h 555625"/>
                    <a:gd name="connsiteX5-141" fmla="*/ 1606550 w 2599371"/>
                    <a:gd name="connsiteY5-142" fmla="*/ 0 h 555625"/>
                    <a:gd name="connsiteX6-143" fmla="*/ 6350 w 2599371"/>
                    <a:gd name="connsiteY6-144" fmla="*/ 38100 h 555625"/>
                    <a:gd name="connsiteX7-145" fmla="*/ 3175 w 2599371"/>
                    <a:gd name="connsiteY7-146" fmla="*/ 76200 h 555625"/>
                    <a:gd name="connsiteX8-147" fmla="*/ 463550 w 2599371"/>
                    <a:gd name="connsiteY8-148" fmla="*/ 244475 h 555625"/>
                    <a:gd name="connsiteX9-149" fmla="*/ 2495550 w 2599371"/>
                    <a:gd name="connsiteY9-150" fmla="*/ 206375 h 555625"/>
                    <a:gd name="connsiteX10-151" fmla="*/ 2527300 w 2599371"/>
                    <a:gd name="connsiteY10-152" fmla="*/ 307975 h 555625"/>
                    <a:gd name="connsiteX11-153" fmla="*/ 2501900 w 2599371"/>
                    <a:gd name="connsiteY11-154" fmla="*/ 419100 h 555625"/>
                    <a:gd name="connsiteX12-155" fmla="*/ 473075 w 2599371"/>
                    <a:gd name="connsiteY12-156" fmla="*/ 492125 h 555625"/>
                    <a:gd name="connsiteX13" fmla="*/ 47625 w 2599371"/>
                    <a:gd name="connsiteY13" fmla="*/ 244475 h 555625"/>
                    <a:gd name="connsiteX0-157" fmla="*/ 47625 w 2599371"/>
                    <a:gd name="connsiteY0-158" fmla="*/ 244475 h 555625"/>
                    <a:gd name="connsiteX1-159" fmla="*/ 0 w 2599371"/>
                    <a:gd name="connsiteY1-160" fmla="*/ 292100 h 555625"/>
                    <a:gd name="connsiteX2-161" fmla="*/ 447675 w 2599371"/>
                    <a:gd name="connsiteY2-162" fmla="*/ 555625 h 555625"/>
                    <a:gd name="connsiteX3-163" fmla="*/ 2549525 w 2599371"/>
                    <a:gd name="connsiteY3-164" fmla="*/ 485775 h 555625"/>
                    <a:gd name="connsiteX4-165" fmla="*/ 2552700 w 2599371"/>
                    <a:gd name="connsiteY4-166" fmla="*/ 142875 h 555625"/>
                    <a:gd name="connsiteX5-167" fmla="*/ 1606550 w 2599371"/>
                    <a:gd name="connsiteY5-168" fmla="*/ 0 h 555625"/>
                    <a:gd name="connsiteX6-169" fmla="*/ 6350 w 2599371"/>
                    <a:gd name="connsiteY6-170" fmla="*/ 38100 h 555625"/>
                    <a:gd name="connsiteX7-171" fmla="*/ 3175 w 2599371"/>
                    <a:gd name="connsiteY7-172" fmla="*/ 76200 h 555625"/>
                    <a:gd name="connsiteX8-173" fmla="*/ 463550 w 2599371"/>
                    <a:gd name="connsiteY8-174" fmla="*/ 244475 h 555625"/>
                    <a:gd name="connsiteX9-175" fmla="*/ 2495550 w 2599371"/>
                    <a:gd name="connsiteY9-176" fmla="*/ 206375 h 555625"/>
                    <a:gd name="connsiteX10-177" fmla="*/ 2527300 w 2599371"/>
                    <a:gd name="connsiteY10-178" fmla="*/ 307975 h 555625"/>
                    <a:gd name="connsiteX11-179" fmla="*/ 2479675 w 2599371"/>
                    <a:gd name="connsiteY11-180" fmla="*/ 425450 h 555625"/>
                    <a:gd name="connsiteX12-181" fmla="*/ 473075 w 2599371"/>
                    <a:gd name="connsiteY12-182" fmla="*/ 492125 h 555625"/>
                    <a:gd name="connsiteX13-183" fmla="*/ 47625 w 2599371"/>
                    <a:gd name="connsiteY13-184" fmla="*/ 244475 h 555625"/>
                    <a:gd name="connsiteX0-185" fmla="*/ 47625 w 2740156"/>
                    <a:gd name="connsiteY0-186" fmla="*/ 244475 h 555625"/>
                    <a:gd name="connsiteX1-187" fmla="*/ 0 w 2740156"/>
                    <a:gd name="connsiteY1-188" fmla="*/ 292100 h 555625"/>
                    <a:gd name="connsiteX2-189" fmla="*/ 447675 w 2740156"/>
                    <a:gd name="connsiteY2-190" fmla="*/ 555625 h 555625"/>
                    <a:gd name="connsiteX3-191" fmla="*/ 2549525 w 2740156"/>
                    <a:gd name="connsiteY3-192" fmla="*/ 485775 h 555625"/>
                    <a:gd name="connsiteX4-193" fmla="*/ 2552700 w 2740156"/>
                    <a:gd name="connsiteY4-194" fmla="*/ 142875 h 555625"/>
                    <a:gd name="connsiteX5-195" fmla="*/ 1606550 w 2740156"/>
                    <a:gd name="connsiteY5-196" fmla="*/ 0 h 555625"/>
                    <a:gd name="connsiteX6-197" fmla="*/ 6350 w 2740156"/>
                    <a:gd name="connsiteY6-198" fmla="*/ 38100 h 555625"/>
                    <a:gd name="connsiteX7-199" fmla="*/ 3175 w 2740156"/>
                    <a:gd name="connsiteY7-200" fmla="*/ 76200 h 555625"/>
                    <a:gd name="connsiteX8-201" fmla="*/ 463550 w 2740156"/>
                    <a:gd name="connsiteY8-202" fmla="*/ 244475 h 555625"/>
                    <a:gd name="connsiteX9-203" fmla="*/ 2495550 w 2740156"/>
                    <a:gd name="connsiteY9-204" fmla="*/ 206375 h 555625"/>
                    <a:gd name="connsiteX10-205" fmla="*/ 2479675 w 2740156"/>
                    <a:gd name="connsiteY10-206" fmla="*/ 425450 h 555625"/>
                    <a:gd name="connsiteX11-207" fmla="*/ 473075 w 2740156"/>
                    <a:gd name="connsiteY11-208" fmla="*/ 492125 h 555625"/>
                    <a:gd name="connsiteX12-209" fmla="*/ 47625 w 2740156"/>
                    <a:gd name="connsiteY12-210" fmla="*/ 244475 h 555625"/>
                    <a:gd name="connsiteX0-211" fmla="*/ 47625 w 2646925"/>
                    <a:gd name="connsiteY0-212" fmla="*/ 244475 h 555625"/>
                    <a:gd name="connsiteX1-213" fmla="*/ 0 w 2646925"/>
                    <a:gd name="connsiteY1-214" fmla="*/ 292100 h 555625"/>
                    <a:gd name="connsiteX2-215" fmla="*/ 447675 w 2646925"/>
                    <a:gd name="connsiteY2-216" fmla="*/ 555625 h 555625"/>
                    <a:gd name="connsiteX3-217" fmla="*/ 2549525 w 2646925"/>
                    <a:gd name="connsiteY3-218" fmla="*/ 485775 h 555625"/>
                    <a:gd name="connsiteX4-219" fmla="*/ 2552700 w 2646925"/>
                    <a:gd name="connsiteY4-220" fmla="*/ 142875 h 555625"/>
                    <a:gd name="connsiteX5-221" fmla="*/ 1606550 w 2646925"/>
                    <a:gd name="connsiteY5-222" fmla="*/ 0 h 555625"/>
                    <a:gd name="connsiteX6-223" fmla="*/ 6350 w 2646925"/>
                    <a:gd name="connsiteY6-224" fmla="*/ 38100 h 555625"/>
                    <a:gd name="connsiteX7-225" fmla="*/ 3175 w 2646925"/>
                    <a:gd name="connsiteY7-226" fmla="*/ 76200 h 555625"/>
                    <a:gd name="connsiteX8-227" fmla="*/ 463550 w 2646925"/>
                    <a:gd name="connsiteY8-228" fmla="*/ 244475 h 555625"/>
                    <a:gd name="connsiteX9-229" fmla="*/ 2495550 w 2646925"/>
                    <a:gd name="connsiteY9-230" fmla="*/ 206375 h 555625"/>
                    <a:gd name="connsiteX10-231" fmla="*/ 2479675 w 2646925"/>
                    <a:gd name="connsiteY10-232" fmla="*/ 425450 h 555625"/>
                    <a:gd name="connsiteX11-233" fmla="*/ 473075 w 2646925"/>
                    <a:gd name="connsiteY11-234" fmla="*/ 492125 h 555625"/>
                    <a:gd name="connsiteX12-235" fmla="*/ 47625 w 2646925"/>
                    <a:gd name="connsiteY12-236" fmla="*/ 244475 h 555625"/>
                    <a:gd name="connsiteX0-237" fmla="*/ 47625 w 2599371"/>
                    <a:gd name="connsiteY0-238" fmla="*/ 244475 h 555625"/>
                    <a:gd name="connsiteX1-239" fmla="*/ 0 w 2599371"/>
                    <a:gd name="connsiteY1-240" fmla="*/ 292100 h 555625"/>
                    <a:gd name="connsiteX2-241" fmla="*/ 447675 w 2599371"/>
                    <a:gd name="connsiteY2-242" fmla="*/ 555625 h 555625"/>
                    <a:gd name="connsiteX3-243" fmla="*/ 2549525 w 2599371"/>
                    <a:gd name="connsiteY3-244" fmla="*/ 485775 h 555625"/>
                    <a:gd name="connsiteX4-245" fmla="*/ 2552700 w 2599371"/>
                    <a:gd name="connsiteY4-246" fmla="*/ 142875 h 555625"/>
                    <a:gd name="connsiteX5-247" fmla="*/ 1606550 w 2599371"/>
                    <a:gd name="connsiteY5-248" fmla="*/ 0 h 555625"/>
                    <a:gd name="connsiteX6-249" fmla="*/ 6350 w 2599371"/>
                    <a:gd name="connsiteY6-250" fmla="*/ 38100 h 555625"/>
                    <a:gd name="connsiteX7-251" fmla="*/ 3175 w 2599371"/>
                    <a:gd name="connsiteY7-252" fmla="*/ 76200 h 555625"/>
                    <a:gd name="connsiteX8-253" fmla="*/ 463550 w 2599371"/>
                    <a:gd name="connsiteY8-254" fmla="*/ 244475 h 555625"/>
                    <a:gd name="connsiteX9-255" fmla="*/ 2495550 w 2599371"/>
                    <a:gd name="connsiteY9-256" fmla="*/ 206375 h 555625"/>
                    <a:gd name="connsiteX10-257" fmla="*/ 2479675 w 2599371"/>
                    <a:gd name="connsiteY10-258" fmla="*/ 425450 h 555625"/>
                    <a:gd name="connsiteX11-259" fmla="*/ 473075 w 2599371"/>
                    <a:gd name="connsiteY11-260" fmla="*/ 492125 h 555625"/>
                    <a:gd name="connsiteX12-261" fmla="*/ 47625 w 2599371"/>
                    <a:gd name="connsiteY12-262" fmla="*/ 244475 h 555625"/>
                    <a:gd name="connsiteX0-263" fmla="*/ 47625 w 2599371"/>
                    <a:gd name="connsiteY0-264" fmla="*/ 244475 h 555625"/>
                    <a:gd name="connsiteX1-265" fmla="*/ 0 w 2599371"/>
                    <a:gd name="connsiteY1-266" fmla="*/ 292100 h 555625"/>
                    <a:gd name="connsiteX2-267" fmla="*/ 447675 w 2599371"/>
                    <a:gd name="connsiteY2-268" fmla="*/ 555625 h 555625"/>
                    <a:gd name="connsiteX3-269" fmla="*/ 2549525 w 2599371"/>
                    <a:gd name="connsiteY3-270" fmla="*/ 485775 h 555625"/>
                    <a:gd name="connsiteX4-271" fmla="*/ 2552700 w 2599371"/>
                    <a:gd name="connsiteY4-272" fmla="*/ 142875 h 555625"/>
                    <a:gd name="connsiteX5-273" fmla="*/ 1606550 w 2599371"/>
                    <a:gd name="connsiteY5-274" fmla="*/ 0 h 555625"/>
                    <a:gd name="connsiteX6-275" fmla="*/ 6350 w 2599371"/>
                    <a:gd name="connsiteY6-276" fmla="*/ 38100 h 555625"/>
                    <a:gd name="connsiteX7-277" fmla="*/ 3175 w 2599371"/>
                    <a:gd name="connsiteY7-278" fmla="*/ 76200 h 555625"/>
                    <a:gd name="connsiteX8-279" fmla="*/ 463550 w 2599371"/>
                    <a:gd name="connsiteY8-280" fmla="*/ 244475 h 555625"/>
                    <a:gd name="connsiteX9-281" fmla="*/ 2470150 w 2599371"/>
                    <a:gd name="connsiteY9-282" fmla="*/ 209550 h 555625"/>
                    <a:gd name="connsiteX10-283" fmla="*/ 2479675 w 2599371"/>
                    <a:gd name="connsiteY10-284" fmla="*/ 425450 h 555625"/>
                    <a:gd name="connsiteX11-285" fmla="*/ 473075 w 2599371"/>
                    <a:gd name="connsiteY11-286" fmla="*/ 492125 h 555625"/>
                    <a:gd name="connsiteX12-287" fmla="*/ 47625 w 2599371"/>
                    <a:gd name="connsiteY12-288" fmla="*/ 244475 h 555625"/>
                    <a:gd name="connsiteX0-289" fmla="*/ 47625 w 2599371"/>
                    <a:gd name="connsiteY0-290" fmla="*/ 244475 h 555625"/>
                    <a:gd name="connsiteX1-291" fmla="*/ 0 w 2599371"/>
                    <a:gd name="connsiteY1-292" fmla="*/ 292100 h 555625"/>
                    <a:gd name="connsiteX2-293" fmla="*/ 447675 w 2599371"/>
                    <a:gd name="connsiteY2-294" fmla="*/ 555625 h 555625"/>
                    <a:gd name="connsiteX3-295" fmla="*/ 2549525 w 2599371"/>
                    <a:gd name="connsiteY3-296" fmla="*/ 485775 h 555625"/>
                    <a:gd name="connsiteX4-297" fmla="*/ 2552700 w 2599371"/>
                    <a:gd name="connsiteY4-298" fmla="*/ 142875 h 555625"/>
                    <a:gd name="connsiteX5-299" fmla="*/ 1606550 w 2599371"/>
                    <a:gd name="connsiteY5-300" fmla="*/ 0 h 555625"/>
                    <a:gd name="connsiteX6-301" fmla="*/ 6350 w 2599371"/>
                    <a:gd name="connsiteY6-302" fmla="*/ 38100 h 555625"/>
                    <a:gd name="connsiteX7-303" fmla="*/ 3175 w 2599371"/>
                    <a:gd name="connsiteY7-304" fmla="*/ 76200 h 555625"/>
                    <a:gd name="connsiteX8-305" fmla="*/ 463550 w 2599371"/>
                    <a:gd name="connsiteY8-306" fmla="*/ 244475 h 555625"/>
                    <a:gd name="connsiteX9-307" fmla="*/ 2470150 w 2599371"/>
                    <a:gd name="connsiteY9-308" fmla="*/ 209550 h 555625"/>
                    <a:gd name="connsiteX10-309" fmla="*/ 2479675 w 2599371"/>
                    <a:gd name="connsiteY10-310" fmla="*/ 425450 h 555625"/>
                    <a:gd name="connsiteX11-311" fmla="*/ 473075 w 2599371"/>
                    <a:gd name="connsiteY11-312" fmla="*/ 492125 h 555625"/>
                    <a:gd name="connsiteX12-313" fmla="*/ 47625 w 2599371"/>
                    <a:gd name="connsiteY12-314" fmla="*/ 244475 h 555625"/>
                    <a:gd name="connsiteX0-315" fmla="*/ 47625 w 2599371"/>
                    <a:gd name="connsiteY0-316" fmla="*/ 244475 h 555625"/>
                    <a:gd name="connsiteX1-317" fmla="*/ 0 w 2599371"/>
                    <a:gd name="connsiteY1-318" fmla="*/ 292100 h 555625"/>
                    <a:gd name="connsiteX2-319" fmla="*/ 447675 w 2599371"/>
                    <a:gd name="connsiteY2-320" fmla="*/ 555625 h 555625"/>
                    <a:gd name="connsiteX3-321" fmla="*/ 2549525 w 2599371"/>
                    <a:gd name="connsiteY3-322" fmla="*/ 485775 h 555625"/>
                    <a:gd name="connsiteX4-323" fmla="*/ 2552700 w 2599371"/>
                    <a:gd name="connsiteY4-324" fmla="*/ 142875 h 555625"/>
                    <a:gd name="connsiteX5-325" fmla="*/ 1606550 w 2599371"/>
                    <a:gd name="connsiteY5-326" fmla="*/ 0 h 555625"/>
                    <a:gd name="connsiteX6-327" fmla="*/ 6350 w 2599371"/>
                    <a:gd name="connsiteY6-328" fmla="*/ 38100 h 555625"/>
                    <a:gd name="connsiteX7-329" fmla="*/ 3175 w 2599371"/>
                    <a:gd name="connsiteY7-330" fmla="*/ 76200 h 555625"/>
                    <a:gd name="connsiteX8-331" fmla="*/ 463550 w 2599371"/>
                    <a:gd name="connsiteY8-332" fmla="*/ 244475 h 555625"/>
                    <a:gd name="connsiteX9-333" fmla="*/ 2470150 w 2599371"/>
                    <a:gd name="connsiteY9-334" fmla="*/ 209550 h 555625"/>
                    <a:gd name="connsiteX10-335" fmla="*/ 2479675 w 2599371"/>
                    <a:gd name="connsiteY10-336" fmla="*/ 425450 h 555625"/>
                    <a:gd name="connsiteX11-337" fmla="*/ 473075 w 2599371"/>
                    <a:gd name="connsiteY11-338" fmla="*/ 492125 h 555625"/>
                    <a:gd name="connsiteX12-339" fmla="*/ 47625 w 2599371"/>
                    <a:gd name="connsiteY12-340" fmla="*/ 244475 h 555625"/>
                    <a:gd name="connsiteX0-341" fmla="*/ 24625 w 2608121"/>
                    <a:gd name="connsiteY0-342" fmla="*/ 244475 h 555625"/>
                    <a:gd name="connsiteX1-343" fmla="*/ 8750 w 2608121"/>
                    <a:gd name="connsiteY1-344" fmla="*/ 292100 h 555625"/>
                    <a:gd name="connsiteX2-345" fmla="*/ 456425 w 2608121"/>
                    <a:gd name="connsiteY2-346" fmla="*/ 555625 h 555625"/>
                    <a:gd name="connsiteX3-347" fmla="*/ 2558275 w 2608121"/>
                    <a:gd name="connsiteY3-348" fmla="*/ 485775 h 555625"/>
                    <a:gd name="connsiteX4-349" fmla="*/ 2561450 w 2608121"/>
                    <a:gd name="connsiteY4-350" fmla="*/ 142875 h 555625"/>
                    <a:gd name="connsiteX5-351" fmla="*/ 1615300 w 2608121"/>
                    <a:gd name="connsiteY5-352" fmla="*/ 0 h 555625"/>
                    <a:gd name="connsiteX6-353" fmla="*/ 15100 w 2608121"/>
                    <a:gd name="connsiteY6-354" fmla="*/ 38100 h 555625"/>
                    <a:gd name="connsiteX7-355" fmla="*/ 11925 w 2608121"/>
                    <a:gd name="connsiteY7-356" fmla="*/ 76200 h 555625"/>
                    <a:gd name="connsiteX8-357" fmla="*/ 472300 w 2608121"/>
                    <a:gd name="connsiteY8-358" fmla="*/ 244475 h 555625"/>
                    <a:gd name="connsiteX9-359" fmla="*/ 2478900 w 2608121"/>
                    <a:gd name="connsiteY9-360" fmla="*/ 209550 h 555625"/>
                    <a:gd name="connsiteX10-361" fmla="*/ 2488425 w 2608121"/>
                    <a:gd name="connsiteY10-362" fmla="*/ 425450 h 555625"/>
                    <a:gd name="connsiteX11-363" fmla="*/ 481825 w 2608121"/>
                    <a:gd name="connsiteY11-364" fmla="*/ 492125 h 555625"/>
                    <a:gd name="connsiteX12-365" fmla="*/ 24625 w 2608121"/>
                    <a:gd name="connsiteY12-366" fmla="*/ 244475 h 555625"/>
                    <a:gd name="connsiteX0-367" fmla="*/ 20208 w 2622754"/>
                    <a:gd name="connsiteY0-368" fmla="*/ 244475 h 555625"/>
                    <a:gd name="connsiteX1-369" fmla="*/ 23383 w 2622754"/>
                    <a:gd name="connsiteY1-370" fmla="*/ 292100 h 555625"/>
                    <a:gd name="connsiteX2-371" fmla="*/ 471058 w 2622754"/>
                    <a:gd name="connsiteY2-372" fmla="*/ 555625 h 555625"/>
                    <a:gd name="connsiteX3-373" fmla="*/ 2572908 w 2622754"/>
                    <a:gd name="connsiteY3-374" fmla="*/ 485775 h 555625"/>
                    <a:gd name="connsiteX4-375" fmla="*/ 2576083 w 2622754"/>
                    <a:gd name="connsiteY4-376" fmla="*/ 142875 h 555625"/>
                    <a:gd name="connsiteX5-377" fmla="*/ 1629933 w 2622754"/>
                    <a:gd name="connsiteY5-378" fmla="*/ 0 h 555625"/>
                    <a:gd name="connsiteX6-379" fmla="*/ 29733 w 2622754"/>
                    <a:gd name="connsiteY6-380" fmla="*/ 38100 h 555625"/>
                    <a:gd name="connsiteX7-381" fmla="*/ 26558 w 2622754"/>
                    <a:gd name="connsiteY7-382" fmla="*/ 76200 h 555625"/>
                    <a:gd name="connsiteX8-383" fmla="*/ 486933 w 2622754"/>
                    <a:gd name="connsiteY8-384" fmla="*/ 244475 h 555625"/>
                    <a:gd name="connsiteX9-385" fmla="*/ 2493533 w 2622754"/>
                    <a:gd name="connsiteY9-386" fmla="*/ 209550 h 555625"/>
                    <a:gd name="connsiteX10-387" fmla="*/ 2503058 w 2622754"/>
                    <a:gd name="connsiteY10-388" fmla="*/ 425450 h 555625"/>
                    <a:gd name="connsiteX11-389" fmla="*/ 496458 w 2622754"/>
                    <a:gd name="connsiteY11-390" fmla="*/ 492125 h 555625"/>
                    <a:gd name="connsiteX12-391" fmla="*/ 20208 w 2622754"/>
                    <a:gd name="connsiteY12-392" fmla="*/ 244475 h 555625"/>
                    <a:gd name="connsiteX0-393" fmla="*/ 63500 w 2599371"/>
                    <a:gd name="connsiteY0-394" fmla="*/ 244475 h 555625"/>
                    <a:gd name="connsiteX1-395" fmla="*/ 0 w 2599371"/>
                    <a:gd name="connsiteY1-396" fmla="*/ 292100 h 555625"/>
                    <a:gd name="connsiteX2-397" fmla="*/ 447675 w 2599371"/>
                    <a:gd name="connsiteY2-398" fmla="*/ 555625 h 555625"/>
                    <a:gd name="connsiteX3-399" fmla="*/ 2549525 w 2599371"/>
                    <a:gd name="connsiteY3-400" fmla="*/ 485775 h 555625"/>
                    <a:gd name="connsiteX4-401" fmla="*/ 2552700 w 2599371"/>
                    <a:gd name="connsiteY4-402" fmla="*/ 142875 h 555625"/>
                    <a:gd name="connsiteX5-403" fmla="*/ 1606550 w 2599371"/>
                    <a:gd name="connsiteY5-404" fmla="*/ 0 h 555625"/>
                    <a:gd name="connsiteX6-405" fmla="*/ 6350 w 2599371"/>
                    <a:gd name="connsiteY6-406" fmla="*/ 38100 h 555625"/>
                    <a:gd name="connsiteX7-407" fmla="*/ 3175 w 2599371"/>
                    <a:gd name="connsiteY7-408" fmla="*/ 76200 h 555625"/>
                    <a:gd name="connsiteX8-409" fmla="*/ 463550 w 2599371"/>
                    <a:gd name="connsiteY8-410" fmla="*/ 244475 h 555625"/>
                    <a:gd name="connsiteX9-411" fmla="*/ 2470150 w 2599371"/>
                    <a:gd name="connsiteY9-412" fmla="*/ 209550 h 555625"/>
                    <a:gd name="connsiteX10-413" fmla="*/ 2479675 w 2599371"/>
                    <a:gd name="connsiteY10-414" fmla="*/ 425450 h 555625"/>
                    <a:gd name="connsiteX11-415" fmla="*/ 473075 w 2599371"/>
                    <a:gd name="connsiteY11-416" fmla="*/ 492125 h 555625"/>
                    <a:gd name="connsiteX12-417" fmla="*/ 63500 w 2599371"/>
                    <a:gd name="connsiteY12-418" fmla="*/ 244475 h 555625"/>
                    <a:gd name="connsiteX0-419" fmla="*/ 63500 w 2599371"/>
                    <a:gd name="connsiteY0-420" fmla="*/ 244475 h 555625"/>
                    <a:gd name="connsiteX1-421" fmla="*/ 0 w 2599371"/>
                    <a:gd name="connsiteY1-422" fmla="*/ 292100 h 555625"/>
                    <a:gd name="connsiteX2-423" fmla="*/ 447675 w 2599371"/>
                    <a:gd name="connsiteY2-424" fmla="*/ 555625 h 555625"/>
                    <a:gd name="connsiteX3-425" fmla="*/ 2549525 w 2599371"/>
                    <a:gd name="connsiteY3-426" fmla="*/ 485775 h 555625"/>
                    <a:gd name="connsiteX4-427" fmla="*/ 2552700 w 2599371"/>
                    <a:gd name="connsiteY4-428" fmla="*/ 142875 h 555625"/>
                    <a:gd name="connsiteX5-429" fmla="*/ 1606550 w 2599371"/>
                    <a:gd name="connsiteY5-430" fmla="*/ 0 h 555625"/>
                    <a:gd name="connsiteX6-431" fmla="*/ 6350 w 2599371"/>
                    <a:gd name="connsiteY6-432" fmla="*/ 38100 h 555625"/>
                    <a:gd name="connsiteX7-433" fmla="*/ 3175 w 2599371"/>
                    <a:gd name="connsiteY7-434" fmla="*/ 76200 h 555625"/>
                    <a:gd name="connsiteX8-435" fmla="*/ 463550 w 2599371"/>
                    <a:gd name="connsiteY8-436" fmla="*/ 244475 h 555625"/>
                    <a:gd name="connsiteX9-437" fmla="*/ 2470150 w 2599371"/>
                    <a:gd name="connsiteY9-438" fmla="*/ 209550 h 555625"/>
                    <a:gd name="connsiteX10-439" fmla="*/ 2479675 w 2599371"/>
                    <a:gd name="connsiteY10-440" fmla="*/ 425450 h 555625"/>
                    <a:gd name="connsiteX11-441" fmla="*/ 485775 w 2599371"/>
                    <a:gd name="connsiteY11-442" fmla="*/ 488950 h 555625"/>
                    <a:gd name="connsiteX12-443" fmla="*/ 63500 w 2599371"/>
                    <a:gd name="connsiteY12-444" fmla="*/ 244475 h 555625"/>
                    <a:gd name="connsiteX0-445" fmla="*/ 96355 w 2632226"/>
                    <a:gd name="connsiteY0-446" fmla="*/ 244475 h 555625"/>
                    <a:gd name="connsiteX1-447" fmla="*/ 36030 w 2632226"/>
                    <a:gd name="connsiteY1-448" fmla="*/ 247650 h 555625"/>
                    <a:gd name="connsiteX2-449" fmla="*/ 32855 w 2632226"/>
                    <a:gd name="connsiteY2-450" fmla="*/ 292100 h 555625"/>
                    <a:gd name="connsiteX3-451" fmla="*/ 480530 w 2632226"/>
                    <a:gd name="connsiteY3-452" fmla="*/ 555625 h 555625"/>
                    <a:gd name="connsiteX4-453" fmla="*/ 2582380 w 2632226"/>
                    <a:gd name="connsiteY4-454" fmla="*/ 485775 h 555625"/>
                    <a:gd name="connsiteX5-455" fmla="*/ 2585555 w 2632226"/>
                    <a:gd name="connsiteY5-456" fmla="*/ 142875 h 555625"/>
                    <a:gd name="connsiteX6-457" fmla="*/ 1639405 w 2632226"/>
                    <a:gd name="connsiteY6-458" fmla="*/ 0 h 555625"/>
                    <a:gd name="connsiteX7-459" fmla="*/ 39205 w 2632226"/>
                    <a:gd name="connsiteY7-460" fmla="*/ 38100 h 555625"/>
                    <a:gd name="connsiteX8-461" fmla="*/ 36030 w 2632226"/>
                    <a:gd name="connsiteY8-462" fmla="*/ 76200 h 555625"/>
                    <a:gd name="connsiteX9-463" fmla="*/ 496405 w 2632226"/>
                    <a:gd name="connsiteY9-464" fmla="*/ 244475 h 555625"/>
                    <a:gd name="connsiteX10-465" fmla="*/ 2503005 w 2632226"/>
                    <a:gd name="connsiteY10-466" fmla="*/ 209550 h 555625"/>
                    <a:gd name="connsiteX11-467" fmla="*/ 2512530 w 2632226"/>
                    <a:gd name="connsiteY11-468" fmla="*/ 425450 h 555625"/>
                    <a:gd name="connsiteX12-469" fmla="*/ 518630 w 2632226"/>
                    <a:gd name="connsiteY12-470" fmla="*/ 488950 h 555625"/>
                    <a:gd name="connsiteX13-471" fmla="*/ 96355 w 2632226"/>
                    <a:gd name="connsiteY13-472" fmla="*/ 244475 h 555625"/>
                    <a:gd name="connsiteX0-473" fmla="*/ 105580 w 2641451"/>
                    <a:gd name="connsiteY0-474" fmla="*/ 244475 h 555625"/>
                    <a:gd name="connsiteX1-475" fmla="*/ 19061 w 2641451"/>
                    <a:gd name="connsiteY1-476" fmla="*/ 226218 h 555625"/>
                    <a:gd name="connsiteX2-477" fmla="*/ 42080 w 2641451"/>
                    <a:gd name="connsiteY2-478" fmla="*/ 292100 h 555625"/>
                    <a:gd name="connsiteX3-479" fmla="*/ 489755 w 2641451"/>
                    <a:gd name="connsiteY3-480" fmla="*/ 555625 h 555625"/>
                    <a:gd name="connsiteX4-481" fmla="*/ 2591605 w 2641451"/>
                    <a:gd name="connsiteY4-482" fmla="*/ 485775 h 555625"/>
                    <a:gd name="connsiteX5-483" fmla="*/ 2594780 w 2641451"/>
                    <a:gd name="connsiteY5-484" fmla="*/ 142875 h 555625"/>
                    <a:gd name="connsiteX6-485" fmla="*/ 1648630 w 2641451"/>
                    <a:gd name="connsiteY6-486" fmla="*/ 0 h 555625"/>
                    <a:gd name="connsiteX7-487" fmla="*/ 48430 w 2641451"/>
                    <a:gd name="connsiteY7-488" fmla="*/ 38100 h 555625"/>
                    <a:gd name="connsiteX8-489" fmla="*/ 45255 w 2641451"/>
                    <a:gd name="connsiteY8-490" fmla="*/ 76200 h 555625"/>
                    <a:gd name="connsiteX9-491" fmla="*/ 505630 w 2641451"/>
                    <a:gd name="connsiteY9-492" fmla="*/ 244475 h 555625"/>
                    <a:gd name="connsiteX10-493" fmla="*/ 2512230 w 2641451"/>
                    <a:gd name="connsiteY10-494" fmla="*/ 209550 h 555625"/>
                    <a:gd name="connsiteX11-495" fmla="*/ 2521755 w 2641451"/>
                    <a:gd name="connsiteY11-496" fmla="*/ 425450 h 555625"/>
                    <a:gd name="connsiteX12-497" fmla="*/ 527855 w 2641451"/>
                    <a:gd name="connsiteY12-498" fmla="*/ 488950 h 555625"/>
                    <a:gd name="connsiteX13-499" fmla="*/ 105580 w 2641451"/>
                    <a:gd name="connsiteY13-500" fmla="*/ 244475 h 555625"/>
                    <a:gd name="connsiteX0-501" fmla="*/ 100036 w 2635907"/>
                    <a:gd name="connsiteY0-502" fmla="*/ 244475 h 555625"/>
                    <a:gd name="connsiteX1-503" fmla="*/ 27804 w 2635907"/>
                    <a:gd name="connsiteY1-504" fmla="*/ 266699 h 555625"/>
                    <a:gd name="connsiteX2-505" fmla="*/ 36536 w 2635907"/>
                    <a:gd name="connsiteY2-506" fmla="*/ 292100 h 555625"/>
                    <a:gd name="connsiteX3-507" fmla="*/ 484211 w 2635907"/>
                    <a:gd name="connsiteY3-508" fmla="*/ 555625 h 555625"/>
                    <a:gd name="connsiteX4-509" fmla="*/ 2586061 w 2635907"/>
                    <a:gd name="connsiteY4-510" fmla="*/ 485775 h 555625"/>
                    <a:gd name="connsiteX5-511" fmla="*/ 2589236 w 2635907"/>
                    <a:gd name="connsiteY5-512" fmla="*/ 142875 h 555625"/>
                    <a:gd name="connsiteX6-513" fmla="*/ 1643086 w 2635907"/>
                    <a:gd name="connsiteY6-514" fmla="*/ 0 h 555625"/>
                    <a:gd name="connsiteX7-515" fmla="*/ 42886 w 2635907"/>
                    <a:gd name="connsiteY7-516" fmla="*/ 38100 h 555625"/>
                    <a:gd name="connsiteX8-517" fmla="*/ 39711 w 2635907"/>
                    <a:gd name="connsiteY8-518" fmla="*/ 76200 h 555625"/>
                    <a:gd name="connsiteX9-519" fmla="*/ 500086 w 2635907"/>
                    <a:gd name="connsiteY9-520" fmla="*/ 244475 h 555625"/>
                    <a:gd name="connsiteX10-521" fmla="*/ 2506686 w 2635907"/>
                    <a:gd name="connsiteY10-522" fmla="*/ 209550 h 555625"/>
                    <a:gd name="connsiteX11-523" fmla="*/ 2516211 w 2635907"/>
                    <a:gd name="connsiteY11-524" fmla="*/ 425450 h 555625"/>
                    <a:gd name="connsiteX12-525" fmla="*/ 522311 w 2635907"/>
                    <a:gd name="connsiteY12-526" fmla="*/ 488950 h 555625"/>
                    <a:gd name="connsiteX13-527" fmla="*/ 100036 w 2635907"/>
                    <a:gd name="connsiteY13-528" fmla="*/ 244475 h 555625"/>
                    <a:gd name="connsiteX0-529" fmla="*/ 103571 w 2639442"/>
                    <a:gd name="connsiteY0-530" fmla="*/ 244475 h 555625"/>
                    <a:gd name="connsiteX1-531" fmla="*/ 21814 w 2639442"/>
                    <a:gd name="connsiteY1-532" fmla="*/ 226218 h 555625"/>
                    <a:gd name="connsiteX2-533" fmla="*/ 40071 w 2639442"/>
                    <a:gd name="connsiteY2-534" fmla="*/ 292100 h 555625"/>
                    <a:gd name="connsiteX3-535" fmla="*/ 487746 w 2639442"/>
                    <a:gd name="connsiteY3-536" fmla="*/ 555625 h 555625"/>
                    <a:gd name="connsiteX4-537" fmla="*/ 2589596 w 2639442"/>
                    <a:gd name="connsiteY4-538" fmla="*/ 485775 h 555625"/>
                    <a:gd name="connsiteX5-539" fmla="*/ 2592771 w 2639442"/>
                    <a:gd name="connsiteY5-540" fmla="*/ 142875 h 555625"/>
                    <a:gd name="connsiteX6-541" fmla="*/ 1646621 w 2639442"/>
                    <a:gd name="connsiteY6-542" fmla="*/ 0 h 555625"/>
                    <a:gd name="connsiteX7-543" fmla="*/ 46421 w 2639442"/>
                    <a:gd name="connsiteY7-544" fmla="*/ 38100 h 555625"/>
                    <a:gd name="connsiteX8-545" fmla="*/ 43246 w 2639442"/>
                    <a:gd name="connsiteY8-546" fmla="*/ 76200 h 555625"/>
                    <a:gd name="connsiteX9-547" fmla="*/ 503621 w 2639442"/>
                    <a:gd name="connsiteY9-548" fmla="*/ 244475 h 555625"/>
                    <a:gd name="connsiteX10-549" fmla="*/ 2510221 w 2639442"/>
                    <a:gd name="connsiteY10-550" fmla="*/ 209550 h 555625"/>
                    <a:gd name="connsiteX11-551" fmla="*/ 2519746 w 2639442"/>
                    <a:gd name="connsiteY11-552" fmla="*/ 425450 h 555625"/>
                    <a:gd name="connsiteX12-553" fmla="*/ 525846 w 2639442"/>
                    <a:gd name="connsiteY12-554" fmla="*/ 488950 h 555625"/>
                    <a:gd name="connsiteX13-555" fmla="*/ 103571 w 2639442"/>
                    <a:gd name="connsiteY13-556" fmla="*/ 244475 h 555625"/>
                    <a:gd name="connsiteX0-557" fmla="*/ 103571 w 2639442"/>
                    <a:gd name="connsiteY0-558" fmla="*/ 244475 h 555625"/>
                    <a:gd name="connsiteX1-559" fmla="*/ 21814 w 2639442"/>
                    <a:gd name="connsiteY1-560" fmla="*/ 226218 h 555625"/>
                    <a:gd name="connsiteX2-561" fmla="*/ 40071 w 2639442"/>
                    <a:gd name="connsiteY2-562" fmla="*/ 292100 h 555625"/>
                    <a:gd name="connsiteX3-563" fmla="*/ 487746 w 2639442"/>
                    <a:gd name="connsiteY3-564" fmla="*/ 555625 h 555625"/>
                    <a:gd name="connsiteX4-565" fmla="*/ 2589596 w 2639442"/>
                    <a:gd name="connsiteY4-566" fmla="*/ 485775 h 555625"/>
                    <a:gd name="connsiteX5-567" fmla="*/ 2592771 w 2639442"/>
                    <a:gd name="connsiteY5-568" fmla="*/ 142875 h 555625"/>
                    <a:gd name="connsiteX6-569" fmla="*/ 1646621 w 2639442"/>
                    <a:gd name="connsiteY6-570" fmla="*/ 0 h 555625"/>
                    <a:gd name="connsiteX7-571" fmla="*/ 46421 w 2639442"/>
                    <a:gd name="connsiteY7-572" fmla="*/ 38100 h 555625"/>
                    <a:gd name="connsiteX8-573" fmla="*/ 43246 w 2639442"/>
                    <a:gd name="connsiteY8-574" fmla="*/ 76200 h 555625"/>
                    <a:gd name="connsiteX9-575" fmla="*/ 503621 w 2639442"/>
                    <a:gd name="connsiteY9-576" fmla="*/ 244475 h 555625"/>
                    <a:gd name="connsiteX10-577" fmla="*/ 2510221 w 2639442"/>
                    <a:gd name="connsiteY10-578" fmla="*/ 209550 h 555625"/>
                    <a:gd name="connsiteX11-579" fmla="*/ 2519746 w 2639442"/>
                    <a:gd name="connsiteY11-580" fmla="*/ 425450 h 555625"/>
                    <a:gd name="connsiteX12-581" fmla="*/ 525846 w 2639442"/>
                    <a:gd name="connsiteY12-582" fmla="*/ 488950 h 555625"/>
                    <a:gd name="connsiteX13-583" fmla="*/ 103571 w 2639442"/>
                    <a:gd name="connsiteY13-584" fmla="*/ 244475 h 555625"/>
                    <a:gd name="connsiteX0-585" fmla="*/ 98616 w 2634487"/>
                    <a:gd name="connsiteY0-586" fmla="*/ 244475 h 555625"/>
                    <a:gd name="connsiteX1-587" fmla="*/ 16859 w 2634487"/>
                    <a:gd name="connsiteY1-588" fmla="*/ 226218 h 555625"/>
                    <a:gd name="connsiteX2-589" fmla="*/ 35116 w 2634487"/>
                    <a:gd name="connsiteY2-590" fmla="*/ 292100 h 555625"/>
                    <a:gd name="connsiteX3-591" fmla="*/ 482791 w 2634487"/>
                    <a:gd name="connsiteY3-592" fmla="*/ 555625 h 555625"/>
                    <a:gd name="connsiteX4-593" fmla="*/ 2584641 w 2634487"/>
                    <a:gd name="connsiteY4-594" fmla="*/ 485775 h 555625"/>
                    <a:gd name="connsiteX5-595" fmla="*/ 2587816 w 2634487"/>
                    <a:gd name="connsiteY5-596" fmla="*/ 142875 h 555625"/>
                    <a:gd name="connsiteX6-597" fmla="*/ 1641666 w 2634487"/>
                    <a:gd name="connsiteY6-598" fmla="*/ 0 h 555625"/>
                    <a:gd name="connsiteX7-599" fmla="*/ 41466 w 2634487"/>
                    <a:gd name="connsiteY7-600" fmla="*/ 38100 h 555625"/>
                    <a:gd name="connsiteX8-601" fmla="*/ 38291 w 2634487"/>
                    <a:gd name="connsiteY8-602" fmla="*/ 76200 h 555625"/>
                    <a:gd name="connsiteX9-603" fmla="*/ 498666 w 2634487"/>
                    <a:gd name="connsiteY9-604" fmla="*/ 244475 h 555625"/>
                    <a:gd name="connsiteX10-605" fmla="*/ 2505266 w 2634487"/>
                    <a:gd name="connsiteY10-606" fmla="*/ 209550 h 555625"/>
                    <a:gd name="connsiteX11-607" fmla="*/ 2514791 w 2634487"/>
                    <a:gd name="connsiteY11-608" fmla="*/ 425450 h 555625"/>
                    <a:gd name="connsiteX12-609" fmla="*/ 520891 w 2634487"/>
                    <a:gd name="connsiteY12-610" fmla="*/ 488950 h 555625"/>
                    <a:gd name="connsiteX13-611" fmla="*/ 98616 w 2634487"/>
                    <a:gd name="connsiteY13-612" fmla="*/ 244475 h 555625"/>
                    <a:gd name="connsiteX0-613" fmla="*/ 81757 w 2617628"/>
                    <a:gd name="connsiteY0-614" fmla="*/ 244475 h 555625"/>
                    <a:gd name="connsiteX1-615" fmla="*/ 0 w 2617628"/>
                    <a:gd name="connsiteY1-616" fmla="*/ 226218 h 555625"/>
                    <a:gd name="connsiteX2-617" fmla="*/ 18257 w 2617628"/>
                    <a:gd name="connsiteY2-618" fmla="*/ 292100 h 555625"/>
                    <a:gd name="connsiteX3-619" fmla="*/ 465932 w 2617628"/>
                    <a:gd name="connsiteY3-620" fmla="*/ 555625 h 555625"/>
                    <a:gd name="connsiteX4-621" fmla="*/ 2567782 w 2617628"/>
                    <a:gd name="connsiteY4-622" fmla="*/ 485775 h 555625"/>
                    <a:gd name="connsiteX5-623" fmla="*/ 2570957 w 2617628"/>
                    <a:gd name="connsiteY5-624" fmla="*/ 142875 h 555625"/>
                    <a:gd name="connsiteX6-625" fmla="*/ 1624807 w 2617628"/>
                    <a:gd name="connsiteY6-626" fmla="*/ 0 h 555625"/>
                    <a:gd name="connsiteX7-627" fmla="*/ 24607 w 2617628"/>
                    <a:gd name="connsiteY7-628" fmla="*/ 38100 h 555625"/>
                    <a:gd name="connsiteX8-629" fmla="*/ 21432 w 2617628"/>
                    <a:gd name="connsiteY8-630" fmla="*/ 76200 h 555625"/>
                    <a:gd name="connsiteX9-631" fmla="*/ 481807 w 2617628"/>
                    <a:gd name="connsiteY9-632" fmla="*/ 244475 h 555625"/>
                    <a:gd name="connsiteX10-633" fmla="*/ 2488407 w 2617628"/>
                    <a:gd name="connsiteY10-634" fmla="*/ 209550 h 555625"/>
                    <a:gd name="connsiteX11-635" fmla="*/ 2497932 w 2617628"/>
                    <a:gd name="connsiteY11-636" fmla="*/ 425450 h 555625"/>
                    <a:gd name="connsiteX12-637" fmla="*/ 504032 w 2617628"/>
                    <a:gd name="connsiteY12-638" fmla="*/ 488950 h 555625"/>
                    <a:gd name="connsiteX13-639" fmla="*/ 81757 w 2617628"/>
                    <a:gd name="connsiteY13-640" fmla="*/ 244475 h 555625"/>
                    <a:gd name="connsiteX0-641" fmla="*/ 67469 w 2603340"/>
                    <a:gd name="connsiteY0-642" fmla="*/ 244475 h 555625"/>
                    <a:gd name="connsiteX1-643" fmla="*/ 0 w 2603340"/>
                    <a:gd name="connsiteY1-644" fmla="*/ 247649 h 555625"/>
                    <a:gd name="connsiteX2-645" fmla="*/ 3969 w 2603340"/>
                    <a:gd name="connsiteY2-646" fmla="*/ 292100 h 555625"/>
                    <a:gd name="connsiteX3-647" fmla="*/ 451644 w 2603340"/>
                    <a:gd name="connsiteY3-648" fmla="*/ 555625 h 555625"/>
                    <a:gd name="connsiteX4-649" fmla="*/ 2553494 w 2603340"/>
                    <a:gd name="connsiteY4-650" fmla="*/ 485775 h 555625"/>
                    <a:gd name="connsiteX5-651" fmla="*/ 2556669 w 2603340"/>
                    <a:gd name="connsiteY5-652" fmla="*/ 142875 h 555625"/>
                    <a:gd name="connsiteX6-653" fmla="*/ 1610519 w 2603340"/>
                    <a:gd name="connsiteY6-654" fmla="*/ 0 h 555625"/>
                    <a:gd name="connsiteX7-655" fmla="*/ 10319 w 2603340"/>
                    <a:gd name="connsiteY7-656" fmla="*/ 38100 h 555625"/>
                    <a:gd name="connsiteX8-657" fmla="*/ 7144 w 2603340"/>
                    <a:gd name="connsiteY8-658" fmla="*/ 76200 h 555625"/>
                    <a:gd name="connsiteX9-659" fmla="*/ 467519 w 2603340"/>
                    <a:gd name="connsiteY9-660" fmla="*/ 244475 h 555625"/>
                    <a:gd name="connsiteX10-661" fmla="*/ 2474119 w 2603340"/>
                    <a:gd name="connsiteY10-662" fmla="*/ 209550 h 555625"/>
                    <a:gd name="connsiteX11-663" fmla="*/ 2483644 w 2603340"/>
                    <a:gd name="connsiteY11-664" fmla="*/ 425450 h 555625"/>
                    <a:gd name="connsiteX12-665" fmla="*/ 489744 w 2603340"/>
                    <a:gd name="connsiteY12-666" fmla="*/ 488950 h 555625"/>
                    <a:gd name="connsiteX13-667" fmla="*/ 67469 w 2603340"/>
                    <a:gd name="connsiteY13-668" fmla="*/ 244475 h 555625"/>
                    <a:gd name="connsiteX0-669" fmla="*/ 67469 w 2603340"/>
                    <a:gd name="connsiteY0-670" fmla="*/ 244475 h 555625"/>
                    <a:gd name="connsiteX1-671" fmla="*/ 0 w 2603340"/>
                    <a:gd name="connsiteY1-672" fmla="*/ 247649 h 555625"/>
                    <a:gd name="connsiteX2-673" fmla="*/ 3969 w 2603340"/>
                    <a:gd name="connsiteY2-674" fmla="*/ 292100 h 555625"/>
                    <a:gd name="connsiteX3-675" fmla="*/ 451644 w 2603340"/>
                    <a:gd name="connsiteY3-676" fmla="*/ 555625 h 555625"/>
                    <a:gd name="connsiteX4-677" fmla="*/ 2553494 w 2603340"/>
                    <a:gd name="connsiteY4-678" fmla="*/ 485775 h 555625"/>
                    <a:gd name="connsiteX5-679" fmla="*/ 2556669 w 2603340"/>
                    <a:gd name="connsiteY5-680" fmla="*/ 142875 h 555625"/>
                    <a:gd name="connsiteX6-681" fmla="*/ 1610519 w 2603340"/>
                    <a:gd name="connsiteY6-682" fmla="*/ 0 h 555625"/>
                    <a:gd name="connsiteX7-683" fmla="*/ 10319 w 2603340"/>
                    <a:gd name="connsiteY7-684" fmla="*/ 38100 h 555625"/>
                    <a:gd name="connsiteX8-685" fmla="*/ 7144 w 2603340"/>
                    <a:gd name="connsiteY8-686" fmla="*/ 76200 h 555625"/>
                    <a:gd name="connsiteX9-687" fmla="*/ 467519 w 2603340"/>
                    <a:gd name="connsiteY9-688" fmla="*/ 244475 h 555625"/>
                    <a:gd name="connsiteX10-689" fmla="*/ 2474119 w 2603340"/>
                    <a:gd name="connsiteY10-690" fmla="*/ 209550 h 555625"/>
                    <a:gd name="connsiteX11-691" fmla="*/ 2483644 w 2603340"/>
                    <a:gd name="connsiteY11-692" fmla="*/ 425450 h 555625"/>
                    <a:gd name="connsiteX12-693" fmla="*/ 489744 w 2603340"/>
                    <a:gd name="connsiteY12-694" fmla="*/ 488950 h 555625"/>
                    <a:gd name="connsiteX13-695" fmla="*/ 67469 w 2603340"/>
                    <a:gd name="connsiteY13-696" fmla="*/ 244475 h 555625"/>
                    <a:gd name="connsiteX0-697" fmla="*/ 67469 w 2603340"/>
                    <a:gd name="connsiteY0-698" fmla="*/ 244475 h 555625"/>
                    <a:gd name="connsiteX1-699" fmla="*/ 0 w 2603340"/>
                    <a:gd name="connsiteY1-700" fmla="*/ 242887 h 555625"/>
                    <a:gd name="connsiteX2-701" fmla="*/ 3969 w 2603340"/>
                    <a:gd name="connsiteY2-702" fmla="*/ 292100 h 555625"/>
                    <a:gd name="connsiteX3-703" fmla="*/ 451644 w 2603340"/>
                    <a:gd name="connsiteY3-704" fmla="*/ 555625 h 555625"/>
                    <a:gd name="connsiteX4-705" fmla="*/ 2553494 w 2603340"/>
                    <a:gd name="connsiteY4-706" fmla="*/ 485775 h 555625"/>
                    <a:gd name="connsiteX5-707" fmla="*/ 2556669 w 2603340"/>
                    <a:gd name="connsiteY5-708" fmla="*/ 142875 h 555625"/>
                    <a:gd name="connsiteX6-709" fmla="*/ 1610519 w 2603340"/>
                    <a:gd name="connsiteY6-710" fmla="*/ 0 h 555625"/>
                    <a:gd name="connsiteX7-711" fmla="*/ 10319 w 2603340"/>
                    <a:gd name="connsiteY7-712" fmla="*/ 38100 h 555625"/>
                    <a:gd name="connsiteX8-713" fmla="*/ 7144 w 2603340"/>
                    <a:gd name="connsiteY8-714" fmla="*/ 76200 h 555625"/>
                    <a:gd name="connsiteX9-715" fmla="*/ 467519 w 2603340"/>
                    <a:gd name="connsiteY9-716" fmla="*/ 244475 h 555625"/>
                    <a:gd name="connsiteX10-717" fmla="*/ 2474119 w 2603340"/>
                    <a:gd name="connsiteY10-718" fmla="*/ 209550 h 555625"/>
                    <a:gd name="connsiteX11-719" fmla="*/ 2483644 w 2603340"/>
                    <a:gd name="connsiteY11-720" fmla="*/ 425450 h 555625"/>
                    <a:gd name="connsiteX12-721" fmla="*/ 489744 w 2603340"/>
                    <a:gd name="connsiteY12-722" fmla="*/ 488950 h 555625"/>
                    <a:gd name="connsiteX13-723" fmla="*/ 67469 w 2603340"/>
                    <a:gd name="connsiteY13-724" fmla="*/ 244475 h 555625"/>
                    <a:gd name="connsiteX0-725" fmla="*/ 67469 w 2603340"/>
                    <a:gd name="connsiteY0-726" fmla="*/ 244475 h 555625"/>
                    <a:gd name="connsiteX1-727" fmla="*/ 0 w 2603340"/>
                    <a:gd name="connsiteY1-728" fmla="*/ 242887 h 555625"/>
                    <a:gd name="connsiteX2-729" fmla="*/ 3969 w 2603340"/>
                    <a:gd name="connsiteY2-730" fmla="*/ 292100 h 555625"/>
                    <a:gd name="connsiteX3-731" fmla="*/ 451644 w 2603340"/>
                    <a:gd name="connsiteY3-732" fmla="*/ 555625 h 555625"/>
                    <a:gd name="connsiteX4-733" fmla="*/ 2553494 w 2603340"/>
                    <a:gd name="connsiteY4-734" fmla="*/ 485775 h 555625"/>
                    <a:gd name="connsiteX5-735" fmla="*/ 2556669 w 2603340"/>
                    <a:gd name="connsiteY5-736" fmla="*/ 142875 h 555625"/>
                    <a:gd name="connsiteX6-737" fmla="*/ 1610519 w 2603340"/>
                    <a:gd name="connsiteY6-738" fmla="*/ 0 h 555625"/>
                    <a:gd name="connsiteX7-739" fmla="*/ 19844 w 2603340"/>
                    <a:gd name="connsiteY7-740" fmla="*/ 33337 h 555625"/>
                    <a:gd name="connsiteX8-741" fmla="*/ 7144 w 2603340"/>
                    <a:gd name="connsiteY8-742" fmla="*/ 76200 h 555625"/>
                    <a:gd name="connsiteX9-743" fmla="*/ 467519 w 2603340"/>
                    <a:gd name="connsiteY9-744" fmla="*/ 244475 h 555625"/>
                    <a:gd name="connsiteX10-745" fmla="*/ 2474119 w 2603340"/>
                    <a:gd name="connsiteY10-746" fmla="*/ 209550 h 555625"/>
                    <a:gd name="connsiteX11-747" fmla="*/ 2483644 w 2603340"/>
                    <a:gd name="connsiteY11-748" fmla="*/ 425450 h 555625"/>
                    <a:gd name="connsiteX12-749" fmla="*/ 489744 w 2603340"/>
                    <a:gd name="connsiteY12-750" fmla="*/ 488950 h 555625"/>
                    <a:gd name="connsiteX13-751" fmla="*/ 67469 w 2603340"/>
                    <a:gd name="connsiteY13-752" fmla="*/ 244475 h 555625"/>
                    <a:gd name="connsiteX0-753" fmla="*/ 67469 w 2603340"/>
                    <a:gd name="connsiteY0-754" fmla="*/ 244475 h 555625"/>
                    <a:gd name="connsiteX1-755" fmla="*/ 0 w 2603340"/>
                    <a:gd name="connsiteY1-756" fmla="*/ 242887 h 555625"/>
                    <a:gd name="connsiteX2-757" fmla="*/ 3969 w 2603340"/>
                    <a:gd name="connsiteY2-758" fmla="*/ 292100 h 555625"/>
                    <a:gd name="connsiteX3-759" fmla="*/ 451644 w 2603340"/>
                    <a:gd name="connsiteY3-760" fmla="*/ 555625 h 555625"/>
                    <a:gd name="connsiteX4-761" fmla="*/ 2553494 w 2603340"/>
                    <a:gd name="connsiteY4-762" fmla="*/ 485775 h 555625"/>
                    <a:gd name="connsiteX5-763" fmla="*/ 2556669 w 2603340"/>
                    <a:gd name="connsiteY5-764" fmla="*/ 142875 h 555625"/>
                    <a:gd name="connsiteX6-765" fmla="*/ 1610519 w 2603340"/>
                    <a:gd name="connsiteY6-766" fmla="*/ 0 h 555625"/>
                    <a:gd name="connsiteX7-767" fmla="*/ 10319 w 2603340"/>
                    <a:gd name="connsiteY7-768" fmla="*/ 30955 h 555625"/>
                    <a:gd name="connsiteX8-769" fmla="*/ 7144 w 2603340"/>
                    <a:gd name="connsiteY8-770" fmla="*/ 76200 h 555625"/>
                    <a:gd name="connsiteX9-771" fmla="*/ 467519 w 2603340"/>
                    <a:gd name="connsiteY9-772" fmla="*/ 244475 h 555625"/>
                    <a:gd name="connsiteX10-773" fmla="*/ 2474119 w 2603340"/>
                    <a:gd name="connsiteY10-774" fmla="*/ 209550 h 555625"/>
                    <a:gd name="connsiteX11-775" fmla="*/ 2483644 w 2603340"/>
                    <a:gd name="connsiteY11-776" fmla="*/ 425450 h 555625"/>
                    <a:gd name="connsiteX12-777" fmla="*/ 489744 w 2603340"/>
                    <a:gd name="connsiteY12-778" fmla="*/ 488950 h 555625"/>
                    <a:gd name="connsiteX13-779" fmla="*/ 67469 w 2603340"/>
                    <a:gd name="connsiteY13-780" fmla="*/ 244475 h 55562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183" y="connsiteY13-184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38" name="Freeform 28"/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-1" fmla="*/ 7144 w 2436996"/>
                    <a:gd name="connsiteY0-2" fmla="*/ 0 h 378619"/>
                    <a:gd name="connsiteX1-3" fmla="*/ 0 w 2436996"/>
                    <a:gd name="connsiteY1-4" fmla="*/ 130969 h 378619"/>
                    <a:gd name="connsiteX2-5" fmla="*/ 431007 w 2436996"/>
                    <a:gd name="connsiteY2-6" fmla="*/ 378619 h 378619"/>
                    <a:gd name="connsiteX3-7" fmla="*/ 2424113 w 2436996"/>
                    <a:gd name="connsiteY3-8" fmla="*/ 304800 h 378619"/>
                    <a:gd name="connsiteX4-9" fmla="*/ 2414588 w 2436996"/>
                    <a:gd name="connsiteY4-10" fmla="*/ 109538 h 378619"/>
                    <a:gd name="connsiteX5-11" fmla="*/ 428625 w 2436996"/>
                    <a:gd name="connsiteY5-12" fmla="*/ 150019 h 378619"/>
                    <a:gd name="connsiteX6-13" fmla="*/ 7144 w 2436996"/>
                    <a:gd name="connsiteY6-14" fmla="*/ 0 h 378619"/>
                    <a:gd name="connsiteX0-15" fmla="*/ 7144 w 2448855"/>
                    <a:gd name="connsiteY0-16" fmla="*/ 0 h 378619"/>
                    <a:gd name="connsiteX1-17" fmla="*/ 0 w 2448855"/>
                    <a:gd name="connsiteY1-18" fmla="*/ 130969 h 378619"/>
                    <a:gd name="connsiteX2-19" fmla="*/ 431007 w 2448855"/>
                    <a:gd name="connsiteY2-20" fmla="*/ 378619 h 378619"/>
                    <a:gd name="connsiteX3-21" fmla="*/ 2424113 w 2448855"/>
                    <a:gd name="connsiteY3-22" fmla="*/ 304800 h 378619"/>
                    <a:gd name="connsiteX4-23" fmla="*/ 2414588 w 2448855"/>
                    <a:gd name="connsiteY4-24" fmla="*/ 109538 h 378619"/>
                    <a:gd name="connsiteX5-25" fmla="*/ 428625 w 2448855"/>
                    <a:gd name="connsiteY5-26" fmla="*/ 150019 h 378619"/>
                    <a:gd name="connsiteX6-27" fmla="*/ 7144 w 2448855"/>
                    <a:gd name="connsiteY6-28" fmla="*/ 0 h 378619"/>
                    <a:gd name="connsiteX0-29" fmla="*/ 7144 w 2444270"/>
                    <a:gd name="connsiteY0-30" fmla="*/ 0 h 378619"/>
                    <a:gd name="connsiteX1-31" fmla="*/ 0 w 2444270"/>
                    <a:gd name="connsiteY1-32" fmla="*/ 130969 h 378619"/>
                    <a:gd name="connsiteX2-33" fmla="*/ 431007 w 2444270"/>
                    <a:gd name="connsiteY2-34" fmla="*/ 378619 h 378619"/>
                    <a:gd name="connsiteX3-35" fmla="*/ 2414588 w 2444270"/>
                    <a:gd name="connsiteY3-36" fmla="*/ 314325 h 378619"/>
                    <a:gd name="connsiteX4-37" fmla="*/ 2414588 w 2444270"/>
                    <a:gd name="connsiteY4-38" fmla="*/ 109538 h 378619"/>
                    <a:gd name="connsiteX5-39" fmla="*/ 428625 w 2444270"/>
                    <a:gd name="connsiteY5-40" fmla="*/ 150019 h 378619"/>
                    <a:gd name="connsiteX6-41" fmla="*/ 7144 w 2444270"/>
                    <a:gd name="connsiteY6-42" fmla="*/ 0 h 378619"/>
                    <a:gd name="connsiteX0-43" fmla="*/ 7144 w 2446779"/>
                    <a:gd name="connsiteY0-44" fmla="*/ 0 h 378619"/>
                    <a:gd name="connsiteX1-45" fmla="*/ 0 w 2446779"/>
                    <a:gd name="connsiteY1-46" fmla="*/ 130969 h 378619"/>
                    <a:gd name="connsiteX2-47" fmla="*/ 431007 w 2446779"/>
                    <a:gd name="connsiteY2-48" fmla="*/ 378619 h 378619"/>
                    <a:gd name="connsiteX3-49" fmla="*/ 2414588 w 2446779"/>
                    <a:gd name="connsiteY3-50" fmla="*/ 314325 h 378619"/>
                    <a:gd name="connsiteX4-51" fmla="*/ 2414588 w 2446779"/>
                    <a:gd name="connsiteY4-52" fmla="*/ 109538 h 378619"/>
                    <a:gd name="connsiteX5-53" fmla="*/ 428625 w 2446779"/>
                    <a:gd name="connsiteY5-54" fmla="*/ 150019 h 378619"/>
                    <a:gd name="connsiteX6-55" fmla="*/ 7144 w 2446779"/>
                    <a:gd name="connsiteY6-56" fmla="*/ 0 h 378619"/>
                    <a:gd name="connsiteX0-57" fmla="*/ 7144 w 2446779"/>
                    <a:gd name="connsiteY0-58" fmla="*/ 0 h 378619"/>
                    <a:gd name="connsiteX1-59" fmla="*/ 0 w 2446779"/>
                    <a:gd name="connsiteY1-60" fmla="*/ 130969 h 378619"/>
                    <a:gd name="connsiteX2-61" fmla="*/ 431007 w 2446779"/>
                    <a:gd name="connsiteY2-62" fmla="*/ 378619 h 378619"/>
                    <a:gd name="connsiteX3-63" fmla="*/ 2414588 w 2446779"/>
                    <a:gd name="connsiteY3-64" fmla="*/ 314325 h 378619"/>
                    <a:gd name="connsiteX4-65" fmla="*/ 2414588 w 2446779"/>
                    <a:gd name="connsiteY4-66" fmla="*/ 109538 h 378619"/>
                    <a:gd name="connsiteX5-67" fmla="*/ 433388 w 2446779"/>
                    <a:gd name="connsiteY5-68" fmla="*/ 140494 h 378619"/>
                    <a:gd name="connsiteX6-69" fmla="*/ 7144 w 2446779"/>
                    <a:gd name="connsiteY6-70" fmla="*/ 0 h 378619"/>
                    <a:gd name="connsiteX0-71" fmla="*/ 7144 w 2446779"/>
                    <a:gd name="connsiteY0-72" fmla="*/ 0 h 378619"/>
                    <a:gd name="connsiteX1-73" fmla="*/ 0 w 2446779"/>
                    <a:gd name="connsiteY1-74" fmla="*/ 130969 h 378619"/>
                    <a:gd name="connsiteX2-75" fmla="*/ 431007 w 2446779"/>
                    <a:gd name="connsiteY2-76" fmla="*/ 378619 h 378619"/>
                    <a:gd name="connsiteX3-77" fmla="*/ 2414588 w 2446779"/>
                    <a:gd name="connsiteY3-78" fmla="*/ 314325 h 378619"/>
                    <a:gd name="connsiteX4-79" fmla="*/ 2414588 w 2446779"/>
                    <a:gd name="connsiteY4-80" fmla="*/ 100013 h 378619"/>
                    <a:gd name="connsiteX5-81" fmla="*/ 433388 w 2446779"/>
                    <a:gd name="connsiteY5-82" fmla="*/ 140494 h 378619"/>
                    <a:gd name="connsiteX6-83" fmla="*/ 7144 w 2446779"/>
                    <a:gd name="connsiteY6-84" fmla="*/ 0 h 378619"/>
                    <a:gd name="connsiteX0-85" fmla="*/ 7144 w 2446779"/>
                    <a:gd name="connsiteY0-86" fmla="*/ 0 h 378619"/>
                    <a:gd name="connsiteX1-87" fmla="*/ 0 w 2446779"/>
                    <a:gd name="connsiteY1-88" fmla="*/ 130969 h 378619"/>
                    <a:gd name="connsiteX2-89" fmla="*/ 431007 w 2446779"/>
                    <a:gd name="connsiteY2-90" fmla="*/ 378619 h 378619"/>
                    <a:gd name="connsiteX3-91" fmla="*/ 2414588 w 2446779"/>
                    <a:gd name="connsiteY3-92" fmla="*/ 314325 h 378619"/>
                    <a:gd name="connsiteX4-93" fmla="*/ 2414588 w 2446779"/>
                    <a:gd name="connsiteY4-94" fmla="*/ 100013 h 378619"/>
                    <a:gd name="connsiteX5-95" fmla="*/ 442913 w 2446779"/>
                    <a:gd name="connsiteY5-96" fmla="*/ 142875 h 378619"/>
                    <a:gd name="connsiteX6-97" fmla="*/ 7144 w 2446779"/>
                    <a:gd name="connsiteY6-98" fmla="*/ 0 h 378619"/>
                    <a:gd name="connsiteX0-99" fmla="*/ 7144 w 2446779"/>
                    <a:gd name="connsiteY0-100" fmla="*/ 0 h 378619"/>
                    <a:gd name="connsiteX1-101" fmla="*/ 0 w 2446779"/>
                    <a:gd name="connsiteY1-102" fmla="*/ 130969 h 378619"/>
                    <a:gd name="connsiteX2-103" fmla="*/ 431007 w 2446779"/>
                    <a:gd name="connsiteY2-104" fmla="*/ 378619 h 378619"/>
                    <a:gd name="connsiteX3-105" fmla="*/ 2414588 w 2446779"/>
                    <a:gd name="connsiteY3-106" fmla="*/ 314325 h 378619"/>
                    <a:gd name="connsiteX4-107" fmla="*/ 2414588 w 2446779"/>
                    <a:gd name="connsiteY4-108" fmla="*/ 100013 h 378619"/>
                    <a:gd name="connsiteX5-109" fmla="*/ 445294 w 2446779"/>
                    <a:gd name="connsiteY5-110" fmla="*/ 135731 h 378619"/>
                    <a:gd name="connsiteX6-111" fmla="*/ 7144 w 2446779"/>
                    <a:gd name="connsiteY6-112" fmla="*/ 0 h 378619"/>
                    <a:gd name="connsiteX0-113" fmla="*/ 9525 w 2446779"/>
                    <a:gd name="connsiteY0-114" fmla="*/ 0 h 385763"/>
                    <a:gd name="connsiteX1-115" fmla="*/ 0 w 2446779"/>
                    <a:gd name="connsiteY1-116" fmla="*/ 138113 h 385763"/>
                    <a:gd name="connsiteX2-117" fmla="*/ 431007 w 2446779"/>
                    <a:gd name="connsiteY2-118" fmla="*/ 385763 h 385763"/>
                    <a:gd name="connsiteX3-119" fmla="*/ 2414588 w 2446779"/>
                    <a:gd name="connsiteY3-120" fmla="*/ 321469 h 385763"/>
                    <a:gd name="connsiteX4-121" fmla="*/ 2414588 w 2446779"/>
                    <a:gd name="connsiteY4-122" fmla="*/ 107157 h 385763"/>
                    <a:gd name="connsiteX5-123" fmla="*/ 445294 w 2446779"/>
                    <a:gd name="connsiteY5-124" fmla="*/ 142875 h 385763"/>
                    <a:gd name="connsiteX6-125" fmla="*/ 9525 w 2446779"/>
                    <a:gd name="connsiteY6-126" fmla="*/ 0 h 385763"/>
                    <a:gd name="connsiteX0-127" fmla="*/ 9525 w 2446779"/>
                    <a:gd name="connsiteY0-128" fmla="*/ 0 h 385763"/>
                    <a:gd name="connsiteX1-129" fmla="*/ 0 w 2446779"/>
                    <a:gd name="connsiteY1-130" fmla="*/ 138113 h 385763"/>
                    <a:gd name="connsiteX2-131" fmla="*/ 431007 w 2446779"/>
                    <a:gd name="connsiteY2-132" fmla="*/ 385763 h 385763"/>
                    <a:gd name="connsiteX3-133" fmla="*/ 2414588 w 2446779"/>
                    <a:gd name="connsiteY3-134" fmla="*/ 321469 h 385763"/>
                    <a:gd name="connsiteX4-135" fmla="*/ 2414588 w 2446779"/>
                    <a:gd name="connsiteY4-136" fmla="*/ 107157 h 385763"/>
                    <a:gd name="connsiteX5-137" fmla="*/ 445294 w 2446779"/>
                    <a:gd name="connsiteY5-138" fmla="*/ 142875 h 385763"/>
                    <a:gd name="connsiteX6-139" fmla="*/ 9525 w 2446779"/>
                    <a:gd name="connsiteY6-140" fmla="*/ 0 h 385763"/>
                    <a:gd name="connsiteX0-141" fmla="*/ 9525 w 2446779"/>
                    <a:gd name="connsiteY0-142" fmla="*/ 0 h 385763"/>
                    <a:gd name="connsiteX1-143" fmla="*/ 0 w 2446779"/>
                    <a:gd name="connsiteY1-144" fmla="*/ 138113 h 385763"/>
                    <a:gd name="connsiteX2-145" fmla="*/ 431007 w 2446779"/>
                    <a:gd name="connsiteY2-146" fmla="*/ 385763 h 385763"/>
                    <a:gd name="connsiteX3-147" fmla="*/ 2414588 w 2446779"/>
                    <a:gd name="connsiteY3-148" fmla="*/ 321469 h 385763"/>
                    <a:gd name="connsiteX4-149" fmla="*/ 2414588 w 2446779"/>
                    <a:gd name="connsiteY4-150" fmla="*/ 107157 h 385763"/>
                    <a:gd name="connsiteX5-151" fmla="*/ 445294 w 2446779"/>
                    <a:gd name="connsiteY5-152" fmla="*/ 142875 h 385763"/>
                    <a:gd name="connsiteX6-153" fmla="*/ 9525 w 2446779"/>
                    <a:gd name="connsiteY6-154" fmla="*/ 0 h 385763"/>
                    <a:gd name="connsiteX0-155" fmla="*/ 14287 w 2451541"/>
                    <a:gd name="connsiteY0-156" fmla="*/ 0 h 385763"/>
                    <a:gd name="connsiteX1-157" fmla="*/ 0 w 2451541"/>
                    <a:gd name="connsiteY1-158" fmla="*/ 145257 h 385763"/>
                    <a:gd name="connsiteX2-159" fmla="*/ 435769 w 2451541"/>
                    <a:gd name="connsiteY2-160" fmla="*/ 385763 h 385763"/>
                    <a:gd name="connsiteX3-161" fmla="*/ 2419350 w 2451541"/>
                    <a:gd name="connsiteY3-162" fmla="*/ 321469 h 385763"/>
                    <a:gd name="connsiteX4-163" fmla="*/ 2419350 w 2451541"/>
                    <a:gd name="connsiteY4-164" fmla="*/ 107157 h 385763"/>
                    <a:gd name="connsiteX5-165" fmla="*/ 450056 w 2451541"/>
                    <a:gd name="connsiteY5-166" fmla="*/ 142875 h 385763"/>
                    <a:gd name="connsiteX6-167" fmla="*/ 14287 w 2451541"/>
                    <a:gd name="connsiteY6-168" fmla="*/ 0 h 385763"/>
                    <a:gd name="connsiteX0-169" fmla="*/ 4762 w 2451541"/>
                    <a:gd name="connsiteY0-170" fmla="*/ 0 h 383382"/>
                    <a:gd name="connsiteX1-171" fmla="*/ 0 w 2451541"/>
                    <a:gd name="connsiteY1-172" fmla="*/ 142876 h 383382"/>
                    <a:gd name="connsiteX2-173" fmla="*/ 435769 w 2451541"/>
                    <a:gd name="connsiteY2-174" fmla="*/ 383382 h 383382"/>
                    <a:gd name="connsiteX3-175" fmla="*/ 2419350 w 2451541"/>
                    <a:gd name="connsiteY3-176" fmla="*/ 319088 h 383382"/>
                    <a:gd name="connsiteX4-177" fmla="*/ 2419350 w 2451541"/>
                    <a:gd name="connsiteY4-178" fmla="*/ 104776 h 383382"/>
                    <a:gd name="connsiteX5-179" fmla="*/ 450056 w 2451541"/>
                    <a:gd name="connsiteY5-180" fmla="*/ 140494 h 383382"/>
                    <a:gd name="connsiteX6-181" fmla="*/ 4762 w 2451541"/>
                    <a:gd name="connsiteY6-182" fmla="*/ 0 h 383382"/>
                    <a:gd name="connsiteX0-183" fmla="*/ 4762 w 2451541"/>
                    <a:gd name="connsiteY0-184" fmla="*/ 0 h 383382"/>
                    <a:gd name="connsiteX1-185" fmla="*/ 0 w 2451541"/>
                    <a:gd name="connsiteY1-186" fmla="*/ 142876 h 383382"/>
                    <a:gd name="connsiteX2-187" fmla="*/ 435769 w 2451541"/>
                    <a:gd name="connsiteY2-188" fmla="*/ 383382 h 383382"/>
                    <a:gd name="connsiteX3-189" fmla="*/ 2419350 w 2451541"/>
                    <a:gd name="connsiteY3-190" fmla="*/ 319088 h 383382"/>
                    <a:gd name="connsiteX4-191" fmla="*/ 2419350 w 2451541"/>
                    <a:gd name="connsiteY4-192" fmla="*/ 104776 h 383382"/>
                    <a:gd name="connsiteX5-193" fmla="*/ 450056 w 2451541"/>
                    <a:gd name="connsiteY5-194" fmla="*/ 140494 h 383382"/>
                    <a:gd name="connsiteX6-195" fmla="*/ 4762 w 2451541"/>
                    <a:gd name="connsiteY6-196" fmla="*/ 0 h 383382"/>
                    <a:gd name="connsiteX0-197" fmla="*/ 11905 w 2458684"/>
                    <a:gd name="connsiteY0-198" fmla="*/ 0 h 383382"/>
                    <a:gd name="connsiteX1-199" fmla="*/ 0 w 2458684"/>
                    <a:gd name="connsiteY1-200" fmla="*/ 138114 h 383382"/>
                    <a:gd name="connsiteX2-201" fmla="*/ 442912 w 2458684"/>
                    <a:gd name="connsiteY2-202" fmla="*/ 383382 h 383382"/>
                    <a:gd name="connsiteX3-203" fmla="*/ 2426493 w 2458684"/>
                    <a:gd name="connsiteY3-204" fmla="*/ 319088 h 383382"/>
                    <a:gd name="connsiteX4-205" fmla="*/ 2426493 w 2458684"/>
                    <a:gd name="connsiteY4-206" fmla="*/ 104776 h 383382"/>
                    <a:gd name="connsiteX5-207" fmla="*/ 457199 w 2458684"/>
                    <a:gd name="connsiteY5-208" fmla="*/ 140494 h 383382"/>
                    <a:gd name="connsiteX6-209" fmla="*/ 11905 w 2458684"/>
                    <a:gd name="connsiteY6-210" fmla="*/ 0 h 38338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sp>
          <p:nvSpPr>
            <p:cNvPr id="73" name="Trapezoid 24"/>
            <p:cNvSpPr>
              <a:spLocks noChangeAspect="1"/>
            </p:cNvSpPr>
            <p:nvPr/>
          </p:nvSpPr>
          <p:spPr>
            <a:xfrm rot="8369018">
              <a:off x="4215200" y="4240285"/>
              <a:ext cx="410470" cy="414380"/>
            </a:xfrm>
            <a:custGeom>
              <a:avLst/>
              <a:gdLst/>
              <a:ahLst/>
              <a:cxnLst/>
              <a:rect l="l" t="t" r="r" b="b"/>
              <a:pathLst>
                <a:path w="4411086" h="4453092">
                  <a:moveTo>
                    <a:pt x="3095887" y="1153910"/>
                  </a:moveTo>
                  <a:cubicBezTo>
                    <a:pt x="3119009" y="1174647"/>
                    <a:pt x="3146597" y="1191685"/>
                    <a:pt x="3177861" y="1203446"/>
                  </a:cubicBezTo>
                  <a:cubicBezTo>
                    <a:pt x="3302917" y="1250492"/>
                    <a:pt x="3439398" y="1195315"/>
                    <a:pt x="3482703" y="1080205"/>
                  </a:cubicBezTo>
                  <a:cubicBezTo>
                    <a:pt x="3526008" y="965093"/>
                    <a:pt x="3459737" y="833641"/>
                    <a:pt x="3334683" y="786595"/>
                  </a:cubicBezTo>
                  <a:cubicBezTo>
                    <a:pt x="3209628" y="739549"/>
                    <a:pt x="3073147" y="794724"/>
                    <a:pt x="3029841" y="909836"/>
                  </a:cubicBezTo>
                  <a:cubicBezTo>
                    <a:pt x="2997363" y="996169"/>
                    <a:pt x="3026521" y="1091695"/>
                    <a:pt x="3095887" y="1153910"/>
                  </a:cubicBezTo>
                  <a:close/>
                  <a:moveTo>
                    <a:pt x="3521423" y="1860548"/>
                  </a:moveTo>
                  <a:cubicBezTo>
                    <a:pt x="3544546" y="1881285"/>
                    <a:pt x="3572135" y="1898322"/>
                    <a:pt x="3603399" y="1910084"/>
                  </a:cubicBezTo>
                  <a:cubicBezTo>
                    <a:pt x="3728453" y="1957130"/>
                    <a:pt x="3864935" y="1901953"/>
                    <a:pt x="3908240" y="1786842"/>
                  </a:cubicBezTo>
                  <a:cubicBezTo>
                    <a:pt x="3951546" y="1671732"/>
                    <a:pt x="3885275" y="1540278"/>
                    <a:pt x="3760220" y="1493232"/>
                  </a:cubicBezTo>
                  <a:cubicBezTo>
                    <a:pt x="3635166" y="1446186"/>
                    <a:pt x="3498684" y="1501363"/>
                    <a:pt x="3455379" y="1616474"/>
                  </a:cubicBezTo>
                  <a:cubicBezTo>
                    <a:pt x="3422900" y="1702807"/>
                    <a:pt x="3452057" y="1798333"/>
                    <a:pt x="3521423" y="1860548"/>
                  </a:cubicBezTo>
                  <a:close/>
                  <a:moveTo>
                    <a:pt x="3507502" y="2659088"/>
                  </a:moveTo>
                  <a:cubicBezTo>
                    <a:pt x="3530625" y="2679826"/>
                    <a:pt x="3558214" y="2696863"/>
                    <a:pt x="3589478" y="2708624"/>
                  </a:cubicBezTo>
                  <a:cubicBezTo>
                    <a:pt x="3714532" y="2755670"/>
                    <a:pt x="3851014" y="2700494"/>
                    <a:pt x="3894319" y="2585383"/>
                  </a:cubicBezTo>
                  <a:cubicBezTo>
                    <a:pt x="3937624" y="2470273"/>
                    <a:pt x="3871353" y="2338820"/>
                    <a:pt x="3746299" y="2291774"/>
                  </a:cubicBezTo>
                  <a:cubicBezTo>
                    <a:pt x="3621245" y="2244728"/>
                    <a:pt x="3484763" y="2299905"/>
                    <a:pt x="3441458" y="2415014"/>
                  </a:cubicBezTo>
                  <a:cubicBezTo>
                    <a:pt x="3408979" y="2501348"/>
                    <a:pt x="3438136" y="2596873"/>
                    <a:pt x="3507502" y="2659088"/>
                  </a:cubicBezTo>
                  <a:close/>
                  <a:moveTo>
                    <a:pt x="2750047" y="3029987"/>
                  </a:moveTo>
                  <a:cubicBezTo>
                    <a:pt x="2773168" y="3050726"/>
                    <a:pt x="2800759" y="3067763"/>
                    <a:pt x="2832021" y="3079524"/>
                  </a:cubicBezTo>
                  <a:cubicBezTo>
                    <a:pt x="2957076" y="3126570"/>
                    <a:pt x="3093558" y="3071393"/>
                    <a:pt x="3136863" y="2956283"/>
                  </a:cubicBezTo>
                  <a:cubicBezTo>
                    <a:pt x="3180168" y="2841172"/>
                    <a:pt x="3113897" y="2709719"/>
                    <a:pt x="2988843" y="2662673"/>
                  </a:cubicBezTo>
                  <a:cubicBezTo>
                    <a:pt x="2863789" y="2615627"/>
                    <a:pt x="2727307" y="2670804"/>
                    <a:pt x="2684001" y="2785914"/>
                  </a:cubicBezTo>
                  <a:cubicBezTo>
                    <a:pt x="2651523" y="2872247"/>
                    <a:pt x="2680681" y="2967773"/>
                    <a:pt x="2750047" y="3029987"/>
                  </a:cubicBezTo>
                  <a:close/>
                  <a:moveTo>
                    <a:pt x="1666926" y="2573567"/>
                  </a:moveTo>
                  <a:lnTo>
                    <a:pt x="1775047" y="423729"/>
                  </a:lnTo>
                  <a:lnTo>
                    <a:pt x="1991290" y="423729"/>
                  </a:lnTo>
                  <a:lnTo>
                    <a:pt x="2099411" y="2573567"/>
                  </a:lnTo>
                  <a:close/>
                  <a:moveTo>
                    <a:pt x="1154974" y="2568578"/>
                  </a:moveTo>
                  <a:cubicBezTo>
                    <a:pt x="1178096" y="2589317"/>
                    <a:pt x="1205685" y="2606354"/>
                    <a:pt x="1236949" y="2618115"/>
                  </a:cubicBezTo>
                  <a:cubicBezTo>
                    <a:pt x="1362003" y="2665161"/>
                    <a:pt x="1498485" y="2609985"/>
                    <a:pt x="1541790" y="2494874"/>
                  </a:cubicBezTo>
                  <a:cubicBezTo>
                    <a:pt x="1585096" y="2379763"/>
                    <a:pt x="1518825" y="2248310"/>
                    <a:pt x="1393770" y="2201264"/>
                  </a:cubicBezTo>
                  <a:cubicBezTo>
                    <a:pt x="1268716" y="2154218"/>
                    <a:pt x="1132234" y="2209394"/>
                    <a:pt x="1088929" y="2324505"/>
                  </a:cubicBezTo>
                  <a:cubicBezTo>
                    <a:pt x="1056450" y="2410839"/>
                    <a:pt x="1085608" y="2506364"/>
                    <a:pt x="1154974" y="2568578"/>
                  </a:cubicBezTo>
                  <a:close/>
                  <a:moveTo>
                    <a:pt x="1811301" y="3132571"/>
                  </a:moveTo>
                  <a:lnTo>
                    <a:pt x="1704026" y="2663196"/>
                  </a:lnTo>
                  <a:lnTo>
                    <a:pt x="2117930" y="2682436"/>
                  </a:lnTo>
                  <a:lnTo>
                    <a:pt x="1967575" y="3139835"/>
                  </a:lnTo>
                  <a:close/>
                  <a:moveTo>
                    <a:pt x="474734" y="2026084"/>
                  </a:moveTo>
                  <a:cubicBezTo>
                    <a:pt x="497856" y="2046823"/>
                    <a:pt x="525445" y="2063859"/>
                    <a:pt x="556709" y="2075621"/>
                  </a:cubicBezTo>
                  <a:cubicBezTo>
                    <a:pt x="681763" y="2122667"/>
                    <a:pt x="818245" y="2067490"/>
                    <a:pt x="861550" y="1952380"/>
                  </a:cubicBezTo>
                  <a:cubicBezTo>
                    <a:pt x="904855" y="1837269"/>
                    <a:pt x="838584" y="1705816"/>
                    <a:pt x="713530" y="1658770"/>
                  </a:cubicBezTo>
                  <a:cubicBezTo>
                    <a:pt x="588476" y="1611724"/>
                    <a:pt x="451994" y="1666900"/>
                    <a:pt x="408689" y="1782011"/>
                  </a:cubicBezTo>
                  <a:cubicBezTo>
                    <a:pt x="376210" y="1868344"/>
                    <a:pt x="405367" y="1963870"/>
                    <a:pt x="474734" y="2026084"/>
                  </a:cubicBezTo>
                  <a:close/>
                  <a:moveTo>
                    <a:pt x="470005" y="2517620"/>
                  </a:moveTo>
                  <a:cubicBezTo>
                    <a:pt x="142796" y="2243059"/>
                    <a:pt x="-69074" y="1913805"/>
                    <a:pt x="20698" y="1573981"/>
                  </a:cubicBezTo>
                  <a:cubicBezTo>
                    <a:pt x="290062" y="677171"/>
                    <a:pt x="1131284" y="1373424"/>
                    <a:pt x="1417683" y="1157395"/>
                  </a:cubicBezTo>
                  <a:cubicBezTo>
                    <a:pt x="1704082" y="941367"/>
                    <a:pt x="795764" y="512391"/>
                    <a:pt x="1486994" y="164947"/>
                  </a:cubicBezTo>
                  <a:cubicBezTo>
                    <a:pt x="1963635" y="-91969"/>
                    <a:pt x="2301495" y="-33140"/>
                    <a:pt x="2924035" y="233397"/>
                  </a:cubicBezTo>
                  <a:cubicBezTo>
                    <a:pt x="3546575" y="499935"/>
                    <a:pt x="4682373" y="1460700"/>
                    <a:pt x="4352060" y="2410274"/>
                  </a:cubicBezTo>
                  <a:cubicBezTo>
                    <a:pt x="4055563" y="3262631"/>
                    <a:pt x="2903863" y="3342769"/>
                    <a:pt x="2149143" y="3248705"/>
                  </a:cubicBezTo>
                  <a:cubicBezTo>
                    <a:pt x="2120485" y="3221681"/>
                    <a:pt x="2088781" y="3200633"/>
                    <a:pt x="2056697" y="3184977"/>
                  </a:cubicBezTo>
                  <a:lnTo>
                    <a:pt x="2029525" y="3174239"/>
                  </a:lnTo>
                  <a:lnTo>
                    <a:pt x="2074465" y="2961096"/>
                  </a:lnTo>
                  <a:cubicBezTo>
                    <a:pt x="2174448" y="2968058"/>
                    <a:pt x="2268303" y="2914369"/>
                    <a:pt x="2302852" y="2822534"/>
                  </a:cubicBezTo>
                  <a:cubicBezTo>
                    <a:pt x="2344980" y="2710550"/>
                    <a:pt x="2283405" y="2583099"/>
                    <a:pt x="2164586" y="2533664"/>
                  </a:cubicBezTo>
                  <a:lnTo>
                    <a:pt x="2177079" y="2474412"/>
                  </a:lnTo>
                  <a:lnTo>
                    <a:pt x="2181423" y="2474420"/>
                  </a:lnTo>
                  <a:lnTo>
                    <a:pt x="2180348" y="2458905"/>
                  </a:lnTo>
                  <a:lnTo>
                    <a:pt x="2183345" y="2444691"/>
                  </a:lnTo>
                  <a:lnTo>
                    <a:pt x="2179364" y="2444684"/>
                  </a:lnTo>
                  <a:lnTo>
                    <a:pt x="2069296" y="855315"/>
                  </a:lnTo>
                  <a:cubicBezTo>
                    <a:pt x="2264713" y="815272"/>
                    <a:pt x="2400776" y="670372"/>
                    <a:pt x="2376696" y="524656"/>
                  </a:cubicBezTo>
                  <a:cubicBezTo>
                    <a:pt x="2351678" y="373263"/>
                    <a:pt x="2163271" y="278317"/>
                    <a:pt x="1955875" y="312591"/>
                  </a:cubicBezTo>
                  <a:cubicBezTo>
                    <a:pt x="1748480" y="346862"/>
                    <a:pt x="1600634" y="497374"/>
                    <a:pt x="1625652" y="648768"/>
                  </a:cubicBezTo>
                  <a:cubicBezTo>
                    <a:pt x="1635034" y="705540"/>
                    <a:pt x="1667392" y="754373"/>
                    <a:pt x="1715112" y="791433"/>
                  </a:cubicBezTo>
                  <a:lnTo>
                    <a:pt x="1728511" y="799403"/>
                  </a:lnTo>
                  <a:lnTo>
                    <a:pt x="1608970" y="2443607"/>
                  </a:lnTo>
                  <a:lnTo>
                    <a:pt x="1608731" y="2443607"/>
                  </a:lnTo>
                  <a:lnTo>
                    <a:pt x="1608909" y="2444461"/>
                  </a:lnTo>
                  <a:lnTo>
                    <a:pt x="1606809" y="2473335"/>
                  </a:lnTo>
                  <a:lnTo>
                    <a:pt x="1614885" y="2473351"/>
                  </a:lnTo>
                  <a:lnTo>
                    <a:pt x="1760460" y="3176931"/>
                  </a:lnTo>
                  <a:cubicBezTo>
                    <a:pt x="1363839" y="3071567"/>
                    <a:pt x="842276" y="2829991"/>
                    <a:pt x="470005" y="2517620"/>
                  </a:cubicBezTo>
                  <a:close/>
                  <a:moveTo>
                    <a:pt x="1703651" y="4144665"/>
                  </a:moveTo>
                  <a:cubicBezTo>
                    <a:pt x="1692426" y="4135382"/>
                    <a:pt x="1682479" y="4126471"/>
                    <a:pt x="1673433" y="4117764"/>
                  </a:cubicBezTo>
                  <a:cubicBezTo>
                    <a:pt x="1630012" y="4075967"/>
                    <a:pt x="1607344" y="4038835"/>
                    <a:pt x="1563711" y="3987474"/>
                  </a:cubicBezTo>
                  <a:cubicBezTo>
                    <a:pt x="1428119" y="3754817"/>
                    <a:pt x="1459551" y="3514918"/>
                    <a:pt x="1577437" y="3369529"/>
                  </a:cubicBezTo>
                  <a:cubicBezTo>
                    <a:pt x="1695323" y="3224139"/>
                    <a:pt x="1812160" y="3189516"/>
                    <a:pt x="1943877" y="3254126"/>
                  </a:cubicBezTo>
                  <a:cubicBezTo>
                    <a:pt x="2075594" y="3318736"/>
                    <a:pt x="2201944" y="3486346"/>
                    <a:pt x="2150195" y="3720844"/>
                  </a:cubicBezTo>
                  <a:cubicBezTo>
                    <a:pt x="2053054" y="4010881"/>
                    <a:pt x="2046121" y="3999957"/>
                    <a:pt x="2256634" y="4453092"/>
                  </a:cubicBezTo>
                  <a:cubicBezTo>
                    <a:pt x="1923422" y="4292924"/>
                    <a:pt x="1782225" y="4209649"/>
                    <a:pt x="1703651" y="41446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5" name="Freeform: Shape 74"/>
            <p:cNvSpPr/>
            <p:nvPr/>
          </p:nvSpPr>
          <p:spPr>
            <a:xfrm rot="5400000">
              <a:off x="7642674" y="4398956"/>
              <a:ext cx="286823" cy="287246"/>
            </a:xfrm>
            <a:custGeom>
              <a:avLst/>
              <a:gdLst>
                <a:gd name="connsiteX0" fmla="*/ 42 w 721442"/>
                <a:gd name="connsiteY0" fmla="*/ 522852 h 722507"/>
                <a:gd name="connsiteX1" fmla="*/ 5857 w 721442"/>
                <a:gd name="connsiteY1" fmla="*/ 47329 h 722507"/>
                <a:gd name="connsiteX2" fmla="*/ 53185 w 721442"/>
                <a:gd name="connsiteY2" fmla="*/ 0 h 722507"/>
                <a:gd name="connsiteX3" fmla="*/ 102932 w 721442"/>
                <a:gd name="connsiteY3" fmla="*/ 0 h 722507"/>
                <a:gd name="connsiteX4" fmla="*/ 150260 w 721442"/>
                <a:gd name="connsiteY4" fmla="*/ 47329 h 722507"/>
                <a:gd name="connsiteX5" fmla="*/ 148891 w 721442"/>
                <a:gd name="connsiteY5" fmla="*/ 154199 h 722507"/>
                <a:gd name="connsiteX6" fmla="*/ 148407 w 721442"/>
                <a:gd name="connsiteY6" fmla="*/ 182723 h 722507"/>
                <a:gd name="connsiteX7" fmla="*/ 331751 w 721442"/>
                <a:gd name="connsiteY7" fmla="*/ 177508 h 722507"/>
                <a:gd name="connsiteX8" fmla="*/ 527686 w 721442"/>
                <a:gd name="connsiteY8" fmla="*/ 167574 h 722507"/>
                <a:gd name="connsiteX9" fmla="*/ 467883 w 721442"/>
                <a:gd name="connsiteY9" fmla="*/ 53046 h 722507"/>
                <a:gd name="connsiteX10" fmla="*/ 721421 w 721442"/>
                <a:gd name="connsiteY10" fmla="*/ 129085 h 722507"/>
                <a:gd name="connsiteX11" fmla="*/ 547357 w 721442"/>
                <a:gd name="connsiteY11" fmla="*/ 287593 h 722507"/>
                <a:gd name="connsiteX12" fmla="*/ 146593 w 721442"/>
                <a:gd name="connsiteY12" fmla="*/ 294469 h 722507"/>
                <a:gd name="connsiteX13" fmla="*/ 146309 w 721442"/>
                <a:gd name="connsiteY13" fmla="*/ 312824 h 722507"/>
                <a:gd name="connsiteX14" fmla="*/ 145796 w 721442"/>
                <a:gd name="connsiteY14" fmla="*/ 388895 h 722507"/>
                <a:gd name="connsiteX15" fmla="*/ 145887 w 721442"/>
                <a:gd name="connsiteY15" fmla="*/ 417641 h 722507"/>
                <a:gd name="connsiteX16" fmla="*/ 564076 w 721442"/>
                <a:gd name="connsiteY16" fmla="*/ 417641 h 722507"/>
                <a:gd name="connsiteX17" fmla="*/ 719692 w 721442"/>
                <a:gd name="connsiteY17" fmla="*/ 543229 h 722507"/>
                <a:gd name="connsiteX18" fmla="*/ 631765 w 721442"/>
                <a:gd name="connsiteY18" fmla="*/ 586638 h 722507"/>
                <a:gd name="connsiteX19" fmla="*/ 452578 w 721442"/>
                <a:gd name="connsiteY19" fmla="*/ 524866 h 722507"/>
                <a:gd name="connsiteX20" fmla="*/ 234716 w 721442"/>
                <a:gd name="connsiteY20" fmla="*/ 528410 h 722507"/>
                <a:gd name="connsiteX21" fmla="*/ 147934 w 721442"/>
                <a:gd name="connsiteY21" fmla="*/ 529997 h 722507"/>
                <a:gd name="connsiteX22" fmla="*/ 149842 w 721442"/>
                <a:gd name="connsiteY22" fmla="*/ 554392 h 722507"/>
                <a:gd name="connsiteX23" fmla="*/ 210351 w 721442"/>
                <a:gd name="connsiteY23" fmla="*/ 722507 h 722507"/>
                <a:gd name="connsiteX24" fmla="*/ 42 w 721442"/>
                <a:gd name="connsiteY24" fmla="*/ 522852 h 72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1442" h="722507">
                  <a:moveTo>
                    <a:pt x="42" y="522852"/>
                  </a:moveTo>
                  <a:cubicBezTo>
                    <a:pt x="-605" y="350129"/>
                    <a:pt x="6503" y="220051"/>
                    <a:pt x="5857" y="47329"/>
                  </a:cubicBezTo>
                  <a:cubicBezTo>
                    <a:pt x="5857" y="21190"/>
                    <a:pt x="27046" y="0"/>
                    <a:pt x="53185" y="0"/>
                  </a:cubicBezTo>
                  <a:lnTo>
                    <a:pt x="102932" y="0"/>
                  </a:lnTo>
                  <a:cubicBezTo>
                    <a:pt x="129071" y="0"/>
                    <a:pt x="150260" y="21190"/>
                    <a:pt x="150260" y="47329"/>
                  </a:cubicBezTo>
                  <a:cubicBezTo>
                    <a:pt x="149853" y="88041"/>
                    <a:pt x="149377" y="122989"/>
                    <a:pt x="148891" y="154199"/>
                  </a:cubicBezTo>
                  <a:lnTo>
                    <a:pt x="148407" y="182723"/>
                  </a:lnTo>
                  <a:lnTo>
                    <a:pt x="331751" y="177508"/>
                  </a:lnTo>
                  <a:cubicBezTo>
                    <a:pt x="397063" y="175650"/>
                    <a:pt x="462374" y="173066"/>
                    <a:pt x="527686" y="167574"/>
                  </a:cubicBezTo>
                  <a:cubicBezTo>
                    <a:pt x="642817" y="145134"/>
                    <a:pt x="586782" y="11119"/>
                    <a:pt x="467883" y="53046"/>
                  </a:cubicBezTo>
                  <a:cubicBezTo>
                    <a:pt x="570547" y="-49115"/>
                    <a:pt x="723145" y="18126"/>
                    <a:pt x="721421" y="129085"/>
                  </a:cubicBezTo>
                  <a:cubicBezTo>
                    <a:pt x="720775" y="181200"/>
                    <a:pt x="734474" y="263637"/>
                    <a:pt x="547357" y="287593"/>
                  </a:cubicBezTo>
                  <a:lnTo>
                    <a:pt x="146593" y="294469"/>
                  </a:lnTo>
                  <a:lnTo>
                    <a:pt x="146309" y="312824"/>
                  </a:lnTo>
                  <a:cubicBezTo>
                    <a:pt x="146013" y="337190"/>
                    <a:pt x="145822" y="361872"/>
                    <a:pt x="145796" y="388895"/>
                  </a:cubicBezTo>
                  <a:lnTo>
                    <a:pt x="145887" y="417641"/>
                  </a:lnTo>
                  <a:lnTo>
                    <a:pt x="564076" y="417641"/>
                  </a:lnTo>
                  <a:cubicBezTo>
                    <a:pt x="676720" y="420465"/>
                    <a:pt x="718804" y="471343"/>
                    <a:pt x="719692" y="543229"/>
                  </a:cubicBezTo>
                  <a:cubicBezTo>
                    <a:pt x="721183" y="582376"/>
                    <a:pt x="690900" y="608290"/>
                    <a:pt x="631765" y="586638"/>
                  </a:cubicBezTo>
                  <a:cubicBezTo>
                    <a:pt x="553530" y="556303"/>
                    <a:pt x="540205" y="522675"/>
                    <a:pt x="452578" y="524866"/>
                  </a:cubicBezTo>
                  <a:cubicBezTo>
                    <a:pt x="380525" y="525785"/>
                    <a:pt x="322260" y="526811"/>
                    <a:pt x="234716" y="528410"/>
                  </a:cubicBezTo>
                  <a:lnTo>
                    <a:pt x="147934" y="529997"/>
                  </a:lnTo>
                  <a:lnTo>
                    <a:pt x="149842" y="554392"/>
                  </a:lnTo>
                  <a:cubicBezTo>
                    <a:pt x="166488" y="646104"/>
                    <a:pt x="240698" y="721838"/>
                    <a:pt x="210351" y="722507"/>
                  </a:cubicBezTo>
                  <a:cubicBezTo>
                    <a:pt x="126033" y="702477"/>
                    <a:pt x="1009" y="637864"/>
                    <a:pt x="42" y="5228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/>
            </a:p>
          </p:txBody>
        </p:sp>
        <p:grpSp>
          <p:nvGrpSpPr>
            <p:cNvPr id="92" name="Graphic 3"/>
            <p:cNvGrpSpPr/>
            <p:nvPr/>
          </p:nvGrpSpPr>
          <p:grpSpPr>
            <a:xfrm rot="294171">
              <a:off x="5592267" y="5285235"/>
              <a:ext cx="3319894" cy="1207409"/>
              <a:chOff x="0" y="1211951"/>
              <a:chExt cx="12192000" cy="4434097"/>
            </a:xfrm>
          </p:grpSpPr>
          <p:sp>
            <p:nvSpPr>
              <p:cNvPr id="93" name="Freeform: Shape 92"/>
              <p:cNvSpPr/>
              <p:nvPr/>
            </p:nvSpPr>
            <p:spPr>
              <a:xfrm>
                <a:off x="8338752" y="1211990"/>
                <a:ext cx="3831088" cy="3114252"/>
              </a:xfrm>
              <a:custGeom>
                <a:avLst/>
                <a:gdLst>
                  <a:gd name="connsiteX0" fmla="*/ 3817888 w 3831088"/>
                  <a:gd name="connsiteY0" fmla="*/ 722004 h 3114252"/>
                  <a:gd name="connsiteX1" fmla="*/ 3452269 w 3831088"/>
                  <a:gd name="connsiteY1" fmla="*/ 280008 h 3114252"/>
                  <a:gd name="connsiteX2" fmla="*/ 2264893 w 3831088"/>
                  <a:gd name="connsiteY2" fmla="*/ 2082 h 3114252"/>
                  <a:gd name="connsiteX3" fmla="*/ 1600132 w 3831088"/>
                  <a:gd name="connsiteY3" fmla="*/ 195852 h 3114252"/>
                  <a:gd name="connsiteX4" fmla="*/ 1027306 w 3831088"/>
                  <a:gd name="connsiteY4" fmla="*/ 642091 h 3114252"/>
                  <a:gd name="connsiteX5" fmla="*/ 513884 w 3831088"/>
                  <a:gd name="connsiteY5" fmla="*/ 1130054 h 3114252"/>
                  <a:gd name="connsiteX6" fmla="*/ 66231 w 3831088"/>
                  <a:gd name="connsiteY6" fmla="*/ 1725510 h 3114252"/>
                  <a:gd name="connsiteX7" fmla="*/ 25921 w 3831088"/>
                  <a:gd name="connsiteY7" fmla="*/ 2132146 h 3114252"/>
                  <a:gd name="connsiteX8" fmla="*/ 907790 w 3831088"/>
                  <a:gd name="connsiteY8" fmla="*/ 2922787 h 3114252"/>
                  <a:gd name="connsiteX9" fmla="*/ 1745106 w 3831088"/>
                  <a:gd name="connsiteY9" fmla="*/ 3109486 h 3114252"/>
                  <a:gd name="connsiteX10" fmla="*/ 2197710 w 3831088"/>
                  <a:gd name="connsiteY10" fmla="*/ 2873283 h 3114252"/>
                  <a:gd name="connsiteX11" fmla="*/ 2551306 w 3831088"/>
                  <a:gd name="connsiteY11" fmla="*/ 2477255 h 3114252"/>
                  <a:gd name="connsiteX12" fmla="*/ 3064728 w 3831088"/>
                  <a:gd name="connsiteY12" fmla="*/ 1989293 h 3114252"/>
                  <a:gd name="connsiteX13" fmla="*/ 3629068 w 3831088"/>
                  <a:gd name="connsiteY13" fmla="*/ 1458898 h 3114252"/>
                  <a:gd name="connsiteX14" fmla="*/ 3817888 w 3831088"/>
                  <a:gd name="connsiteY14" fmla="*/ 1005588 h 3114252"/>
                  <a:gd name="connsiteX15" fmla="*/ 3817888 w 3831088"/>
                  <a:gd name="connsiteY15" fmla="*/ 722004 h 311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31088" h="3114252">
                    <a:moveTo>
                      <a:pt x="3817888" y="722004"/>
                    </a:moveTo>
                    <a:cubicBezTo>
                      <a:pt x="3782528" y="565714"/>
                      <a:pt x="3521574" y="325976"/>
                      <a:pt x="3452269" y="280008"/>
                    </a:cubicBezTo>
                    <a:cubicBezTo>
                      <a:pt x="3124839" y="63607"/>
                      <a:pt x="2569693" y="-14184"/>
                      <a:pt x="2264893" y="2082"/>
                    </a:cubicBezTo>
                    <a:cubicBezTo>
                      <a:pt x="2037176" y="14104"/>
                      <a:pt x="1734498" y="94724"/>
                      <a:pt x="1600132" y="195852"/>
                    </a:cubicBezTo>
                    <a:cubicBezTo>
                      <a:pt x="1465765" y="296981"/>
                      <a:pt x="1179352" y="499238"/>
                      <a:pt x="1027306" y="642091"/>
                    </a:cubicBezTo>
                    <a:cubicBezTo>
                      <a:pt x="875259" y="784944"/>
                      <a:pt x="615719" y="1020439"/>
                      <a:pt x="513884" y="1130054"/>
                    </a:cubicBezTo>
                    <a:cubicBezTo>
                      <a:pt x="419827" y="1231182"/>
                      <a:pt x="105127" y="1612359"/>
                      <a:pt x="66231" y="1725510"/>
                    </a:cubicBezTo>
                    <a:cubicBezTo>
                      <a:pt x="20263" y="1859169"/>
                      <a:pt x="-32776" y="2005558"/>
                      <a:pt x="25921" y="2132146"/>
                    </a:cubicBezTo>
                    <a:cubicBezTo>
                      <a:pt x="168774" y="2511201"/>
                      <a:pt x="751501" y="2843581"/>
                      <a:pt x="907790" y="2922787"/>
                    </a:cubicBezTo>
                    <a:cubicBezTo>
                      <a:pt x="1086002" y="3012600"/>
                      <a:pt x="1487688" y="3140602"/>
                      <a:pt x="1745106" y="3109486"/>
                    </a:cubicBezTo>
                    <a:cubicBezTo>
                      <a:pt x="1995453" y="3079076"/>
                      <a:pt x="2046370" y="3016843"/>
                      <a:pt x="2197710" y="2873283"/>
                    </a:cubicBezTo>
                    <a:cubicBezTo>
                      <a:pt x="2349049" y="2729723"/>
                      <a:pt x="2399967" y="2662540"/>
                      <a:pt x="2551306" y="2477255"/>
                    </a:cubicBezTo>
                    <a:cubicBezTo>
                      <a:pt x="2702645" y="2291971"/>
                      <a:pt x="2904902" y="2089714"/>
                      <a:pt x="3064728" y="1989293"/>
                    </a:cubicBezTo>
                    <a:cubicBezTo>
                      <a:pt x="3224553" y="1888164"/>
                      <a:pt x="3471363" y="1666106"/>
                      <a:pt x="3629068" y="1458898"/>
                    </a:cubicBezTo>
                    <a:cubicBezTo>
                      <a:pt x="3755654" y="1293415"/>
                      <a:pt x="3817888" y="1005588"/>
                      <a:pt x="3817888" y="1005588"/>
                    </a:cubicBezTo>
                    <a:cubicBezTo>
                      <a:pt x="3817888" y="1005588"/>
                      <a:pt x="3847589" y="852127"/>
                      <a:pt x="3817888" y="7220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/>
              <p:cNvSpPr/>
              <p:nvPr/>
            </p:nvSpPr>
            <p:spPr>
              <a:xfrm>
                <a:off x="8338752" y="1947152"/>
                <a:ext cx="1882301" cy="1882825"/>
              </a:xfrm>
              <a:custGeom>
                <a:avLst/>
                <a:gdLst>
                  <a:gd name="connsiteX0" fmla="*/ 1040743 w 1882301"/>
                  <a:gd name="connsiteY0" fmla="*/ 1158660 h 1882825"/>
                  <a:gd name="connsiteX1" fmla="*/ 1544970 w 1882301"/>
                  <a:gd name="connsiteY1" fmla="*/ 517237 h 1882825"/>
                  <a:gd name="connsiteX2" fmla="*/ 1882302 w 1882301"/>
                  <a:gd name="connsiteY2" fmla="*/ 8765 h 1882825"/>
                  <a:gd name="connsiteX3" fmla="*/ 1492638 w 1882301"/>
                  <a:gd name="connsiteY3" fmla="*/ 143839 h 1882825"/>
                  <a:gd name="connsiteX4" fmla="*/ 1486981 w 1882301"/>
                  <a:gd name="connsiteY4" fmla="*/ 149497 h 1882825"/>
                  <a:gd name="connsiteX5" fmla="*/ 1482030 w 1882301"/>
                  <a:gd name="connsiteY5" fmla="*/ 143132 h 1882825"/>
                  <a:gd name="connsiteX6" fmla="*/ 915569 w 1882301"/>
                  <a:gd name="connsiteY6" fmla="*/ 12301 h 1882825"/>
                  <a:gd name="connsiteX7" fmla="*/ 513884 w 1882301"/>
                  <a:gd name="connsiteY7" fmla="*/ 395600 h 1882825"/>
                  <a:gd name="connsiteX8" fmla="*/ 66231 w 1882301"/>
                  <a:gd name="connsiteY8" fmla="*/ 991056 h 1882825"/>
                  <a:gd name="connsiteX9" fmla="*/ 25921 w 1882301"/>
                  <a:gd name="connsiteY9" fmla="*/ 1397692 h 1882825"/>
                  <a:gd name="connsiteX10" fmla="*/ 375274 w 1882301"/>
                  <a:gd name="connsiteY10" fmla="*/ 1727950 h 1882825"/>
                  <a:gd name="connsiteX11" fmla="*/ 673710 w 1882301"/>
                  <a:gd name="connsiteY11" fmla="*/ 1882826 h 1882825"/>
                  <a:gd name="connsiteX12" fmla="*/ 937492 w 1882301"/>
                  <a:gd name="connsiteY12" fmla="*/ 1276762 h 1882825"/>
                  <a:gd name="connsiteX13" fmla="*/ 1040743 w 1882301"/>
                  <a:gd name="connsiteY13" fmla="*/ 1158660 h 188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2301" h="1882825">
                    <a:moveTo>
                      <a:pt x="1040743" y="1158660"/>
                    </a:moveTo>
                    <a:cubicBezTo>
                      <a:pt x="1044986" y="1153710"/>
                      <a:pt x="1503246" y="603514"/>
                      <a:pt x="1544970" y="517237"/>
                    </a:cubicBezTo>
                    <a:cubicBezTo>
                      <a:pt x="1584573" y="435202"/>
                      <a:pt x="1839162" y="70998"/>
                      <a:pt x="1882302" y="8765"/>
                    </a:cubicBezTo>
                    <a:cubicBezTo>
                      <a:pt x="1718233" y="-28716"/>
                      <a:pt x="1580330" y="61098"/>
                      <a:pt x="1492638" y="143839"/>
                    </a:cubicBezTo>
                    <a:lnTo>
                      <a:pt x="1486981" y="149497"/>
                    </a:lnTo>
                    <a:lnTo>
                      <a:pt x="1482030" y="143132"/>
                    </a:lnTo>
                    <a:cubicBezTo>
                      <a:pt x="1443135" y="87971"/>
                      <a:pt x="1063373" y="29981"/>
                      <a:pt x="915569" y="12301"/>
                    </a:cubicBezTo>
                    <a:cubicBezTo>
                      <a:pt x="769888" y="147375"/>
                      <a:pt x="593796" y="310029"/>
                      <a:pt x="513884" y="395600"/>
                    </a:cubicBezTo>
                    <a:cubicBezTo>
                      <a:pt x="419827" y="496728"/>
                      <a:pt x="105127" y="877905"/>
                      <a:pt x="66231" y="991056"/>
                    </a:cubicBezTo>
                    <a:cubicBezTo>
                      <a:pt x="20263" y="1124715"/>
                      <a:pt x="-32776" y="1271104"/>
                      <a:pt x="25921" y="1397692"/>
                    </a:cubicBezTo>
                    <a:cubicBezTo>
                      <a:pt x="84618" y="1524279"/>
                      <a:pt x="257173" y="1655817"/>
                      <a:pt x="375274" y="1727950"/>
                    </a:cubicBezTo>
                    <a:cubicBezTo>
                      <a:pt x="455894" y="1777454"/>
                      <a:pt x="563388" y="1831908"/>
                      <a:pt x="673710" y="1882826"/>
                    </a:cubicBezTo>
                    <a:cubicBezTo>
                      <a:pt x="702704" y="1725122"/>
                      <a:pt x="896475" y="1331216"/>
                      <a:pt x="937492" y="1276762"/>
                    </a:cubicBezTo>
                    <a:cubicBezTo>
                      <a:pt x="979923" y="1220186"/>
                      <a:pt x="1040035" y="1159368"/>
                      <a:pt x="1040743" y="115866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/>
              <p:cNvSpPr/>
              <p:nvPr/>
            </p:nvSpPr>
            <p:spPr>
              <a:xfrm>
                <a:off x="9018827" y="1959453"/>
                <a:ext cx="2123698" cy="2134891"/>
              </a:xfrm>
              <a:custGeom>
                <a:avLst/>
                <a:gdLst>
                  <a:gd name="connsiteX0" fmla="*/ 1260924 w 2123698"/>
                  <a:gd name="connsiteY0" fmla="*/ 313286 h 2134891"/>
                  <a:gd name="connsiteX1" fmla="*/ 1253852 w 2123698"/>
                  <a:gd name="connsiteY1" fmla="*/ 310458 h 2134891"/>
                  <a:gd name="connsiteX2" fmla="*/ 1256681 w 2123698"/>
                  <a:gd name="connsiteY2" fmla="*/ 303386 h 2134891"/>
                  <a:gd name="connsiteX3" fmla="*/ 1261631 w 2123698"/>
                  <a:gd name="connsiteY3" fmla="*/ 292071 h 2134891"/>
                  <a:gd name="connsiteX4" fmla="*/ 1292041 w 2123698"/>
                  <a:gd name="connsiteY4" fmla="*/ 71426 h 2134891"/>
                  <a:gd name="connsiteX5" fmla="*/ 1216371 w 2123698"/>
                  <a:gd name="connsiteY5" fmla="*/ 0 h 2134891"/>
                  <a:gd name="connsiteX6" fmla="*/ 877626 w 2123698"/>
                  <a:gd name="connsiteY6" fmla="*/ 510593 h 2134891"/>
                  <a:gd name="connsiteX7" fmla="*/ 371276 w 2123698"/>
                  <a:gd name="connsiteY7" fmla="*/ 1155553 h 2134891"/>
                  <a:gd name="connsiteX8" fmla="*/ 268733 w 2123698"/>
                  <a:gd name="connsiteY8" fmla="*/ 1272239 h 2134891"/>
                  <a:gd name="connsiteX9" fmla="*/ 7072 w 2123698"/>
                  <a:gd name="connsiteY9" fmla="*/ 1874060 h 2134891"/>
                  <a:gd name="connsiteX10" fmla="*/ 0 w 2123698"/>
                  <a:gd name="connsiteY10" fmla="*/ 1872646 h 2134891"/>
                  <a:gd name="connsiteX11" fmla="*/ 438459 w 2123698"/>
                  <a:gd name="connsiteY11" fmla="*/ 2050151 h 2134891"/>
                  <a:gd name="connsiteX12" fmla="*/ 1079883 w 2123698"/>
                  <a:gd name="connsiteY12" fmla="*/ 2116627 h 2134891"/>
                  <a:gd name="connsiteX13" fmla="*/ 1440551 w 2123698"/>
                  <a:gd name="connsiteY13" fmla="*/ 1869110 h 2134891"/>
                  <a:gd name="connsiteX14" fmla="*/ 2023985 w 2123698"/>
                  <a:gd name="connsiteY14" fmla="*/ 988655 h 2134891"/>
                  <a:gd name="connsiteX15" fmla="*/ 2123699 w 2123698"/>
                  <a:gd name="connsiteY15" fmla="*/ 858532 h 2134891"/>
                  <a:gd name="connsiteX16" fmla="*/ 1260924 w 2123698"/>
                  <a:gd name="connsiteY16" fmla="*/ 313286 h 213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3698" h="2134891">
                    <a:moveTo>
                      <a:pt x="1260924" y="313286"/>
                    </a:moveTo>
                    <a:lnTo>
                      <a:pt x="1253852" y="310458"/>
                    </a:lnTo>
                    <a:lnTo>
                      <a:pt x="1256681" y="303386"/>
                    </a:lnTo>
                    <a:cubicBezTo>
                      <a:pt x="1258095" y="300557"/>
                      <a:pt x="1259510" y="297021"/>
                      <a:pt x="1261631" y="292071"/>
                    </a:cubicBezTo>
                    <a:cubicBezTo>
                      <a:pt x="1278604" y="253175"/>
                      <a:pt x="1324571" y="148510"/>
                      <a:pt x="1292041" y="71426"/>
                    </a:cubicBezTo>
                    <a:cubicBezTo>
                      <a:pt x="1278604" y="39603"/>
                      <a:pt x="1253145" y="15558"/>
                      <a:pt x="1216371" y="0"/>
                    </a:cubicBezTo>
                    <a:cubicBezTo>
                      <a:pt x="1183840" y="46675"/>
                      <a:pt x="916521" y="428559"/>
                      <a:pt x="877626" y="510593"/>
                    </a:cubicBezTo>
                    <a:cubicBezTo>
                      <a:pt x="835194" y="598992"/>
                      <a:pt x="389663" y="1132922"/>
                      <a:pt x="371276" y="1155553"/>
                    </a:cubicBezTo>
                    <a:cubicBezTo>
                      <a:pt x="370568" y="1156967"/>
                      <a:pt x="310457" y="1216371"/>
                      <a:pt x="268733" y="1272239"/>
                    </a:cubicBezTo>
                    <a:cubicBezTo>
                      <a:pt x="228423" y="1325986"/>
                      <a:pt x="35360" y="1718478"/>
                      <a:pt x="7072" y="1874060"/>
                    </a:cubicBezTo>
                    <a:lnTo>
                      <a:pt x="0" y="1872646"/>
                    </a:lnTo>
                    <a:cubicBezTo>
                      <a:pt x="169018" y="1950437"/>
                      <a:pt x="342988" y="2020449"/>
                      <a:pt x="438459" y="2050151"/>
                    </a:cubicBezTo>
                    <a:cubicBezTo>
                      <a:pt x="606771" y="2103191"/>
                      <a:pt x="894599" y="2166838"/>
                      <a:pt x="1079883" y="2116627"/>
                    </a:cubicBezTo>
                    <a:cubicBezTo>
                      <a:pt x="1168989" y="2092583"/>
                      <a:pt x="1310427" y="1991454"/>
                      <a:pt x="1440551" y="1869110"/>
                    </a:cubicBezTo>
                    <a:cubicBezTo>
                      <a:pt x="1695140" y="1628664"/>
                      <a:pt x="1879010" y="1207885"/>
                      <a:pt x="2023985" y="988655"/>
                    </a:cubicBezTo>
                    <a:cubicBezTo>
                      <a:pt x="2050859" y="947638"/>
                      <a:pt x="2084803" y="903792"/>
                      <a:pt x="2123699" y="858532"/>
                    </a:cubicBezTo>
                    <a:cubicBezTo>
                      <a:pt x="2034593" y="741138"/>
                      <a:pt x="1751716" y="490792"/>
                      <a:pt x="1260924" y="31328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/>
              <p:cNvSpPr/>
              <p:nvPr/>
            </p:nvSpPr>
            <p:spPr>
              <a:xfrm>
                <a:off x="9256172" y="2170520"/>
                <a:ext cx="815663" cy="1058343"/>
              </a:xfrm>
              <a:custGeom>
                <a:avLst/>
                <a:gdLst>
                  <a:gd name="connsiteX0" fmla="*/ 123323 w 815663"/>
                  <a:gd name="connsiteY0" fmla="*/ 935292 h 1058343"/>
                  <a:gd name="connsiteX1" fmla="*/ 627551 w 815663"/>
                  <a:gd name="connsiteY1" fmla="*/ 293869 h 1058343"/>
                  <a:gd name="connsiteX2" fmla="*/ 815664 w 815663"/>
                  <a:gd name="connsiteY2" fmla="*/ 1798 h 1058343"/>
                  <a:gd name="connsiteX3" fmla="*/ 263346 w 815663"/>
                  <a:gd name="connsiteY3" fmla="*/ 411970 h 1058343"/>
                  <a:gd name="connsiteX4" fmla="*/ 16536 w 815663"/>
                  <a:gd name="connsiteY4" fmla="*/ 1058344 h 1058343"/>
                  <a:gd name="connsiteX5" fmla="*/ 20072 w 815663"/>
                  <a:gd name="connsiteY5" fmla="*/ 1053393 h 1058343"/>
                  <a:gd name="connsiteX6" fmla="*/ 123323 w 815663"/>
                  <a:gd name="connsiteY6" fmla="*/ 935292 h 1058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5663" h="1058343">
                    <a:moveTo>
                      <a:pt x="123323" y="935292"/>
                    </a:moveTo>
                    <a:cubicBezTo>
                      <a:pt x="127566" y="930342"/>
                      <a:pt x="585826" y="380146"/>
                      <a:pt x="627551" y="293869"/>
                    </a:cubicBezTo>
                    <a:cubicBezTo>
                      <a:pt x="648766" y="249316"/>
                      <a:pt x="735044" y="119899"/>
                      <a:pt x="815664" y="1798"/>
                    </a:cubicBezTo>
                    <a:cubicBezTo>
                      <a:pt x="696149" y="-19418"/>
                      <a:pt x="464189" y="148894"/>
                      <a:pt x="263346" y="411970"/>
                    </a:cubicBezTo>
                    <a:cubicBezTo>
                      <a:pt x="58968" y="679289"/>
                      <a:pt x="-42160" y="952972"/>
                      <a:pt x="16536" y="1058344"/>
                    </a:cubicBezTo>
                    <a:cubicBezTo>
                      <a:pt x="17951" y="1056222"/>
                      <a:pt x="19365" y="1054808"/>
                      <a:pt x="20072" y="1053393"/>
                    </a:cubicBezTo>
                    <a:cubicBezTo>
                      <a:pt x="62504" y="996111"/>
                      <a:pt x="122615" y="935999"/>
                      <a:pt x="123323" y="935292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/>
              <p:cNvSpPr/>
              <p:nvPr/>
            </p:nvSpPr>
            <p:spPr>
              <a:xfrm>
                <a:off x="9281195" y="2175854"/>
                <a:ext cx="868199" cy="1097283"/>
              </a:xfrm>
              <a:custGeom>
                <a:avLst/>
                <a:gdLst>
                  <a:gd name="connsiteX0" fmla="*/ 14144 w 868199"/>
                  <a:gd name="connsiteY0" fmla="*/ 1079176 h 1097283"/>
                  <a:gd name="connsiteX1" fmla="*/ 604650 w 868199"/>
                  <a:gd name="connsiteY1" fmla="*/ 685270 h 1097283"/>
                  <a:gd name="connsiteX2" fmla="*/ 828829 w 868199"/>
                  <a:gd name="connsiteY2" fmla="*/ 12022 h 1097283"/>
                  <a:gd name="connsiteX3" fmla="*/ 805493 w 868199"/>
                  <a:gd name="connsiteY3" fmla="*/ 0 h 1097283"/>
                  <a:gd name="connsiteX4" fmla="*/ 615258 w 868199"/>
                  <a:gd name="connsiteY4" fmla="*/ 294899 h 1097283"/>
                  <a:gd name="connsiteX5" fmla="*/ 108908 w 868199"/>
                  <a:gd name="connsiteY5" fmla="*/ 939859 h 1097283"/>
                  <a:gd name="connsiteX6" fmla="*/ 6365 w 868199"/>
                  <a:gd name="connsiteY6" fmla="*/ 1056546 h 1097283"/>
                  <a:gd name="connsiteX7" fmla="*/ 0 w 868199"/>
                  <a:gd name="connsiteY7" fmla="*/ 1065739 h 1097283"/>
                  <a:gd name="connsiteX8" fmla="*/ 14144 w 868199"/>
                  <a:gd name="connsiteY8" fmla="*/ 1079176 h 109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8199" h="1097283">
                    <a:moveTo>
                      <a:pt x="14144" y="1079176"/>
                    </a:moveTo>
                    <a:cubicBezTo>
                      <a:pt x="115272" y="1156260"/>
                      <a:pt x="379762" y="980169"/>
                      <a:pt x="604650" y="685270"/>
                    </a:cubicBezTo>
                    <a:cubicBezTo>
                      <a:pt x="829536" y="390370"/>
                      <a:pt x="929958" y="89106"/>
                      <a:pt x="828829" y="12022"/>
                    </a:cubicBezTo>
                    <a:cubicBezTo>
                      <a:pt x="821757" y="6365"/>
                      <a:pt x="813979" y="2829"/>
                      <a:pt x="805493" y="0"/>
                    </a:cubicBezTo>
                    <a:cubicBezTo>
                      <a:pt x="724165" y="118808"/>
                      <a:pt x="636473" y="250346"/>
                      <a:pt x="615258" y="294899"/>
                    </a:cubicBezTo>
                    <a:cubicBezTo>
                      <a:pt x="572826" y="383298"/>
                      <a:pt x="127295" y="917229"/>
                      <a:pt x="108908" y="939859"/>
                    </a:cubicBezTo>
                    <a:cubicBezTo>
                      <a:pt x="108200" y="941273"/>
                      <a:pt x="48089" y="1000677"/>
                      <a:pt x="6365" y="1056546"/>
                    </a:cubicBezTo>
                    <a:cubicBezTo>
                      <a:pt x="4243" y="1058667"/>
                      <a:pt x="2121" y="1062203"/>
                      <a:pt x="0" y="1065739"/>
                    </a:cubicBezTo>
                    <a:cubicBezTo>
                      <a:pt x="4243" y="1070690"/>
                      <a:pt x="8486" y="1075640"/>
                      <a:pt x="14144" y="1079176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/>
              <p:cNvSpPr/>
              <p:nvPr/>
            </p:nvSpPr>
            <p:spPr>
              <a:xfrm>
                <a:off x="9267758" y="1211990"/>
                <a:ext cx="2922955" cy="1595386"/>
              </a:xfrm>
              <a:custGeom>
                <a:avLst/>
                <a:gdLst>
                  <a:gd name="connsiteX0" fmla="*/ 2888882 w 2922955"/>
                  <a:gd name="connsiteY0" fmla="*/ 722004 h 1595386"/>
                  <a:gd name="connsiteX1" fmla="*/ 2523264 w 2922955"/>
                  <a:gd name="connsiteY1" fmla="*/ 280008 h 1595386"/>
                  <a:gd name="connsiteX2" fmla="*/ 1335887 w 2922955"/>
                  <a:gd name="connsiteY2" fmla="*/ 2082 h 1595386"/>
                  <a:gd name="connsiteX3" fmla="*/ 671126 w 2922955"/>
                  <a:gd name="connsiteY3" fmla="*/ 195852 h 1595386"/>
                  <a:gd name="connsiteX4" fmla="*/ 98300 w 2922955"/>
                  <a:gd name="connsiteY4" fmla="*/ 642091 h 1595386"/>
                  <a:gd name="connsiteX5" fmla="*/ 0 w 2922955"/>
                  <a:gd name="connsiteY5" fmla="*/ 734026 h 1595386"/>
                  <a:gd name="connsiteX6" fmla="*/ 559389 w 2922955"/>
                  <a:gd name="connsiteY6" fmla="*/ 863442 h 1595386"/>
                  <a:gd name="connsiteX7" fmla="*/ 967440 w 2922955"/>
                  <a:gd name="connsiteY7" fmla="*/ 732612 h 1595386"/>
                  <a:gd name="connsiteX8" fmla="*/ 968147 w 2922955"/>
                  <a:gd name="connsiteY8" fmla="*/ 732612 h 1595386"/>
                  <a:gd name="connsiteX9" fmla="*/ 1057253 w 2922955"/>
                  <a:gd name="connsiteY9" fmla="*/ 813939 h 1595386"/>
                  <a:gd name="connsiteX10" fmla="*/ 1026136 w 2922955"/>
                  <a:gd name="connsiteY10" fmla="*/ 1045898 h 1595386"/>
                  <a:gd name="connsiteX11" fmla="*/ 1024722 w 2922955"/>
                  <a:gd name="connsiteY11" fmla="*/ 1050141 h 1595386"/>
                  <a:gd name="connsiteX12" fmla="*/ 1884668 w 2922955"/>
                  <a:gd name="connsiteY12" fmla="*/ 1595386 h 1595386"/>
                  <a:gd name="connsiteX13" fmla="*/ 2581960 w 2922955"/>
                  <a:gd name="connsiteY13" fmla="*/ 1103888 h 1595386"/>
                  <a:gd name="connsiteX14" fmla="*/ 2888882 w 2922955"/>
                  <a:gd name="connsiteY14" fmla="*/ 722004 h 159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22955" h="1595386">
                    <a:moveTo>
                      <a:pt x="2888882" y="722004"/>
                    </a:moveTo>
                    <a:cubicBezTo>
                      <a:pt x="2853522" y="565714"/>
                      <a:pt x="2592568" y="325976"/>
                      <a:pt x="2523264" y="280008"/>
                    </a:cubicBezTo>
                    <a:cubicBezTo>
                      <a:pt x="2195833" y="63607"/>
                      <a:pt x="1640687" y="-14184"/>
                      <a:pt x="1335887" y="2082"/>
                    </a:cubicBezTo>
                    <a:cubicBezTo>
                      <a:pt x="1108170" y="14104"/>
                      <a:pt x="805493" y="94724"/>
                      <a:pt x="671126" y="195852"/>
                    </a:cubicBezTo>
                    <a:cubicBezTo>
                      <a:pt x="536759" y="296981"/>
                      <a:pt x="250346" y="499238"/>
                      <a:pt x="98300" y="642091"/>
                    </a:cubicBezTo>
                    <a:cubicBezTo>
                      <a:pt x="68597" y="669671"/>
                      <a:pt x="35360" y="701495"/>
                      <a:pt x="0" y="734026"/>
                    </a:cubicBezTo>
                    <a:cubicBezTo>
                      <a:pt x="85570" y="744634"/>
                      <a:pt x="492206" y="799795"/>
                      <a:pt x="559389" y="863442"/>
                    </a:cubicBezTo>
                    <a:cubicBezTo>
                      <a:pt x="652031" y="777872"/>
                      <a:pt x="796299" y="688058"/>
                      <a:pt x="967440" y="732612"/>
                    </a:cubicBezTo>
                    <a:lnTo>
                      <a:pt x="968147" y="732612"/>
                    </a:lnTo>
                    <a:cubicBezTo>
                      <a:pt x="1011992" y="749584"/>
                      <a:pt x="1041695" y="777165"/>
                      <a:pt x="1057253" y="813939"/>
                    </a:cubicBezTo>
                    <a:cubicBezTo>
                      <a:pt x="1091906" y="896680"/>
                      <a:pt x="1044523" y="1004881"/>
                      <a:pt x="1026136" y="1045898"/>
                    </a:cubicBezTo>
                    <a:cubicBezTo>
                      <a:pt x="1025429" y="1047312"/>
                      <a:pt x="1024722" y="1048727"/>
                      <a:pt x="1024722" y="1050141"/>
                    </a:cubicBezTo>
                    <a:cubicBezTo>
                      <a:pt x="1510563" y="1226939"/>
                      <a:pt x="1792733" y="1476578"/>
                      <a:pt x="1884668" y="1595386"/>
                    </a:cubicBezTo>
                    <a:cubicBezTo>
                      <a:pt x="2068538" y="1384643"/>
                      <a:pt x="2355658" y="1155513"/>
                      <a:pt x="2581960" y="1103888"/>
                    </a:cubicBezTo>
                    <a:cubicBezTo>
                      <a:pt x="3009105" y="1004881"/>
                      <a:pt x="2930606" y="906581"/>
                      <a:pt x="2888882" y="722004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0" name="Freeform: Shape 99"/>
              <p:cNvSpPr/>
              <p:nvPr/>
            </p:nvSpPr>
            <p:spPr>
              <a:xfrm>
                <a:off x="9012462" y="3829270"/>
                <a:ext cx="7071" cy="2828"/>
              </a:xfrm>
              <a:custGeom>
                <a:avLst/>
                <a:gdLst>
                  <a:gd name="connsiteX0" fmla="*/ 0 w 7071"/>
                  <a:gd name="connsiteY0" fmla="*/ 1414 h 2828"/>
                  <a:gd name="connsiteX1" fmla="*/ 7072 w 7071"/>
                  <a:gd name="connsiteY1" fmla="*/ 2829 h 2828"/>
                  <a:gd name="connsiteX2" fmla="*/ 707 w 7071"/>
                  <a:gd name="connsiteY2" fmla="*/ 0 h 2828"/>
                  <a:gd name="connsiteX3" fmla="*/ 0 w 7071"/>
                  <a:gd name="connsiteY3" fmla="*/ 1414 h 2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71" h="2828">
                    <a:moveTo>
                      <a:pt x="0" y="1414"/>
                    </a:moveTo>
                    <a:lnTo>
                      <a:pt x="7072" y="2829"/>
                    </a:lnTo>
                    <a:cubicBezTo>
                      <a:pt x="4950" y="2121"/>
                      <a:pt x="2829" y="707"/>
                      <a:pt x="707" y="0"/>
                    </a:cubicBezTo>
                    <a:cubicBezTo>
                      <a:pt x="0" y="707"/>
                      <a:pt x="0" y="1414"/>
                      <a:pt x="0" y="1414"/>
                    </a:cubicBezTo>
                    <a:close/>
                  </a:path>
                </a:pathLst>
              </a:custGeom>
              <a:solidFill>
                <a:srgbClr val="ED1C2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/>
              <p:cNvSpPr/>
              <p:nvPr/>
            </p:nvSpPr>
            <p:spPr>
              <a:xfrm>
                <a:off x="9233651" y="2347195"/>
                <a:ext cx="817443" cy="889403"/>
              </a:xfrm>
              <a:custGeom>
                <a:avLst/>
                <a:gdLst>
                  <a:gd name="connsiteX0" fmla="*/ 676189 w 817443"/>
                  <a:gd name="connsiteY0" fmla="*/ 114374 h 889403"/>
                  <a:gd name="connsiteX1" fmla="*/ 549977 w 817443"/>
                  <a:gd name="connsiteY1" fmla="*/ 559076 h 889403"/>
                  <a:gd name="connsiteX2" fmla="*/ 141255 w 817443"/>
                  <a:gd name="connsiteY2" fmla="*/ 775029 h 889403"/>
                  <a:gd name="connsiteX3" fmla="*/ 267467 w 817443"/>
                  <a:gd name="connsiteY3" fmla="*/ 330328 h 889403"/>
                  <a:gd name="connsiteX4" fmla="*/ 676189 w 817443"/>
                  <a:gd name="connsiteY4" fmla="*/ 114374 h 8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443" h="889403">
                    <a:moveTo>
                      <a:pt x="676189" y="114374"/>
                    </a:moveTo>
                    <a:cubicBezTo>
                      <a:pt x="754202" y="177542"/>
                      <a:pt x="697694" y="376641"/>
                      <a:pt x="549977" y="559076"/>
                    </a:cubicBezTo>
                    <a:cubicBezTo>
                      <a:pt x="402259" y="741511"/>
                      <a:pt x="219268" y="838196"/>
                      <a:pt x="141255" y="775029"/>
                    </a:cubicBezTo>
                    <a:cubicBezTo>
                      <a:pt x="63242" y="711862"/>
                      <a:pt x="119749" y="512762"/>
                      <a:pt x="267467" y="330328"/>
                    </a:cubicBezTo>
                    <a:cubicBezTo>
                      <a:pt x="415185" y="147893"/>
                      <a:pt x="598176" y="51207"/>
                      <a:pt x="676189" y="11437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/>
              <p:cNvSpPr/>
              <p:nvPr/>
            </p:nvSpPr>
            <p:spPr>
              <a:xfrm>
                <a:off x="353" y="3313727"/>
                <a:ext cx="9078321" cy="2328077"/>
              </a:xfrm>
              <a:custGeom>
                <a:avLst/>
                <a:gdLst>
                  <a:gd name="connsiteX0" fmla="*/ 3610572 w 9078321"/>
                  <a:gd name="connsiteY0" fmla="*/ 2328078 h 2328077"/>
                  <a:gd name="connsiteX1" fmla="*/ 3544803 w 9078321"/>
                  <a:gd name="connsiteY1" fmla="*/ 2321713 h 2328077"/>
                  <a:gd name="connsiteX2" fmla="*/ 3189793 w 9078321"/>
                  <a:gd name="connsiteY2" fmla="*/ 1795562 h 2328077"/>
                  <a:gd name="connsiteX3" fmla="*/ 2843976 w 9078321"/>
                  <a:gd name="connsiteY3" fmla="*/ 1168282 h 2328077"/>
                  <a:gd name="connsiteX4" fmla="*/ 1514453 w 9078321"/>
                  <a:gd name="connsiteY4" fmla="*/ 1176061 h 2328077"/>
                  <a:gd name="connsiteX5" fmla="*/ 58344 w 9078321"/>
                  <a:gd name="connsiteY5" fmla="*/ 1524000 h 2328077"/>
                  <a:gd name="connsiteX6" fmla="*/ 1769 w 9078321"/>
                  <a:gd name="connsiteY6" fmla="*/ 1492176 h 2328077"/>
                  <a:gd name="connsiteX7" fmla="*/ 33592 w 9078321"/>
                  <a:gd name="connsiteY7" fmla="*/ 1435601 h 2328077"/>
                  <a:gd name="connsiteX8" fmla="*/ 1497481 w 9078321"/>
                  <a:gd name="connsiteY8" fmla="*/ 1085541 h 2328077"/>
                  <a:gd name="connsiteX9" fmla="*/ 2895601 w 9078321"/>
                  <a:gd name="connsiteY9" fmla="*/ 1091905 h 2328077"/>
                  <a:gd name="connsiteX10" fmla="*/ 3277485 w 9078321"/>
                  <a:gd name="connsiteY10" fmla="*/ 1768688 h 2328077"/>
                  <a:gd name="connsiteX11" fmla="*/ 3561776 w 9078321"/>
                  <a:gd name="connsiteY11" fmla="*/ 2231192 h 2328077"/>
                  <a:gd name="connsiteX12" fmla="*/ 4685505 w 9078321"/>
                  <a:gd name="connsiteY12" fmla="*/ 1395291 h 2328077"/>
                  <a:gd name="connsiteX13" fmla="*/ 4949995 w 9078321"/>
                  <a:gd name="connsiteY13" fmla="*/ 1115950 h 2328077"/>
                  <a:gd name="connsiteX14" fmla="*/ 5143766 w 9078321"/>
                  <a:gd name="connsiteY14" fmla="*/ 917936 h 2328077"/>
                  <a:gd name="connsiteX15" fmla="*/ 6571588 w 9078321"/>
                  <a:gd name="connsiteY15" fmla="*/ 0 h 2328077"/>
                  <a:gd name="connsiteX16" fmla="*/ 6590682 w 9078321"/>
                  <a:gd name="connsiteY16" fmla="*/ 0 h 2328077"/>
                  <a:gd name="connsiteX17" fmla="*/ 7109054 w 9078321"/>
                  <a:gd name="connsiteY17" fmla="*/ 313993 h 2328077"/>
                  <a:gd name="connsiteX18" fmla="*/ 7288681 w 9078321"/>
                  <a:gd name="connsiteY18" fmla="*/ 899549 h 2328077"/>
                  <a:gd name="connsiteX19" fmla="*/ 7502960 w 9078321"/>
                  <a:gd name="connsiteY19" fmla="*/ 1377611 h 2328077"/>
                  <a:gd name="connsiteX20" fmla="*/ 9000086 w 9078321"/>
                  <a:gd name="connsiteY20" fmla="*/ 607478 h 2328077"/>
                  <a:gd name="connsiteX21" fmla="*/ 9065149 w 9078321"/>
                  <a:gd name="connsiteY21" fmla="*/ 608186 h 2328077"/>
                  <a:gd name="connsiteX22" fmla="*/ 9064442 w 9078321"/>
                  <a:gd name="connsiteY22" fmla="*/ 673247 h 2328077"/>
                  <a:gd name="connsiteX23" fmla="*/ 8523439 w 9078321"/>
                  <a:gd name="connsiteY23" fmla="*/ 1110292 h 2328077"/>
                  <a:gd name="connsiteX24" fmla="*/ 7487403 w 9078321"/>
                  <a:gd name="connsiteY24" fmla="*/ 1468839 h 2328077"/>
                  <a:gd name="connsiteX25" fmla="*/ 7198868 w 9078321"/>
                  <a:gd name="connsiteY25" fmla="*/ 918643 h 2328077"/>
                  <a:gd name="connsiteX26" fmla="*/ 6589268 w 9078321"/>
                  <a:gd name="connsiteY26" fmla="*/ 92642 h 2328077"/>
                  <a:gd name="connsiteX27" fmla="*/ 6572295 w 9078321"/>
                  <a:gd name="connsiteY27" fmla="*/ 92642 h 2328077"/>
                  <a:gd name="connsiteX28" fmla="*/ 5210949 w 9078321"/>
                  <a:gd name="connsiteY28" fmla="*/ 981583 h 2328077"/>
                  <a:gd name="connsiteX29" fmla="*/ 5014350 w 9078321"/>
                  <a:gd name="connsiteY29" fmla="*/ 1183133 h 2328077"/>
                  <a:gd name="connsiteX30" fmla="*/ 4754103 w 9078321"/>
                  <a:gd name="connsiteY30" fmla="*/ 1457524 h 2328077"/>
                  <a:gd name="connsiteX31" fmla="*/ 4157939 w 9078321"/>
                  <a:gd name="connsiteY31" fmla="*/ 2055809 h 2328077"/>
                  <a:gd name="connsiteX32" fmla="*/ 3610572 w 9078321"/>
                  <a:gd name="connsiteY32" fmla="*/ 2328078 h 2328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9078321" h="2328077">
                    <a:moveTo>
                      <a:pt x="3610572" y="2328078"/>
                    </a:moveTo>
                    <a:cubicBezTo>
                      <a:pt x="3587942" y="2328078"/>
                      <a:pt x="3566019" y="2325956"/>
                      <a:pt x="3544803" y="2321713"/>
                    </a:cubicBezTo>
                    <a:cubicBezTo>
                      <a:pt x="3337596" y="2280696"/>
                      <a:pt x="3266170" y="2045201"/>
                      <a:pt x="3189793" y="1795562"/>
                    </a:cubicBezTo>
                    <a:cubicBezTo>
                      <a:pt x="3119074" y="1564310"/>
                      <a:pt x="3039868" y="1302649"/>
                      <a:pt x="2843976" y="1168282"/>
                    </a:cubicBezTo>
                    <a:cubicBezTo>
                      <a:pt x="2720924" y="1083419"/>
                      <a:pt x="2389958" y="1016236"/>
                      <a:pt x="1514453" y="1176061"/>
                    </a:cubicBezTo>
                    <a:cubicBezTo>
                      <a:pt x="921119" y="1284261"/>
                      <a:pt x="316469" y="1452573"/>
                      <a:pt x="58344" y="1524000"/>
                    </a:cubicBezTo>
                    <a:cubicBezTo>
                      <a:pt x="33592" y="1531072"/>
                      <a:pt x="8840" y="1516221"/>
                      <a:pt x="1769" y="1492176"/>
                    </a:cubicBezTo>
                    <a:cubicBezTo>
                      <a:pt x="-5303" y="1467425"/>
                      <a:pt x="9548" y="1442673"/>
                      <a:pt x="33592" y="1435601"/>
                    </a:cubicBezTo>
                    <a:cubicBezTo>
                      <a:pt x="293132" y="1363467"/>
                      <a:pt x="899903" y="1195155"/>
                      <a:pt x="1497481" y="1085541"/>
                    </a:cubicBezTo>
                    <a:cubicBezTo>
                      <a:pt x="2235790" y="951174"/>
                      <a:pt x="2692636" y="953295"/>
                      <a:pt x="2895601" y="1091905"/>
                    </a:cubicBezTo>
                    <a:cubicBezTo>
                      <a:pt x="3117659" y="1244659"/>
                      <a:pt x="3202522" y="1522585"/>
                      <a:pt x="3277485" y="1768688"/>
                    </a:cubicBezTo>
                    <a:cubicBezTo>
                      <a:pt x="3348204" y="2000647"/>
                      <a:pt x="3409023" y="2200783"/>
                      <a:pt x="3561776" y="2231192"/>
                    </a:cubicBezTo>
                    <a:cubicBezTo>
                      <a:pt x="3865161" y="2291304"/>
                      <a:pt x="4358782" y="1751716"/>
                      <a:pt x="4685505" y="1395291"/>
                    </a:cubicBezTo>
                    <a:cubicBezTo>
                      <a:pt x="4788048" y="1282847"/>
                      <a:pt x="4876447" y="1186669"/>
                      <a:pt x="4949995" y="1115950"/>
                    </a:cubicBezTo>
                    <a:cubicBezTo>
                      <a:pt x="5005864" y="1062910"/>
                      <a:pt x="5069511" y="995727"/>
                      <a:pt x="5143766" y="917936"/>
                    </a:cubicBezTo>
                    <a:cubicBezTo>
                      <a:pt x="5491705" y="551610"/>
                      <a:pt x="6016442" y="0"/>
                      <a:pt x="6571588" y="0"/>
                    </a:cubicBezTo>
                    <a:cubicBezTo>
                      <a:pt x="6577953" y="0"/>
                      <a:pt x="6584317" y="0"/>
                      <a:pt x="6590682" y="0"/>
                    </a:cubicBezTo>
                    <a:cubicBezTo>
                      <a:pt x="6824056" y="5657"/>
                      <a:pt x="6993075" y="108200"/>
                      <a:pt x="7109054" y="313993"/>
                    </a:cubicBezTo>
                    <a:cubicBezTo>
                      <a:pt x="7205940" y="486548"/>
                      <a:pt x="7249785" y="705778"/>
                      <a:pt x="7288681" y="899549"/>
                    </a:cubicBezTo>
                    <a:cubicBezTo>
                      <a:pt x="7337477" y="1144237"/>
                      <a:pt x="7379909" y="1356395"/>
                      <a:pt x="7502960" y="1377611"/>
                    </a:cubicBezTo>
                    <a:cubicBezTo>
                      <a:pt x="8096295" y="1480154"/>
                      <a:pt x="8990894" y="615965"/>
                      <a:pt x="9000086" y="607478"/>
                    </a:cubicBezTo>
                    <a:cubicBezTo>
                      <a:pt x="9018474" y="589799"/>
                      <a:pt x="9047469" y="589799"/>
                      <a:pt x="9065149" y="608186"/>
                    </a:cubicBezTo>
                    <a:cubicBezTo>
                      <a:pt x="9082829" y="626572"/>
                      <a:pt x="9082829" y="655567"/>
                      <a:pt x="9064442" y="673247"/>
                    </a:cubicBezTo>
                    <a:cubicBezTo>
                      <a:pt x="9062320" y="675369"/>
                      <a:pt x="8829653" y="900963"/>
                      <a:pt x="8523439" y="1110292"/>
                    </a:cubicBezTo>
                    <a:cubicBezTo>
                      <a:pt x="8106903" y="1394584"/>
                      <a:pt x="7758257" y="1515514"/>
                      <a:pt x="7487403" y="1468839"/>
                    </a:cubicBezTo>
                    <a:cubicBezTo>
                      <a:pt x="7302118" y="1437015"/>
                      <a:pt x="7254029" y="1196570"/>
                      <a:pt x="7198868" y="918643"/>
                    </a:cubicBezTo>
                    <a:cubicBezTo>
                      <a:pt x="7122491" y="536759"/>
                      <a:pt x="7036213" y="103250"/>
                      <a:pt x="6589268" y="92642"/>
                    </a:cubicBezTo>
                    <a:cubicBezTo>
                      <a:pt x="6583610" y="92642"/>
                      <a:pt x="6577953" y="92642"/>
                      <a:pt x="6572295" y="92642"/>
                    </a:cubicBezTo>
                    <a:cubicBezTo>
                      <a:pt x="6056752" y="92642"/>
                      <a:pt x="5548987" y="627280"/>
                      <a:pt x="5210949" y="981583"/>
                    </a:cubicBezTo>
                    <a:cubicBezTo>
                      <a:pt x="5135987" y="1060082"/>
                      <a:pt x="5071632" y="1127972"/>
                      <a:pt x="5014350" y="1183133"/>
                    </a:cubicBezTo>
                    <a:cubicBezTo>
                      <a:pt x="4942923" y="1251024"/>
                      <a:pt x="4855939" y="1347202"/>
                      <a:pt x="4754103" y="1457524"/>
                    </a:cubicBezTo>
                    <a:cubicBezTo>
                      <a:pt x="4581548" y="1646344"/>
                      <a:pt x="4366561" y="1881132"/>
                      <a:pt x="4157939" y="2055809"/>
                    </a:cubicBezTo>
                    <a:cubicBezTo>
                      <a:pt x="3938710" y="2238264"/>
                      <a:pt x="3759083" y="2328078"/>
                      <a:pt x="3610572" y="2328078"/>
                    </a:cubicBezTo>
                    <a:close/>
                  </a:path>
                </a:pathLst>
              </a:custGeom>
              <a:solidFill>
                <a:srgbClr val="B3B3B3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/>
              <p:cNvSpPr/>
              <p:nvPr/>
            </p:nvSpPr>
            <p:spPr>
              <a:xfrm>
                <a:off x="21068" y="3363230"/>
                <a:ext cx="9066093" cy="2285646"/>
              </a:xfrm>
              <a:custGeom>
                <a:avLst/>
                <a:gdLst>
                  <a:gd name="connsiteX0" fmla="*/ 3589857 w 9066093"/>
                  <a:gd name="connsiteY0" fmla="*/ 2285646 h 2285646"/>
                  <a:gd name="connsiteX1" fmla="*/ 3527624 w 9066093"/>
                  <a:gd name="connsiteY1" fmla="*/ 2279281 h 2285646"/>
                  <a:gd name="connsiteX2" fmla="*/ 3162713 w 9066093"/>
                  <a:gd name="connsiteY2" fmla="*/ 1741815 h 2285646"/>
                  <a:gd name="connsiteX3" fmla="*/ 2817603 w 9066093"/>
                  <a:gd name="connsiteY3" fmla="*/ 1121607 h 2285646"/>
                  <a:gd name="connsiteX4" fmla="*/ 1497982 w 9066093"/>
                  <a:gd name="connsiteY4" fmla="*/ 1127265 h 2285646"/>
                  <a:gd name="connsiteX5" fmla="*/ 49651 w 9066093"/>
                  <a:gd name="connsiteY5" fmla="*/ 1477325 h 2285646"/>
                  <a:gd name="connsiteX6" fmla="*/ 31264 w 9066093"/>
                  <a:gd name="connsiteY6" fmla="*/ 1482275 h 2285646"/>
                  <a:gd name="connsiteX7" fmla="*/ 855 w 9066093"/>
                  <a:gd name="connsiteY7" fmla="*/ 1465303 h 2285646"/>
                  <a:gd name="connsiteX8" fmla="*/ 17827 w 9066093"/>
                  <a:gd name="connsiteY8" fmla="*/ 1434894 h 2285646"/>
                  <a:gd name="connsiteX9" fmla="*/ 36214 w 9066093"/>
                  <a:gd name="connsiteY9" fmla="*/ 1429943 h 2285646"/>
                  <a:gd name="connsiteX10" fmla="*/ 1489495 w 9066093"/>
                  <a:gd name="connsiteY10" fmla="*/ 1079176 h 2285646"/>
                  <a:gd name="connsiteX11" fmla="*/ 2845891 w 9066093"/>
                  <a:gd name="connsiteY11" fmla="*/ 1081297 h 2285646"/>
                  <a:gd name="connsiteX12" fmla="*/ 3210095 w 9066093"/>
                  <a:gd name="connsiteY12" fmla="*/ 1727671 h 2285646"/>
                  <a:gd name="connsiteX13" fmla="*/ 3537525 w 9066093"/>
                  <a:gd name="connsiteY13" fmla="*/ 2231192 h 2285646"/>
                  <a:gd name="connsiteX14" fmla="*/ 4096207 w 9066093"/>
                  <a:gd name="connsiteY14" fmla="*/ 1978725 h 2285646"/>
                  <a:gd name="connsiteX15" fmla="*/ 4690956 w 9066093"/>
                  <a:gd name="connsiteY15" fmla="*/ 1383976 h 2285646"/>
                  <a:gd name="connsiteX16" fmla="*/ 4951203 w 9066093"/>
                  <a:gd name="connsiteY16" fmla="*/ 1110292 h 2285646"/>
                  <a:gd name="connsiteX17" fmla="*/ 5147095 w 9066093"/>
                  <a:gd name="connsiteY17" fmla="*/ 909449 h 2285646"/>
                  <a:gd name="connsiteX18" fmla="*/ 6557945 w 9066093"/>
                  <a:gd name="connsiteY18" fmla="*/ 0 h 2285646"/>
                  <a:gd name="connsiteX19" fmla="*/ 6569260 w 9066093"/>
                  <a:gd name="connsiteY19" fmla="*/ 0 h 2285646"/>
                  <a:gd name="connsiteX20" fmla="*/ 7044493 w 9066093"/>
                  <a:gd name="connsiteY20" fmla="*/ 287827 h 2285646"/>
                  <a:gd name="connsiteX21" fmla="*/ 7221291 w 9066093"/>
                  <a:gd name="connsiteY21" fmla="*/ 852167 h 2285646"/>
                  <a:gd name="connsiteX22" fmla="*/ 7480831 w 9066093"/>
                  <a:gd name="connsiteY22" fmla="*/ 1378318 h 2285646"/>
                  <a:gd name="connsiteX23" fmla="*/ 9024632 w 9066093"/>
                  <a:gd name="connsiteY23" fmla="*/ 576362 h 2285646"/>
                  <a:gd name="connsiteX24" fmla="*/ 9059284 w 9066093"/>
                  <a:gd name="connsiteY24" fmla="*/ 577069 h 2285646"/>
                  <a:gd name="connsiteX25" fmla="*/ 9058577 w 9066093"/>
                  <a:gd name="connsiteY25" fmla="*/ 611722 h 2285646"/>
                  <a:gd name="connsiteX26" fmla="*/ 8506260 w 9066093"/>
                  <a:gd name="connsiteY26" fmla="*/ 1060082 h 2285646"/>
                  <a:gd name="connsiteX27" fmla="*/ 7471637 w 9066093"/>
                  <a:gd name="connsiteY27" fmla="*/ 1426407 h 2285646"/>
                  <a:gd name="connsiteX28" fmla="*/ 7172495 w 9066093"/>
                  <a:gd name="connsiteY28" fmla="*/ 861360 h 2285646"/>
                  <a:gd name="connsiteX29" fmla="*/ 6568552 w 9066093"/>
                  <a:gd name="connsiteY29" fmla="*/ 48796 h 2285646"/>
                  <a:gd name="connsiteX30" fmla="*/ 6557945 w 9066093"/>
                  <a:gd name="connsiteY30" fmla="*/ 48796 h 2285646"/>
                  <a:gd name="connsiteX31" fmla="*/ 5182455 w 9066093"/>
                  <a:gd name="connsiteY31" fmla="*/ 942688 h 2285646"/>
                  <a:gd name="connsiteX32" fmla="*/ 4985148 w 9066093"/>
                  <a:gd name="connsiteY32" fmla="*/ 1144945 h 2285646"/>
                  <a:gd name="connsiteX33" fmla="*/ 4727023 w 9066093"/>
                  <a:gd name="connsiteY33" fmla="*/ 1416507 h 2285646"/>
                  <a:gd name="connsiteX34" fmla="*/ 3589857 w 9066093"/>
                  <a:gd name="connsiteY34" fmla="*/ 2285646 h 228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066093" h="2285646">
                    <a:moveTo>
                      <a:pt x="3589857" y="2285646"/>
                    </a:moveTo>
                    <a:cubicBezTo>
                      <a:pt x="3568641" y="2285646"/>
                      <a:pt x="3547426" y="2283524"/>
                      <a:pt x="3527624" y="2279281"/>
                    </a:cubicBezTo>
                    <a:cubicBezTo>
                      <a:pt x="3318295" y="2236850"/>
                      <a:pt x="3242626" y="1996404"/>
                      <a:pt x="3162713" y="1741815"/>
                    </a:cubicBezTo>
                    <a:cubicBezTo>
                      <a:pt x="3087043" y="1501370"/>
                      <a:pt x="3009252" y="1252438"/>
                      <a:pt x="2817603" y="1121607"/>
                    </a:cubicBezTo>
                    <a:cubicBezTo>
                      <a:pt x="2635147" y="997141"/>
                      <a:pt x="2191030" y="999263"/>
                      <a:pt x="1497982" y="1127265"/>
                    </a:cubicBezTo>
                    <a:cubicBezTo>
                      <a:pt x="931520" y="1232637"/>
                      <a:pt x="336064" y="1398120"/>
                      <a:pt x="49651" y="1477325"/>
                    </a:cubicBezTo>
                    <a:lnTo>
                      <a:pt x="31264" y="1482275"/>
                    </a:lnTo>
                    <a:cubicBezTo>
                      <a:pt x="17827" y="1485811"/>
                      <a:pt x="4391" y="1478032"/>
                      <a:pt x="855" y="1465303"/>
                    </a:cubicBezTo>
                    <a:cubicBezTo>
                      <a:pt x="-2681" y="1451866"/>
                      <a:pt x="5098" y="1438430"/>
                      <a:pt x="17827" y="1434894"/>
                    </a:cubicBezTo>
                    <a:lnTo>
                      <a:pt x="36214" y="1429943"/>
                    </a:lnTo>
                    <a:cubicBezTo>
                      <a:pt x="323335" y="1350031"/>
                      <a:pt x="920205" y="1184548"/>
                      <a:pt x="1489495" y="1079176"/>
                    </a:cubicBezTo>
                    <a:cubicBezTo>
                      <a:pt x="2195981" y="948345"/>
                      <a:pt x="2652120" y="949759"/>
                      <a:pt x="2845891" y="1081297"/>
                    </a:cubicBezTo>
                    <a:cubicBezTo>
                      <a:pt x="3051684" y="1221321"/>
                      <a:pt x="3135840" y="1490055"/>
                      <a:pt x="3210095" y="1727671"/>
                    </a:cubicBezTo>
                    <a:cubicBezTo>
                      <a:pt x="3288593" y="1978725"/>
                      <a:pt x="3356484" y="2195125"/>
                      <a:pt x="3537525" y="2231192"/>
                    </a:cubicBezTo>
                    <a:cubicBezTo>
                      <a:pt x="3676135" y="2258773"/>
                      <a:pt x="3858590" y="2176739"/>
                      <a:pt x="4096207" y="1978725"/>
                    </a:cubicBezTo>
                    <a:cubicBezTo>
                      <a:pt x="4303415" y="1806169"/>
                      <a:pt x="4518401" y="1572089"/>
                      <a:pt x="4690956" y="1383976"/>
                    </a:cubicBezTo>
                    <a:cubicBezTo>
                      <a:pt x="4792085" y="1274361"/>
                      <a:pt x="4879070" y="1178890"/>
                      <a:pt x="4951203" y="1110292"/>
                    </a:cubicBezTo>
                    <a:cubicBezTo>
                      <a:pt x="5007778" y="1056546"/>
                      <a:pt x="5072133" y="988655"/>
                      <a:pt x="5147095" y="909449"/>
                    </a:cubicBezTo>
                    <a:cubicBezTo>
                      <a:pt x="5491498" y="546660"/>
                      <a:pt x="6010578" y="0"/>
                      <a:pt x="6557945" y="0"/>
                    </a:cubicBezTo>
                    <a:cubicBezTo>
                      <a:pt x="6561480" y="0"/>
                      <a:pt x="6565724" y="0"/>
                      <a:pt x="6569260" y="0"/>
                    </a:cubicBezTo>
                    <a:cubicBezTo>
                      <a:pt x="6781418" y="2829"/>
                      <a:pt x="6936293" y="96885"/>
                      <a:pt x="7044493" y="287827"/>
                    </a:cubicBezTo>
                    <a:cubicBezTo>
                      <a:pt x="7136428" y="450482"/>
                      <a:pt x="7181688" y="664054"/>
                      <a:pt x="7221291" y="852167"/>
                    </a:cubicBezTo>
                    <a:cubicBezTo>
                      <a:pt x="7277866" y="1120193"/>
                      <a:pt x="7326663" y="1351445"/>
                      <a:pt x="7480831" y="1378318"/>
                    </a:cubicBezTo>
                    <a:cubicBezTo>
                      <a:pt x="8084066" y="1485811"/>
                      <a:pt x="9015439" y="585555"/>
                      <a:pt x="9024632" y="576362"/>
                    </a:cubicBezTo>
                    <a:cubicBezTo>
                      <a:pt x="9034533" y="567168"/>
                      <a:pt x="9050091" y="567168"/>
                      <a:pt x="9059284" y="577069"/>
                    </a:cubicBezTo>
                    <a:cubicBezTo>
                      <a:pt x="9068478" y="586970"/>
                      <a:pt x="9068478" y="602528"/>
                      <a:pt x="9058577" y="611722"/>
                    </a:cubicBezTo>
                    <a:cubicBezTo>
                      <a:pt x="9056456" y="613843"/>
                      <a:pt x="8818132" y="845802"/>
                      <a:pt x="8506260" y="1060082"/>
                    </a:cubicBezTo>
                    <a:cubicBezTo>
                      <a:pt x="8084773" y="1350738"/>
                      <a:pt x="7736835" y="1473789"/>
                      <a:pt x="7471637" y="1426407"/>
                    </a:cubicBezTo>
                    <a:cubicBezTo>
                      <a:pt x="7284231" y="1393169"/>
                      <a:pt x="7232606" y="1146359"/>
                      <a:pt x="7172495" y="861360"/>
                    </a:cubicBezTo>
                    <a:cubicBezTo>
                      <a:pt x="7092582" y="483012"/>
                      <a:pt x="7002769" y="54454"/>
                      <a:pt x="6568552" y="48796"/>
                    </a:cubicBezTo>
                    <a:cubicBezTo>
                      <a:pt x="6565016" y="48796"/>
                      <a:pt x="6561480" y="48796"/>
                      <a:pt x="6557945" y="48796"/>
                    </a:cubicBezTo>
                    <a:cubicBezTo>
                      <a:pt x="6031793" y="48796"/>
                      <a:pt x="5521200" y="586263"/>
                      <a:pt x="5182455" y="942688"/>
                    </a:cubicBezTo>
                    <a:cubicBezTo>
                      <a:pt x="5107493" y="1021893"/>
                      <a:pt x="5042431" y="1089784"/>
                      <a:pt x="4985148" y="1144945"/>
                    </a:cubicBezTo>
                    <a:cubicBezTo>
                      <a:pt x="4914429" y="1212128"/>
                      <a:pt x="4827444" y="1306892"/>
                      <a:pt x="4727023" y="1416507"/>
                    </a:cubicBezTo>
                    <a:cubicBezTo>
                      <a:pt x="4387571" y="1787783"/>
                      <a:pt x="3929309" y="2285646"/>
                      <a:pt x="3589857" y="22856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 flipH="1">
              <a:off x="4443686" y="5195649"/>
              <a:ext cx="1183662" cy="1040677"/>
              <a:chOff x="3983887" y="4061275"/>
              <a:chExt cx="2122406" cy="1866023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3983887" y="5358975"/>
                <a:ext cx="2049157" cy="568323"/>
                <a:chOff x="3622676" y="3492499"/>
                <a:chExt cx="2575763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1" name="Freeform 15"/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-1" fmla="*/ 190500 w 2559050"/>
                    <a:gd name="connsiteY0-2" fmla="*/ 0 h 698500"/>
                    <a:gd name="connsiteX1-3" fmla="*/ 0 w 2559050"/>
                    <a:gd name="connsiteY1-4" fmla="*/ 152400 h 698500"/>
                    <a:gd name="connsiteX2-5" fmla="*/ 19050 w 2559050"/>
                    <a:gd name="connsiteY2-6" fmla="*/ 241300 h 698500"/>
                    <a:gd name="connsiteX3-7" fmla="*/ 2501900 w 2559050"/>
                    <a:gd name="connsiteY3-8" fmla="*/ 241300 h 698500"/>
                    <a:gd name="connsiteX4-9" fmla="*/ 2470150 w 2559050"/>
                    <a:gd name="connsiteY4-10" fmla="*/ 552450 h 698500"/>
                    <a:gd name="connsiteX5-11" fmla="*/ 76200 w 2559050"/>
                    <a:gd name="connsiteY5-12" fmla="*/ 565150 h 698500"/>
                    <a:gd name="connsiteX6-13" fmla="*/ 101600 w 2559050"/>
                    <a:gd name="connsiteY6-14" fmla="*/ 520700 h 698500"/>
                    <a:gd name="connsiteX7-15" fmla="*/ 6350 w 2559050"/>
                    <a:gd name="connsiteY7-16" fmla="*/ 577850 h 698500"/>
                    <a:gd name="connsiteX8-17" fmla="*/ 44450 w 2559050"/>
                    <a:gd name="connsiteY8-18" fmla="*/ 666750 h 698500"/>
                    <a:gd name="connsiteX9-19" fmla="*/ 2400300 w 2559050"/>
                    <a:gd name="connsiteY9-20" fmla="*/ 692150 h 698500"/>
                    <a:gd name="connsiteX10-21" fmla="*/ 2432050 w 2559050"/>
                    <a:gd name="connsiteY10-22" fmla="*/ 666750 h 698500"/>
                    <a:gd name="connsiteX11-23" fmla="*/ 2501900 w 2559050"/>
                    <a:gd name="connsiteY11-24" fmla="*/ 698500 h 698500"/>
                    <a:gd name="connsiteX12-25" fmla="*/ 2552700 w 2559050"/>
                    <a:gd name="connsiteY12-26" fmla="*/ 685800 h 698500"/>
                    <a:gd name="connsiteX13-27" fmla="*/ 2559050 w 2559050"/>
                    <a:gd name="connsiteY13-28" fmla="*/ 158750 h 698500"/>
                    <a:gd name="connsiteX14-29" fmla="*/ 2476500 w 2559050"/>
                    <a:gd name="connsiteY14-30" fmla="*/ 95250 h 698500"/>
                    <a:gd name="connsiteX15-31" fmla="*/ 520700 w 2559050"/>
                    <a:gd name="connsiteY15-32" fmla="*/ 184150 h 698500"/>
                    <a:gd name="connsiteX16-33" fmla="*/ 190500 w 2559050"/>
                    <a:gd name="connsiteY16-34" fmla="*/ 0 h 698500"/>
                    <a:gd name="connsiteX0-35" fmla="*/ 184150 w 2552700"/>
                    <a:gd name="connsiteY0-36" fmla="*/ 0 h 698500"/>
                    <a:gd name="connsiteX1-37" fmla="*/ 9525 w 2552700"/>
                    <a:gd name="connsiteY1-38" fmla="*/ 152400 h 698500"/>
                    <a:gd name="connsiteX2-39" fmla="*/ 12700 w 2552700"/>
                    <a:gd name="connsiteY2-40" fmla="*/ 241300 h 698500"/>
                    <a:gd name="connsiteX3-41" fmla="*/ 2495550 w 2552700"/>
                    <a:gd name="connsiteY3-42" fmla="*/ 241300 h 698500"/>
                    <a:gd name="connsiteX4-43" fmla="*/ 2463800 w 2552700"/>
                    <a:gd name="connsiteY4-44" fmla="*/ 552450 h 698500"/>
                    <a:gd name="connsiteX5-45" fmla="*/ 69850 w 2552700"/>
                    <a:gd name="connsiteY5-46" fmla="*/ 565150 h 698500"/>
                    <a:gd name="connsiteX6-47" fmla="*/ 95250 w 2552700"/>
                    <a:gd name="connsiteY6-48" fmla="*/ 520700 h 698500"/>
                    <a:gd name="connsiteX7-49" fmla="*/ 0 w 2552700"/>
                    <a:gd name="connsiteY7-50" fmla="*/ 577850 h 698500"/>
                    <a:gd name="connsiteX8-51" fmla="*/ 38100 w 2552700"/>
                    <a:gd name="connsiteY8-52" fmla="*/ 666750 h 698500"/>
                    <a:gd name="connsiteX9-53" fmla="*/ 2393950 w 2552700"/>
                    <a:gd name="connsiteY9-54" fmla="*/ 692150 h 698500"/>
                    <a:gd name="connsiteX10-55" fmla="*/ 2425700 w 2552700"/>
                    <a:gd name="connsiteY10-56" fmla="*/ 666750 h 698500"/>
                    <a:gd name="connsiteX11-57" fmla="*/ 2495550 w 2552700"/>
                    <a:gd name="connsiteY11-58" fmla="*/ 698500 h 698500"/>
                    <a:gd name="connsiteX12-59" fmla="*/ 2546350 w 2552700"/>
                    <a:gd name="connsiteY12-60" fmla="*/ 685800 h 698500"/>
                    <a:gd name="connsiteX13-61" fmla="*/ 2552700 w 2552700"/>
                    <a:gd name="connsiteY13-62" fmla="*/ 158750 h 698500"/>
                    <a:gd name="connsiteX14-63" fmla="*/ 2470150 w 2552700"/>
                    <a:gd name="connsiteY14-64" fmla="*/ 95250 h 698500"/>
                    <a:gd name="connsiteX15-65" fmla="*/ 514350 w 2552700"/>
                    <a:gd name="connsiteY15-66" fmla="*/ 184150 h 698500"/>
                    <a:gd name="connsiteX16-67" fmla="*/ 184150 w 2552700"/>
                    <a:gd name="connsiteY16-68" fmla="*/ 0 h 698500"/>
                    <a:gd name="connsiteX0-69" fmla="*/ 184150 w 2571750"/>
                    <a:gd name="connsiteY0-70" fmla="*/ 0 h 698500"/>
                    <a:gd name="connsiteX1-71" fmla="*/ 9525 w 2571750"/>
                    <a:gd name="connsiteY1-72" fmla="*/ 152400 h 698500"/>
                    <a:gd name="connsiteX2-73" fmla="*/ 12700 w 2571750"/>
                    <a:gd name="connsiteY2-74" fmla="*/ 241300 h 698500"/>
                    <a:gd name="connsiteX3-75" fmla="*/ 2495550 w 2571750"/>
                    <a:gd name="connsiteY3-76" fmla="*/ 241300 h 698500"/>
                    <a:gd name="connsiteX4-77" fmla="*/ 2463800 w 2571750"/>
                    <a:gd name="connsiteY4-78" fmla="*/ 552450 h 698500"/>
                    <a:gd name="connsiteX5-79" fmla="*/ 69850 w 2571750"/>
                    <a:gd name="connsiteY5-80" fmla="*/ 565150 h 698500"/>
                    <a:gd name="connsiteX6-81" fmla="*/ 95250 w 2571750"/>
                    <a:gd name="connsiteY6-82" fmla="*/ 520700 h 698500"/>
                    <a:gd name="connsiteX7-83" fmla="*/ 0 w 2571750"/>
                    <a:gd name="connsiteY7-84" fmla="*/ 577850 h 698500"/>
                    <a:gd name="connsiteX8-85" fmla="*/ 38100 w 2571750"/>
                    <a:gd name="connsiteY8-86" fmla="*/ 666750 h 698500"/>
                    <a:gd name="connsiteX9-87" fmla="*/ 2393950 w 2571750"/>
                    <a:gd name="connsiteY9-88" fmla="*/ 692150 h 698500"/>
                    <a:gd name="connsiteX10-89" fmla="*/ 2425700 w 2571750"/>
                    <a:gd name="connsiteY10-90" fmla="*/ 666750 h 698500"/>
                    <a:gd name="connsiteX11-91" fmla="*/ 2495550 w 2571750"/>
                    <a:gd name="connsiteY11-92" fmla="*/ 698500 h 698500"/>
                    <a:gd name="connsiteX12-93" fmla="*/ 2546350 w 2571750"/>
                    <a:gd name="connsiteY12-94" fmla="*/ 685800 h 698500"/>
                    <a:gd name="connsiteX13-95" fmla="*/ 2571750 w 2571750"/>
                    <a:gd name="connsiteY13-96" fmla="*/ 193675 h 698500"/>
                    <a:gd name="connsiteX14-97" fmla="*/ 2470150 w 2571750"/>
                    <a:gd name="connsiteY14-98" fmla="*/ 95250 h 698500"/>
                    <a:gd name="connsiteX15-99" fmla="*/ 514350 w 2571750"/>
                    <a:gd name="connsiteY15-100" fmla="*/ 184150 h 698500"/>
                    <a:gd name="connsiteX16-101" fmla="*/ 184150 w 2571750"/>
                    <a:gd name="connsiteY16-102" fmla="*/ 0 h 698500"/>
                    <a:gd name="connsiteX0-103" fmla="*/ 184150 w 2555875"/>
                    <a:gd name="connsiteY0-104" fmla="*/ 0 h 698500"/>
                    <a:gd name="connsiteX1-105" fmla="*/ 9525 w 2555875"/>
                    <a:gd name="connsiteY1-106" fmla="*/ 152400 h 698500"/>
                    <a:gd name="connsiteX2-107" fmla="*/ 12700 w 2555875"/>
                    <a:gd name="connsiteY2-108" fmla="*/ 241300 h 698500"/>
                    <a:gd name="connsiteX3-109" fmla="*/ 2495550 w 2555875"/>
                    <a:gd name="connsiteY3-110" fmla="*/ 241300 h 698500"/>
                    <a:gd name="connsiteX4-111" fmla="*/ 2463800 w 2555875"/>
                    <a:gd name="connsiteY4-112" fmla="*/ 552450 h 698500"/>
                    <a:gd name="connsiteX5-113" fmla="*/ 69850 w 2555875"/>
                    <a:gd name="connsiteY5-114" fmla="*/ 565150 h 698500"/>
                    <a:gd name="connsiteX6-115" fmla="*/ 95250 w 2555875"/>
                    <a:gd name="connsiteY6-116" fmla="*/ 520700 h 698500"/>
                    <a:gd name="connsiteX7-117" fmla="*/ 0 w 2555875"/>
                    <a:gd name="connsiteY7-118" fmla="*/ 577850 h 698500"/>
                    <a:gd name="connsiteX8-119" fmla="*/ 38100 w 2555875"/>
                    <a:gd name="connsiteY8-120" fmla="*/ 666750 h 698500"/>
                    <a:gd name="connsiteX9-121" fmla="*/ 2393950 w 2555875"/>
                    <a:gd name="connsiteY9-122" fmla="*/ 692150 h 698500"/>
                    <a:gd name="connsiteX10-123" fmla="*/ 2425700 w 2555875"/>
                    <a:gd name="connsiteY10-124" fmla="*/ 666750 h 698500"/>
                    <a:gd name="connsiteX11-125" fmla="*/ 2495550 w 2555875"/>
                    <a:gd name="connsiteY11-126" fmla="*/ 698500 h 698500"/>
                    <a:gd name="connsiteX12-127" fmla="*/ 2546350 w 2555875"/>
                    <a:gd name="connsiteY12-128" fmla="*/ 685800 h 698500"/>
                    <a:gd name="connsiteX13-129" fmla="*/ 2555875 w 2555875"/>
                    <a:gd name="connsiteY13-130" fmla="*/ 171450 h 698500"/>
                    <a:gd name="connsiteX14-131" fmla="*/ 2470150 w 2555875"/>
                    <a:gd name="connsiteY14-132" fmla="*/ 95250 h 698500"/>
                    <a:gd name="connsiteX15-133" fmla="*/ 514350 w 2555875"/>
                    <a:gd name="connsiteY15-134" fmla="*/ 184150 h 698500"/>
                    <a:gd name="connsiteX16-135" fmla="*/ 184150 w 2555875"/>
                    <a:gd name="connsiteY16-136" fmla="*/ 0 h 698500"/>
                    <a:gd name="connsiteX0-137" fmla="*/ 184150 w 2562506"/>
                    <a:gd name="connsiteY0-138" fmla="*/ 0 h 698500"/>
                    <a:gd name="connsiteX1-139" fmla="*/ 9525 w 2562506"/>
                    <a:gd name="connsiteY1-140" fmla="*/ 152400 h 698500"/>
                    <a:gd name="connsiteX2-141" fmla="*/ 12700 w 2562506"/>
                    <a:gd name="connsiteY2-142" fmla="*/ 241300 h 698500"/>
                    <a:gd name="connsiteX3-143" fmla="*/ 2495550 w 2562506"/>
                    <a:gd name="connsiteY3-144" fmla="*/ 241300 h 698500"/>
                    <a:gd name="connsiteX4-145" fmla="*/ 2463800 w 2562506"/>
                    <a:gd name="connsiteY4-146" fmla="*/ 552450 h 698500"/>
                    <a:gd name="connsiteX5-147" fmla="*/ 69850 w 2562506"/>
                    <a:gd name="connsiteY5-148" fmla="*/ 565150 h 698500"/>
                    <a:gd name="connsiteX6-149" fmla="*/ 95250 w 2562506"/>
                    <a:gd name="connsiteY6-150" fmla="*/ 520700 h 698500"/>
                    <a:gd name="connsiteX7-151" fmla="*/ 0 w 2562506"/>
                    <a:gd name="connsiteY7-152" fmla="*/ 577850 h 698500"/>
                    <a:gd name="connsiteX8-153" fmla="*/ 38100 w 2562506"/>
                    <a:gd name="connsiteY8-154" fmla="*/ 666750 h 698500"/>
                    <a:gd name="connsiteX9-155" fmla="*/ 2393950 w 2562506"/>
                    <a:gd name="connsiteY9-156" fmla="*/ 692150 h 698500"/>
                    <a:gd name="connsiteX10-157" fmla="*/ 2425700 w 2562506"/>
                    <a:gd name="connsiteY10-158" fmla="*/ 666750 h 698500"/>
                    <a:gd name="connsiteX11-159" fmla="*/ 2495550 w 2562506"/>
                    <a:gd name="connsiteY11-160" fmla="*/ 698500 h 698500"/>
                    <a:gd name="connsiteX12-161" fmla="*/ 2562225 w 2562506"/>
                    <a:gd name="connsiteY12-162" fmla="*/ 685800 h 698500"/>
                    <a:gd name="connsiteX13-163" fmla="*/ 2555875 w 2562506"/>
                    <a:gd name="connsiteY13-164" fmla="*/ 171450 h 698500"/>
                    <a:gd name="connsiteX14-165" fmla="*/ 2470150 w 2562506"/>
                    <a:gd name="connsiteY14-166" fmla="*/ 95250 h 698500"/>
                    <a:gd name="connsiteX15-167" fmla="*/ 514350 w 2562506"/>
                    <a:gd name="connsiteY15-168" fmla="*/ 184150 h 698500"/>
                    <a:gd name="connsiteX16-169" fmla="*/ 184150 w 2562506"/>
                    <a:gd name="connsiteY16-170" fmla="*/ 0 h 698500"/>
                    <a:gd name="connsiteX0-171" fmla="*/ 184150 w 2562506"/>
                    <a:gd name="connsiteY0-172" fmla="*/ 0 h 692150"/>
                    <a:gd name="connsiteX1-173" fmla="*/ 9525 w 2562506"/>
                    <a:gd name="connsiteY1-174" fmla="*/ 152400 h 692150"/>
                    <a:gd name="connsiteX2-175" fmla="*/ 12700 w 2562506"/>
                    <a:gd name="connsiteY2-176" fmla="*/ 241300 h 692150"/>
                    <a:gd name="connsiteX3-177" fmla="*/ 2495550 w 2562506"/>
                    <a:gd name="connsiteY3-178" fmla="*/ 241300 h 692150"/>
                    <a:gd name="connsiteX4-179" fmla="*/ 2463800 w 2562506"/>
                    <a:gd name="connsiteY4-180" fmla="*/ 552450 h 692150"/>
                    <a:gd name="connsiteX5-181" fmla="*/ 69850 w 2562506"/>
                    <a:gd name="connsiteY5-182" fmla="*/ 565150 h 692150"/>
                    <a:gd name="connsiteX6-183" fmla="*/ 95250 w 2562506"/>
                    <a:gd name="connsiteY6-184" fmla="*/ 520700 h 692150"/>
                    <a:gd name="connsiteX7-185" fmla="*/ 0 w 2562506"/>
                    <a:gd name="connsiteY7-186" fmla="*/ 577850 h 692150"/>
                    <a:gd name="connsiteX8-187" fmla="*/ 38100 w 2562506"/>
                    <a:gd name="connsiteY8-188" fmla="*/ 666750 h 692150"/>
                    <a:gd name="connsiteX9-189" fmla="*/ 2393950 w 2562506"/>
                    <a:gd name="connsiteY9-190" fmla="*/ 692150 h 692150"/>
                    <a:gd name="connsiteX10-191" fmla="*/ 2425700 w 2562506"/>
                    <a:gd name="connsiteY10-192" fmla="*/ 666750 h 692150"/>
                    <a:gd name="connsiteX11-193" fmla="*/ 2479675 w 2562506"/>
                    <a:gd name="connsiteY11-194" fmla="*/ 692150 h 692150"/>
                    <a:gd name="connsiteX12-195" fmla="*/ 2562225 w 2562506"/>
                    <a:gd name="connsiteY12-196" fmla="*/ 685800 h 692150"/>
                    <a:gd name="connsiteX13-197" fmla="*/ 2555875 w 2562506"/>
                    <a:gd name="connsiteY13-198" fmla="*/ 171450 h 692150"/>
                    <a:gd name="connsiteX14-199" fmla="*/ 2470150 w 2562506"/>
                    <a:gd name="connsiteY14-200" fmla="*/ 95250 h 692150"/>
                    <a:gd name="connsiteX15-201" fmla="*/ 514350 w 2562506"/>
                    <a:gd name="connsiteY15-202" fmla="*/ 184150 h 692150"/>
                    <a:gd name="connsiteX16-203" fmla="*/ 184150 w 2562506"/>
                    <a:gd name="connsiteY16-204" fmla="*/ 0 h 692150"/>
                    <a:gd name="connsiteX0-205" fmla="*/ 184150 w 2562506"/>
                    <a:gd name="connsiteY0-206" fmla="*/ 0 h 692150"/>
                    <a:gd name="connsiteX1-207" fmla="*/ 9525 w 2562506"/>
                    <a:gd name="connsiteY1-208" fmla="*/ 152400 h 692150"/>
                    <a:gd name="connsiteX2-209" fmla="*/ 12700 w 2562506"/>
                    <a:gd name="connsiteY2-210" fmla="*/ 241300 h 692150"/>
                    <a:gd name="connsiteX3-211" fmla="*/ 2495550 w 2562506"/>
                    <a:gd name="connsiteY3-212" fmla="*/ 241300 h 692150"/>
                    <a:gd name="connsiteX4-213" fmla="*/ 2463800 w 2562506"/>
                    <a:gd name="connsiteY4-214" fmla="*/ 552450 h 692150"/>
                    <a:gd name="connsiteX5-215" fmla="*/ 69850 w 2562506"/>
                    <a:gd name="connsiteY5-216" fmla="*/ 565150 h 692150"/>
                    <a:gd name="connsiteX6-217" fmla="*/ 95250 w 2562506"/>
                    <a:gd name="connsiteY6-218" fmla="*/ 520700 h 692150"/>
                    <a:gd name="connsiteX7-219" fmla="*/ 0 w 2562506"/>
                    <a:gd name="connsiteY7-220" fmla="*/ 577850 h 692150"/>
                    <a:gd name="connsiteX8-221" fmla="*/ 38100 w 2562506"/>
                    <a:gd name="connsiteY8-222" fmla="*/ 666750 h 692150"/>
                    <a:gd name="connsiteX9-223" fmla="*/ 2393950 w 2562506"/>
                    <a:gd name="connsiteY9-224" fmla="*/ 692150 h 692150"/>
                    <a:gd name="connsiteX10-225" fmla="*/ 2435225 w 2562506"/>
                    <a:gd name="connsiteY10-226" fmla="*/ 666750 h 692150"/>
                    <a:gd name="connsiteX11-227" fmla="*/ 2479675 w 2562506"/>
                    <a:gd name="connsiteY11-228" fmla="*/ 692150 h 692150"/>
                    <a:gd name="connsiteX12-229" fmla="*/ 2562225 w 2562506"/>
                    <a:gd name="connsiteY12-230" fmla="*/ 685800 h 692150"/>
                    <a:gd name="connsiteX13-231" fmla="*/ 2555875 w 2562506"/>
                    <a:gd name="connsiteY13-232" fmla="*/ 171450 h 692150"/>
                    <a:gd name="connsiteX14-233" fmla="*/ 2470150 w 2562506"/>
                    <a:gd name="connsiteY14-234" fmla="*/ 95250 h 692150"/>
                    <a:gd name="connsiteX15-235" fmla="*/ 514350 w 2562506"/>
                    <a:gd name="connsiteY15-236" fmla="*/ 184150 h 692150"/>
                    <a:gd name="connsiteX16-237" fmla="*/ 184150 w 2562506"/>
                    <a:gd name="connsiteY16-238" fmla="*/ 0 h 692150"/>
                    <a:gd name="connsiteX0-239" fmla="*/ 184150 w 2562506"/>
                    <a:gd name="connsiteY0-240" fmla="*/ 0 h 692150"/>
                    <a:gd name="connsiteX1-241" fmla="*/ 9525 w 2562506"/>
                    <a:gd name="connsiteY1-242" fmla="*/ 152400 h 692150"/>
                    <a:gd name="connsiteX2-243" fmla="*/ 12700 w 2562506"/>
                    <a:gd name="connsiteY2-244" fmla="*/ 241300 h 692150"/>
                    <a:gd name="connsiteX3-245" fmla="*/ 2495550 w 2562506"/>
                    <a:gd name="connsiteY3-246" fmla="*/ 241300 h 692150"/>
                    <a:gd name="connsiteX4-247" fmla="*/ 2463800 w 2562506"/>
                    <a:gd name="connsiteY4-248" fmla="*/ 552450 h 692150"/>
                    <a:gd name="connsiteX5-249" fmla="*/ 69850 w 2562506"/>
                    <a:gd name="connsiteY5-250" fmla="*/ 565150 h 692150"/>
                    <a:gd name="connsiteX6-251" fmla="*/ 95250 w 2562506"/>
                    <a:gd name="connsiteY6-252" fmla="*/ 520700 h 692150"/>
                    <a:gd name="connsiteX7-253" fmla="*/ 0 w 2562506"/>
                    <a:gd name="connsiteY7-254" fmla="*/ 577850 h 692150"/>
                    <a:gd name="connsiteX8-255" fmla="*/ 9525 w 2562506"/>
                    <a:gd name="connsiteY8-256" fmla="*/ 688975 h 692150"/>
                    <a:gd name="connsiteX9-257" fmla="*/ 2393950 w 2562506"/>
                    <a:gd name="connsiteY9-258" fmla="*/ 692150 h 692150"/>
                    <a:gd name="connsiteX10-259" fmla="*/ 2435225 w 2562506"/>
                    <a:gd name="connsiteY10-260" fmla="*/ 666750 h 692150"/>
                    <a:gd name="connsiteX11-261" fmla="*/ 2479675 w 2562506"/>
                    <a:gd name="connsiteY11-262" fmla="*/ 692150 h 692150"/>
                    <a:gd name="connsiteX12-263" fmla="*/ 2562225 w 2562506"/>
                    <a:gd name="connsiteY12-264" fmla="*/ 685800 h 692150"/>
                    <a:gd name="connsiteX13-265" fmla="*/ 2555875 w 2562506"/>
                    <a:gd name="connsiteY13-266" fmla="*/ 171450 h 692150"/>
                    <a:gd name="connsiteX14-267" fmla="*/ 2470150 w 2562506"/>
                    <a:gd name="connsiteY14-268" fmla="*/ 95250 h 692150"/>
                    <a:gd name="connsiteX15-269" fmla="*/ 514350 w 2562506"/>
                    <a:gd name="connsiteY15-270" fmla="*/ 184150 h 692150"/>
                    <a:gd name="connsiteX16-271" fmla="*/ 184150 w 2562506"/>
                    <a:gd name="connsiteY16-272" fmla="*/ 0 h 692150"/>
                    <a:gd name="connsiteX0-273" fmla="*/ 180975 w 2559331"/>
                    <a:gd name="connsiteY0-274" fmla="*/ 0 h 692150"/>
                    <a:gd name="connsiteX1-275" fmla="*/ 6350 w 2559331"/>
                    <a:gd name="connsiteY1-276" fmla="*/ 152400 h 692150"/>
                    <a:gd name="connsiteX2-277" fmla="*/ 9525 w 2559331"/>
                    <a:gd name="connsiteY2-278" fmla="*/ 241300 h 692150"/>
                    <a:gd name="connsiteX3-279" fmla="*/ 2492375 w 2559331"/>
                    <a:gd name="connsiteY3-280" fmla="*/ 241300 h 692150"/>
                    <a:gd name="connsiteX4-281" fmla="*/ 2460625 w 2559331"/>
                    <a:gd name="connsiteY4-282" fmla="*/ 552450 h 692150"/>
                    <a:gd name="connsiteX5-283" fmla="*/ 66675 w 2559331"/>
                    <a:gd name="connsiteY5-284" fmla="*/ 565150 h 692150"/>
                    <a:gd name="connsiteX6-285" fmla="*/ 92075 w 2559331"/>
                    <a:gd name="connsiteY6-286" fmla="*/ 520700 h 692150"/>
                    <a:gd name="connsiteX7-287" fmla="*/ 0 w 2559331"/>
                    <a:gd name="connsiteY7-288" fmla="*/ 593725 h 692150"/>
                    <a:gd name="connsiteX8-289" fmla="*/ 6350 w 2559331"/>
                    <a:gd name="connsiteY8-290" fmla="*/ 688975 h 692150"/>
                    <a:gd name="connsiteX9-291" fmla="*/ 2390775 w 2559331"/>
                    <a:gd name="connsiteY9-292" fmla="*/ 692150 h 692150"/>
                    <a:gd name="connsiteX10-293" fmla="*/ 2432050 w 2559331"/>
                    <a:gd name="connsiteY10-294" fmla="*/ 666750 h 692150"/>
                    <a:gd name="connsiteX11-295" fmla="*/ 2476500 w 2559331"/>
                    <a:gd name="connsiteY11-296" fmla="*/ 692150 h 692150"/>
                    <a:gd name="connsiteX12-297" fmla="*/ 2559050 w 2559331"/>
                    <a:gd name="connsiteY12-298" fmla="*/ 685800 h 692150"/>
                    <a:gd name="connsiteX13-299" fmla="*/ 2552700 w 2559331"/>
                    <a:gd name="connsiteY13-300" fmla="*/ 171450 h 692150"/>
                    <a:gd name="connsiteX14-301" fmla="*/ 2466975 w 2559331"/>
                    <a:gd name="connsiteY14-302" fmla="*/ 95250 h 692150"/>
                    <a:gd name="connsiteX15-303" fmla="*/ 511175 w 2559331"/>
                    <a:gd name="connsiteY15-304" fmla="*/ 184150 h 692150"/>
                    <a:gd name="connsiteX16-305" fmla="*/ 180975 w 2559331"/>
                    <a:gd name="connsiteY16-306" fmla="*/ 0 h 692150"/>
                    <a:gd name="connsiteX0-307" fmla="*/ 180975 w 2559331"/>
                    <a:gd name="connsiteY0-308" fmla="*/ 0 h 692150"/>
                    <a:gd name="connsiteX1-309" fmla="*/ 6350 w 2559331"/>
                    <a:gd name="connsiteY1-310" fmla="*/ 152400 h 692150"/>
                    <a:gd name="connsiteX2-311" fmla="*/ 9525 w 2559331"/>
                    <a:gd name="connsiteY2-312" fmla="*/ 241300 h 692150"/>
                    <a:gd name="connsiteX3-313" fmla="*/ 2492375 w 2559331"/>
                    <a:gd name="connsiteY3-314" fmla="*/ 241300 h 692150"/>
                    <a:gd name="connsiteX4-315" fmla="*/ 2460625 w 2559331"/>
                    <a:gd name="connsiteY4-316" fmla="*/ 552450 h 692150"/>
                    <a:gd name="connsiteX5-317" fmla="*/ 66675 w 2559331"/>
                    <a:gd name="connsiteY5-318" fmla="*/ 565150 h 692150"/>
                    <a:gd name="connsiteX6-319" fmla="*/ 88900 w 2559331"/>
                    <a:gd name="connsiteY6-320" fmla="*/ 568325 h 692150"/>
                    <a:gd name="connsiteX7-321" fmla="*/ 92075 w 2559331"/>
                    <a:gd name="connsiteY7-322" fmla="*/ 520700 h 692150"/>
                    <a:gd name="connsiteX8-323" fmla="*/ 0 w 2559331"/>
                    <a:gd name="connsiteY8-324" fmla="*/ 593725 h 692150"/>
                    <a:gd name="connsiteX9-325" fmla="*/ 6350 w 2559331"/>
                    <a:gd name="connsiteY9-326" fmla="*/ 688975 h 692150"/>
                    <a:gd name="connsiteX10-327" fmla="*/ 2390775 w 2559331"/>
                    <a:gd name="connsiteY10-328" fmla="*/ 692150 h 692150"/>
                    <a:gd name="connsiteX11-329" fmla="*/ 2432050 w 2559331"/>
                    <a:gd name="connsiteY11-330" fmla="*/ 666750 h 692150"/>
                    <a:gd name="connsiteX12-331" fmla="*/ 2476500 w 2559331"/>
                    <a:gd name="connsiteY12-332" fmla="*/ 692150 h 692150"/>
                    <a:gd name="connsiteX13-333" fmla="*/ 2559050 w 2559331"/>
                    <a:gd name="connsiteY13-334" fmla="*/ 685800 h 692150"/>
                    <a:gd name="connsiteX14-335" fmla="*/ 2552700 w 2559331"/>
                    <a:gd name="connsiteY14-336" fmla="*/ 171450 h 692150"/>
                    <a:gd name="connsiteX15-337" fmla="*/ 2466975 w 2559331"/>
                    <a:gd name="connsiteY15-338" fmla="*/ 95250 h 692150"/>
                    <a:gd name="connsiteX16-339" fmla="*/ 511175 w 2559331"/>
                    <a:gd name="connsiteY16-340" fmla="*/ 184150 h 692150"/>
                    <a:gd name="connsiteX17" fmla="*/ 180975 w 2559331"/>
                    <a:gd name="connsiteY17" fmla="*/ 0 h 692150"/>
                    <a:gd name="connsiteX0-341" fmla="*/ 180975 w 2559331"/>
                    <a:gd name="connsiteY0-342" fmla="*/ 0 h 692150"/>
                    <a:gd name="connsiteX1-343" fmla="*/ 6350 w 2559331"/>
                    <a:gd name="connsiteY1-344" fmla="*/ 152400 h 692150"/>
                    <a:gd name="connsiteX2-345" fmla="*/ 9525 w 2559331"/>
                    <a:gd name="connsiteY2-346" fmla="*/ 241300 h 692150"/>
                    <a:gd name="connsiteX3-347" fmla="*/ 2454275 w 2559331"/>
                    <a:gd name="connsiteY3-348" fmla="*/ 234950 h 692150"/>
                    <a:gd name="connsiteX4-349" fmla="*/ 2460625 w 2559331"/>
                    <a:gd name="connsiteY4-350" fmla="*/ 552450 h 692150"/>
                    <a:gd name="connsiteX5-351" fmla="*/ 66675 w 2559331"/>
                    <a:gd name="connsiteY5-352" fmla="*/ 565150 h 692150"/>
                    <a:gd name="connsiteX6-353" fmla="*/ 88900 w 2559331"/>
                    <a:gd name="connsiteY6-354" fmla="*/ 568325 h 692150"/>
                    <a:gd name="connsiteX7-355" fmla="*/ 92075 w 2559331"/>
                    <a:gd name="connsiteY7-356" fmla="*/ 520700 h 692150"/>
                    <a:gd name="connsiteX8-357" fmla="*/ 0 w 2559331"/>
                    <a:gd name="connsiteY8-358" fmla="*/ 593725 h 692150"/>
                    <a:gd name="connsiteX9-359" fmla="*/ 6350 w 2559331"/>
                    <a:gd name="connsiteY9-360" fmla="*/ 688975 h 692150"/>
                    <a:gd name="connsiteX10-361" fmla="*/ 2390775 w 2559331"/>
                    <a:gd name="connsiteY10-362" fmla="*/ 692150 h 692150"/>
                    <a:gd name="connsiteX11-363" fmla="*/ 2432050 w 2559331"/>
                    <a:gd name="connsiteY11-364" fmla="*/ 666750 h 692150"/>
                    <a:gd name="connsiteX12-365" fmla="*/ 2476500 w 2559331"/>
                    <a:gd name="connsiteY12-366" fmla="*/ 692150 h 692150"/>
                    <a:gd name="connsiteX13-367" fmla="*/ 2559050 w 2559331"/>
                    <a:gd name="connsiteY13-368" fmla="*/ 685800 h 692150"/>
                    <a:gd name="connsiteX14-369" fmla="*/ 2552700 w 2559331"/>
                    <a:gd name="connsiteY14-370" fmla="*/ 171450 h 692150"/>
                    <a:gd name="connsiteX15-371" fmla="*/ 2466975 w 2559331"/>
                    <a:gd name="connsiteY15-372" fmla="*/ 95250 h 692150"/>
                    <a:gd name="connsiteX16-373" fmla="*/ 511175 w 2559331"/>
                    <a:gd name="connsiteY16-374" fmla="*/ 184150 h 692150"/>
                    <a:gd name="connsiteX17-375" fmla="*/ 180975 w 2559331"/>
                    <a:gd name="connsiteY17-376" fmla="*/ 0 h 692150"/>
                    <a:gd name="connsiteX0-377" fmla="*/ 180975 w 2559331"/>
                    <a:gd name="connsiteY0-378" fmla="*/ 0 h 692150"/>
                    <a:gd name="connsiteX1-379" fmla="*/ 6350 w 2559331"/>
                    <a:gd name="connsiteY1-380" fmla="*/ 152400 h 692150"/>
                    <a:gd name="connsiteX2-381" fmla="*/ 9525 w 2559331"/>
                    <a:gd name="connsiteY2-382" fmla="*/ 241300 h 692150"/>
                    <a:gd name="connsiteX3-383" fmla="*/ 2454275 w 2559331"/>
                    <a:gd name="connsiteY3-384" fmla="*/ 234950 h 692150"/>
                    <a:gd name="connsiteX4-385" fmla="*/ 2454275 w 2559331"/>
                    <a:gd name="connsiteY4-386" fmla="*/ 552450 h 692150"/>
                    <a:gd name="connsiteX5-387" fmla="*/ 66675 w 2559331"/>
                    <a:gd name="connsiteY5-388" fmla="*/ 565150 h 692150"/>
                    <a:gd name="connsiteX6-389" fmla="*/ 88900 w 2559331"/>
                    <a:gd name="connsiteY6-390" fmla="*/ 568325 h 692150"/>
                    <a:gd name="connsiteX7-391" fmla="*/ 92075 w 2559331"/>
                    <a:gd name="connsiteY7-392" fmla="*/ 520700 h 692150"/>
                    <a:gd name="connsiteX8-393" fmla="*/ 0 w 2559331"/>
                    <a:gd name="connsiteY8-394" fmla="*/ 593725 h 692150"/>
                    <a:gd name="connsiteX9-395" fmla="*/ 6350 w 2559331"/>
                    <a:gd name="connsiteY9-396" fmla="*/ 688975 h 692150"/>
                    <a:gd name="connsiteX10-397" fmla="*/ 2390775 w 2559331"/>
                    <a:gd name="connsiteY10-398" fmla="*/ 692150 h 692150"/>
                    <a:gd name="connsiteX11-399" fmla="*/ 2432050 w 2559331"/>
                    <a:gd name="connsiteY11-400" fmla="*/ 666750 h 692150"/>
                    <a:gd name="connsiteX12-401" fmla="*/ 2476500 w 2559331"/>
                    <a:gd name="connsiteY12-402" fmla="*/ 692150 h 692150"/>
                    <a:gd name="connsiteX13-403" fmla="*/ 2559050 w 2559331"/>
                    <a:gd name="connsiteY13-404" fmla="*/ 685800 h 692150"/>
                    <a:gd name="connsiteX14-405" fmla="*/ 2552700 w 2559331"/>
                    <a:gd name="connsiteY14-406" fmla="*/ 171450 h 692150"/>
                    <a:gd name="connsiteX15-407" fmla="*/ 2466975 w 2559331"/>
                    <a:gd name="connsiteY15-408" fmla="*/ 95250 h 692150"/>
                    <a:gd name="connsiteX16-409" fmla="*/ 511175 w 2559331"/>
                    <a:gd name="connsiteY16-410" fmla="*/ 184150 h 692150"/>
                    <a:gd name="connsiteX17-411" fmla="*/ 180975 w 2559331"/>
                    <a:gd name="connsiteY17-412" fmla="*/ 0 h 692150"/>
                    <a:gd name="connsiteX0-413" fmla="*/ 180975 w 2559331"/>
                    <a:gd name="connsiteY0-414" fmla="*/ 0 h 692150"/>
                    <a:gd name="connsiteX1-415" fmla="*/ 6350 w 2559331"/>
                    <a:gd name="connsiteY1-416" fmla="*/ 152400 h 692150"/>
                    <a:gd name="connsiteX2-417" fmla="*/ 9525 w 2559331"/>
                    <a:gd name="connsiteY2-418" fmla="*/ 241300 h 692150"/>
                    <a:gd name="connsiteX3-419" fmla="*/ 2454275 w 2559331"/>
                    <a:gd name="connsiteY3-420" fmla="*/ 234950 h 692150"/>
                    <a:gd name="connsiteX4-421" fmla="*/ 2454275 w 2559331"/>
                    <a:gd name="connsiteY4-422" fmla="*/ 552450 h 692150"/>
                    <a:gd name="connsiteX5-423" fmla="*/ 66675 w 2559331"/>
                    <a:gd name="connsiteY5-424" fmla="*/ 565150 h 692150"/>
                    <a:gd name="connsiteX6-425" fmla="*/ 88900 w 2559331"/>
                    <a:gd name="connsiteY6-426" fmla="*/ 568325 h 692150"/>
                    <a:gd name="connsiteX7-427" fmla="*/ 92075 w 2559331"/>
                    <a:gd name="connsiteY7-428" fmla="*/ 520700 h 692150"/>
                    <a:gd name="connsiteX8-429" fmla="*/ 0 w 2559331"/>
                    <a:gd name="connsiteY8-430" fmla="*/ 593725 h 692150"/>
                    <a:gd name="connsiteX9-431" fmla="*/ 6350 w 2559331"/>
                    <a:gd name="connsiteY9-432" fmla="*/ 688975 h 692150"/>
                    <a:gd name="connsiteX10-433" fmla="*/ 2390775 w 2559331"/>
                    <a:gd name="connsiteY10-434" fmla="*/ 692150 h 692150"/>
                    <a:gd name="connsiteX11-435" fmla="*/ 2432050 w 2559331"/>
                    <a:gd name="connsiteY11-436" fmla="*/ 666750 h 692150"/>
                    <a:gd name="connsiteX12-437" fmla="*/ 2476500 w 2559331"/>
                    <a:gd name="connsiteY12-438" fmla="*/ 692150 h 692150"/>
                    <a:gd name="connsiteX13-439" fmla="*/ 2559050 w 2559331"/>
                    <a:gd name="connsiteY13-440" fmla="*/ 685800 h 692150"/>
                    <a:gd name="connsiteX14-441" fmla="*/ 2552700 w 2559331"/>
                    <a:gd name="connsiteY14-442" fmla="*/ 171450 h 692150"/>
                    <a:gd name="connsiteX15-443" fmla="*/ 2466975 w 2559331"/>
                    <a:gd name="connsiteY15-444" fmla="*/ 95250 h 692150"/>
                    <a:gd name="connsiteX16-445" fmla="*/ 511175 w 2559331"/>
                    <a:gd name="connsiteY16-446" fmla="*/ 184150 h 692150"/>
                    <a:gd name="connsiteX17-447" fmla="*/ 180975 w 2559331"/>
                    <a:gd name="connsiteY17-448" fmla="*/ 0 h 692150"/>
                    <a:gd name="connsiteX0-449" fmla="*/ 180975 w 2559331"/>
                    <a:gd name="connsiteY0-450" fmla="*/ 0 h 692150"/>
                    <a:gd name="connsiteX1-451" fmla="*/ 6350 w 2559331"/>
                    <a:gd name="connsiteY1-452" fmla="*/ 152400 h 692150"/>
                    <a:gd name="connsiteX2-453" fmla="*/ 9525 w 2559331"/>
                    <a:gd name="connsiteY2-454" fmla="*/ 241300 h 692150"/>
                    <a:gd name="connsiteX3-455" fmla="*/ 2454275 w 2559331"/>
                    <a:gd name="connsiteY3-456" fmla="*/ 234950 h 692150"/>
                    <a:gd name="connsiteX4-457" fmla="*/ 2454275 w 2559331"/>
                    <a:gd name="connsiteY4-458" fmla="*/ 552450 h 692150"/>
                    <a:gd name="connsiteX5-459" fmla="*/ 66675 w 2559331"/>
                    <a:gd name="connsiteY5-460" fmla="*/ 565150 h 692150"/>
                    <a:gd name="connsiteX6-461" fmla="*/ 88900 w 2559331"/>
                    <a:gd name="connsiteY6-462" fmla="*/ 568325 h 692150"/>
                    <a:gd name="connsiteX7-463" fmla="*/ 92075 w 2559331"/>
                    <a:gd name="connsiteY7-464" fmla="*/ 520700 h 692150"/>
                    <a:gd name="connsiteX8-465" fmla="*/ 0 w 2559331"/>
                    <a:gd name="connsiteY8-466" fmla="*/ 593725 h 692150"/>
                    <a:gd name="connsiteX9-467" fmla="*/ 6350 w 2559331"/>
                    <a:gd name="connsiteY9-468" fmla="*/ 688975 h 692150"/>
                    <a:gd name="connsiteX10-469" fmla="*/ 2390775 w 2559331"/>
                    <a:gd name="connsiteY10-470" fmla="*/ 692150 h 692150"/>
                    <a:gd name="connsiteX11-471" fmla="*/ 2476500 w 2559331"/>
                    <a:gd name="connsiteY11-472" fmla="*/ 692150 h 692150"/>
                    <a:gd name="connsiteX12-473" fmla="*/ 2559050 w 2559331"/>
                    <a:gd name="connsiteY12-474" fmla="*/ 685800 h 692150"/>
                    <a:gd name="connsiteX13-475" fmla="*/ 2552700 w 2559331"/>
                    <a:gd name="connsiteY13-476" fmla="*/ 171450 h 692150"/>
                    <a:gd name="connsiteX14-477" fmla="*/ 2466975 w 2559331"/>
                    <a:gd name="connsiteY14-478" fmla="*/ 95250 h 692150"/>
                    <a:gd name="connsiteX15-479" fmla="*/ 511175 w 2559331"/>
                    <a:gd name="connsiteY15-480" fmla="*/ 184150 h 692150"/>
                    <a:gd name="connsiteX16-481" fmla="*/ 180975 w 2559331"/>
                    <a:gd name="connsiteY16-482" fmla="*/ 0 h 692150"/>
                    <a:gd name="connsiteX0-483" fmla="*/ 180975 w 2559331"/>
                    <a:gd name="connsiteY0-484" fmla="*/ 0 h 692150"/>
                    <a:gd name="connsiteX1-485" fmla="*/ 6350 w 2559331"/>
                    <a:gd name="connsiteY1-486" fmla="*/ 152400 h 692150"/>
                    <a:gd name="connsiteX2-487" fmla="*/ 9525 w 2559331"/>
                    <a:gd name="connsiteY2-488" fmla="*/ 241300 h 692150"/>
                    <a:gd name="connsiteX3-489" fmla="*/ 2454275 w 2559331"/>
                    <a:gd name="connsiteY3-490" fmla="*/ 234950 h 692150"/>
                    <a:gd name="connsiteX4-491" fmla="*/ 2454275 w 2559331"/>
                    <a:gd name="connsiteY4-492" fmla="*/ 552450 h 692150"/>
                    <a:gd name="connsiteX5-493" fmla="*/ 66675 w 2559331"/>
                    <a:gd name="connsiteY5-494" fmla="*/ 565150 h 692150"/>
                    <a:gd name="connsiteX6-495" fmla="*/ 88900 w 2559331"/>
                    <a:gd name="connsiteY6-496" fmla="*/ 568325 h 692150"/>
                    <a:gd name="connsiteX7-497" fmla="*/ 92075 w 2559331"/>
                    <a:gd name="connsiteY7-498" fmla="*/ 520700 h 692150"/>
                    <a:gd name="connsiteX8-499" fmla="*/ 0 w 2559331"/>
                    <a:gd name="connsiteY8-500" fmla="*/ 593725 h 692150"/>
                    <a:gd name="connsiteX9-501" fmla="*/ 6350 w 2559331"/>
                    <a:gd name="connsiteY9-502" fmla="*/ 688975 h 692150"/>
                    <a:gd name="connsiteX10-503" fmla="*/ 2390775 w 2559331"/>
                    <a:gd name="connsiteY10-504" fmla="*/ 692150 h 692150"/>
                    <a:gd name="connsiteX11-505" fmla="*/ 2559050 w 2559331"/>
                    <a:gd name="connsiteY11-506" fmla="*/ 685800 h 692150"/>
                    <a:gd name="connsiteX12-507" fmla="*/ 2552700 w 2559331"/>
                    <a:gd name="connsiteY12-508" fmla="*/ 171450 h 692150"/>
                    <a:gd name="connsiteX13-509" fmla="*/ 2466975 w 2559331"/>
                    <a:gd name="connsiteY13-510" fmla="*/ 95250 h 692150"/>
                    <a:gd name="connsiteX14-511" fmla="*/ 511175 w 2559331"/>
                    <a:gd name="connsiteY14-512" fmla="*/ 184150 h 692150"/>
                    <a:gd name="connsiteX15-513" fmla="*/ 180975 w 2559331"/>
                    <a:gd name="connsiteY15-514" fmla="*/ 0 h 692150"/>
                    <a:gd name="connsiteX0-515" fmla="*/ 180975 w 2559331"/>
                    <a:gd name="connsiteY0-516" fmla="*/ 0 h 688975"/>
                    <a:gd name="connsiteX1-517" fmla="*/ 6350 w 2559331"/>
                    <a:gd name="connsiteY1-518" fmla="*/ 152400 h 688975"/>
                    <a:gd name="connsiteX2-519" fmla="*/ 9525 w 2559331"/>
                    <a:gd name="connsiteY2-520" fmla="*/ 241300 h 688975"/>
                    <a:gd name="connsiteX3-521" fmla="*/ 2454275 w 2559331"/>
                    <a:gd name="connsiteY3-522" fmla="*/ 234950 h 688975"/>
                    <a:gd name="connsiteX4-523" fmla="*/ 2454275 w 2559331"/>
                    <a:gd name="connsiteY4-524" fmla="*/ 552450 h 688975"/>
                    <a:gd name="connsiteX5-525" fmla="*/ 66675 w 2559331"/>
                    <a:gd name="connsiteY5-526" fmla="*/ 565150 h 688975"/>
                    <a:gd name="connsiteX6-527" fmla="*/ 88900 w 2559331"/>
                    <a:gd name="connsiteY6-528" fmla="*/ 568325 h 688975"/>
                    <a:gd name="connsiteX7-529" fmla="*/ 92075 w 2559331"/>
                    <a:gd name="connsiteY7-530" fmla="*/ 520700 h 688975"/>
                    <a:gd name="connsiteX8-531" fmla="*/ 0 w 2559331"/>
                    <a:gd name="connsiteY8-532" fmla="*/ 593725 h 688975"/>
                    <a:gd name="connsiteX9-533" fmla="*/ 6350 w 2559331"/>
                    <a:gd name="connsiteY9-534" fmla="*/ 688975 h 688975"/>
                    <a:gd name="connsiteX10-535" fmla="*/ 2559050 w 2559331"/>
                    <a:gd name="connsiteY10-536" fmla="*/ 685800 h 688975"/>
                    <a:gd name="connsiteX11-537" fmla="*/ 2552700 w 2559331"/>
                    <a:gd name="connsiteY11-538" fmla="*/ 171450 h 688975"/>
                    <a:gd name="connsiteX12-539" fmla="*/ 2466975 w 2559331"/>
                    <a:gd name="connsiteY12-540" fmla="*/ 95250 h 688975"/>
                    <a:gd name="connsiteX13-541" fmla="*/ 511175 w 2559331"/>
                    <a:gd name="connsiteY13-542" fmla="*/ 184150 h 688975"/>
                    <a:gd name="connsiteX14-543" fmla="*/ 180975 w 2559331"/>
                    <a:gd name="connsiteY14-544" fmla="*/ 0 h 688975"/>
                    <a:gd name="connsiteX0-545" fmla="*/ 180975 w 2572231"/>
                    <a:gd name="connsiteY0-546" fmla="*/ 0 h 688975"/>
                    <a:gd name="connsiteX1-547" fmla="*/ 6350 w 2572231"/>
                    <a:gd name="connsiteY1-548" fmla="*/ 152400 h 688975"/>
                    <a:gd name="connsiteX2-549" fmla="*/ 9525 w 2572231"/>
                    <a:gd name="connsiteY2-550" fmla="*/ 241300 h 688975"/>
                    <a:gd name="connsiteX3-551" fmla="*/ 2454275 w 2572231"/>
                    <a:gd name="connsiteY3-552" fmla="*/ 234950 h 688975"/>
                    <a:gd name="connsiteX4-553" fmla="*/ 2454275 w 2572231"/>
                    <a:gd name="connsiteY4-554" fmla="*/ 552450 h 688975"/>
                    <a:gd name="connsiteX5-555" fmla="*/ 66675 w 2572231"/>
                    <a:gd name="connsiteY5-556" fmla="*/ 565150 h 688975"/>
                    <a:gd name="connsiteX6-557" fmla="*/ 88900 w 2572231"/>
                    <a:gd name="connsiteY6-558" fmla="*/ 568325 h 688975"/>
                    <a:gd name="connsiteX7-559" fmla="*/ 92075 w 2572231"/>
                    <a:gd name="connsiteY7-560" fmla="*/ 520700 h 688975"/>
                    <a:gd name="connsiteX8-561" fmla="*/ 0 w 2572231"/>
                    <a:gd name="connsiteY8-562" fmla="*/ 593725 h 688975"/>
                    <a:gd name="connsiteX9-563" fmla="*/ 6350 w 2572231"/>
                    <a:gd name="connsiteY9-564" fmla="*/ 688975 h 688975"/>
                    <a:gd name="connsiteX10-565" fmla="*/ 2559050 w 2572231"/>
                    <a:gd name="connsiteY10-566" fmla="*/ 685800 h 688975"/>
                    <a:gd name="connsiteX11-567" fmla="*/ 2552700 w 2572231"/>
                    <a:gd name="connsiteY11-568" fmla="*/ 171450 h 688975"/>
                    <a:gd name="connsiteX12-569" fmla="*/ 2466975 w 2572231"/>
                    <a:gd name="connsiteY12-570" fmla="*/ 95250 h 688975"/>
                    <a:gd name="connsiteX13-571" fmla="*/ 511175 w 2572231"/>
                    <a:gd name="connsiteY13-572" fmla="*/ 184150 h 688975"/>
                    <a:gd name="connsiteX14-573" fmla="*/ 180975 w 2572231"/>
                    <a:gd name="connsiteY14-574" fmla="*/ 0 h 688975"/>
                    <a:gd name="connsiteX0-575" fmla="*/ 180975 w 2572231"/>
                    <a:gd name="connsiteY0-576" fmla="*/ 0 h 688975"/>
                    <a:gd name="connsiteX1-577" fmla="*/ 6350 w 2572231"/>
                    <a:gd name="connsiteY1-578" fmla="*/ 152400 h 688975"/>
                    <a:gd name="connsiteX2-579" fmla="*/ 9525 w 2572231"/>
                    <a:gd name="connsiteY2-580" fmla="*/ 241300 h 688975"/>
                    <a:gd name="connsiteX3-581" fmla="*/ 2454275 w 2572231"/>
                    <a:gd name="connsiteY3-582" fmla="*/ 234950 h 688975"/>
                    <a:gd name="connsiteX4-583" fmla="*/ 2454275 w 2572231"/>
                    <a:gd name="connsiteY4-584" fmla="*/ 552450 h 688975"/>
                    <a:gd name="connsiteX5-585" fmla="*/ 66675 w 2572231"/>
                    <a:gd name="connsiteY5-586" fmla="*/ 565150 h 688975"/>
                    <a:gd name="connsiteX6-587" fmla="*/ 88900 w 2572231"/>
                    <a:gd name="connsiteY6-588" fmla="*/ 568325 h 688975"/>
                    <a:gd name="connsiteX7-589" fmla="*/ 92075 w 2572231"/>
                    <a:gd name="connsiteY7-590" fmla="*/ 520700 h 688975"/>
                    <a:gd name="connsiteX8-591" fmla="*/ 0 w 2572231"/>
                    <a:gd name="connsiteY8-592" fmla="*/ 593725 h 688975"/>
                    <a:gd name="connsiteX9-593" fmla="*/ 6350 w 2572231"/>
                    <a:gd name="connsiteY9-594" fmla="*/ 688975 h 688975"/>
                    <a:gd name="connsiteX10-595" fmla="*/ 2559050 w 2572231"/>
                    <a:gd name="connsiteY10-596" fmla="*/ 685800 h 688975"/>
                    <a:gd name="connsiteX11-597" fmla="*/ 2552700 w 2572231"/>
                    <a:gd name="connsiteY11-598" fmla="*/ 171450 h 688975"/>
                    <a:gd name="connsiteX12-599" fmla="*/ 2466975 w 2572231"/>
                    <a:gd name="connsiteY12-600" fmla="*/ 95250 h 688975"/>
                    <a:gd name="connsiteX13-601" fmla="*/ 511175 w 2572231"/>
                    <a:gd name="connsiteY13-602" fmla="*/ 184150 h 688975"/>
                    <a:gd name="connsiteX14-603" fmla="*/ 180975 w 2572231"/>
                    <a:gd name="connsiteY14-604" fmla="*/ 0 h 688975"/>
                    <a:gd name="connsiteX0-605" fmla="*/ 180975 w 2574798"/>
                    <a:gd name="connsiteY0-606" fmla="*/ 0 h 688975"/>
                    <a:gd name="connsiteX1-607" fmla="*/ 6350 w 2574798"/>
                    <a:gd name="connsiteY1-608" fmla="*/ 152400 h 688975"/>
                    <a:gd name="connsiteX2-609" fmla="*/ 9525 w 2574798"/>
                    <a:gd name="connsiteY2-610" fmla="*/ 241300 h 688975"/>
                    <a:gd name="connsiteX3-611" fmla="*/ 2454275 w 2574798"/>
                    <a:gd name="connsiteY3-612" fmla="*/ 234950 h 688975"/>
                    <a:gd name="connsiteX4-613" fmla="*/ 2454275 w 2574798"/>
                    <a:gd name="connsiteY4-614" fmla="*/ 552450 h 688975"/>
                    <a:gd name="connsiteX5-615" fmla="*/ 66675 w 2574798"/>
                    <a:gd name="connsiteY5-616" fmla="*/ 565150 h 688975"/>
                    <a:gd name="connsiteX6-617" fmla="*/ 88900 w 2574798"/>
                    <a:gd name="connsiteY6-618" fmla="*/ 568325 h 688975"/>
                    <a:gd name="connsiteX7-619" fmla="*/ 92075 w 2574798"/>
                    <a:gd name="connsiteY7-620" fmla="*/ 520700 h 688975"/>
                    <a:gd name="connsiteX8-621" fmla="*/ 0 w 2574798"/>
                    <a:gd name="connsiteY8-622" fmla="*/ 593725 h 688975"/>
                    <a:gd name="connsiteX9-623" fmla="*/ 6350 w 2574798"/>
                    <a:gd name="connsiteY9-624" fmla="*/ 688975 h 688975"/>
                    <a:gd name="connsiteX10-625" fmla="*/ 2562225 w 2574798"/>
                    <a:gd name="connsiteY10-626" fmla="*/ 666750 h 688975"/>
                    <a:gd name="connsiteX11-627" fmla="*/ 2552700 w 2574798"/>
                    <a:gd name="connsiteY11-628" fmla="*/ 171450 h 688975"/>
                    <a:gd name="connsiteX12-629" fmla="*/ 2466975 w 2574798"/>
                    <a:gd name="connsiteY12-630" fmla="*/ 95250 h 688975"/>
                    <a:gd name="connsiteX13-631" fmla="*/ 511175 w 2574798"/>
                    <a:gd name="connsiteY13-632" fmla="*/ 184150 h 688975"/>
                    <a:gd name="connsiteX14-633" fmla="*/ 180975 w 2574798"/>
                    <a:gd name="connsiteY14-634" fmla="*/ 0 h 688975"/>
                    <a:gd name="connsiteX0-635" fmla="*/ 180975 w 2574798"/>
                    <a:gd name="connsiteY0-636" fmla="*/ 0 h 688975"/>
                    <a:gd name="connsiteX1-637" fmla="*/ 6350 w 2574798"/>
                    <a:gd name="connsiteY1-638" fmla="*/ 152400 h 688975"/>
                    <a:gd name="connsiteX2-639" fmla="*/ 9525 w 2574798"/>
                    <a:gd name="connsiteY2-640" fmla="*/ 241300 h 688975"/>
                    <a:gd name="connsiteX3-641" fmla="*/ 2454275 w 2574798"/>
                    <a:gd name="connsiteY3-642" fmla="*/ 234950 h 688975"/>
                    <a:gd name="connsiteX4-643" fmla="*/ 2454275 w 2574798"/>
                    <a:gd name="connsiteY4-644" fmla="*/ 552450 h 688975"/>
                    <a:gd name="connsiteX5-645" fmla="*/ 66675 w 2574798"/>
                    <a:gd name="connsiteY5-646" fmla="*/ 565150 h 688975"/>
                    <a:gd name="connsiteX6-647" fmla="*/ 88900 w 2574798"/>
                    <a:gd name="connsiteY6-648" fmla="*/ 568325 h 688975"/>
                    <a:gd name="connsiteX7-649" fmla="*/ 92075 w 2574798"/>
                    <a:gd name="connsiteY7-650" fmla="*/ 520700 h 688975"/>
                    <a:gd name="connsiteX8-651" fmla="*/ 0 w 2574798"/>
                    <a:gd name="connsiteY8-652" fmla="*/ 593725 h 688975"/>
                    <a:gd name="connsiteX9-653" fmla="*/ 6350 w 2574798"/>
                    <a:gd name="connsiteY9-654" fmla="*/ 688975 h 688975"/>
                    <a:gd name="connsiteX10-655" fmla="*/ 2562225 w 2574798"/>
                    <a:gd name="connsiteY10-656" fmla="*/ 666750 h 688975"/>
                    <a:gd name="connsiteX11-657" fmla="*/ 2552700 w 2574798"/>
                    <a:gd name="connsiteY11-658" fmla="*/ 171450 h 688975"/>
                    <a:gd name="connsiteX12-659" fmla="*/ 2466975 w 2574798"/>
                    <a:gd name="connsiteY12-660" fmla="*/ 95250 h 688975"/>
                    <a:gd name="connsiteX13-661" fmla="*/ 511175 w 2574798"/>
                    <a:gd name="connsiteY13-662" fmla="*/ 184150 h 688975"/>
                    <a:gd name="connsiteX14-663" fmla="*/ 180975 w 2574798"/>
                    <a:gd name="connsiteY14-664" fmla="*/ 0 h 688975"/>
                    <a:gd name="connsiteX0-665" fmla="*/ 180975 w 2577418"/>
                    <a:gd name="connsiteY0-666" fmla="*/ 0 h 688975"/>
                    <a:gd name="connsiteX1-667" fmla="*/ 6350 w 2577418"/>
                    <a:gd name="connsiteY1-668" fmla="*/ 152400 h 688975"/>
                    <a:gd name="connsiteX2-669" fmla="*/ 9525 w 2577418"/>
                    <a:gd name="connsiteY2-670" fmla="*/ 241300 h 688975"/>
                    <a:gd name="connsiteX3-671" fmla="*/ 2454275 w 2577418"/>
                    <a:gd name="connsiteY3-672" fmla="*/ 234950 h 688975"/>
                    <a:gd name="connsiteX4-673" fmla="*/ 2454275 w 2577418"/>
                    <a:gd name="connsiteY4-674" fmla="*/ 552450 h 688975"/>
                    <a:gd name="connsiteX5-675" fmla="*/ 66675 w 2577418"/>
                    <a:gd name="connsiteY5-676" fmla="*/ 565150 h 688975"/>
                    <a:gd name="connsiteX6-677" fmla="*/ 88900 w 2577418"/>
                    <a:gd name="connsiteY6-678" fmla="*/ 568325 h 688975"/>
                    <a:gd name="connsiteX7-679" fmla="*/ 92075 w 2577418"/>
                    <a:gd name="connsiteY7-680" fmla="*/ 520700 h 688975"/>
                    <a:gd name="connsiteX8-681" fmla="*/ 0 w 2577418"/>
                    <a:gd name="connsiteY8-682" fmla="*/ 593725 h 688975"/>
                    <a:gd name="connsiteX9-683" fmla="*/ 6350 w 2577418"/>
                    <a:gd name="connsiteY9-684" fmla="*/ 688975 h 688975"/>
                    <a:gd name="connsiteX10-685" fmla="*/ 2565400 w 2577418"/>
                    <a:gd name="connsiteY10-686" fmla="*/ 688975 h 688975"/>
                    <a:gd name="connsiteX11-687" fmla="*/ 2552700 w 2577418"/>
                    <a:gd name="connsiteY11-688" fmla="*/ 171450 h 688975"/>
                    <a:gd name="connsiteX12-689" fmla="*/ 2466975 w 2577418"/>
                    <a:gd name="connsiteY12-690" fmla="*/ 95250 h 688975"/>
                    <a:gd name="connsiteX13-691" fmla="*/ 511175 w 2577418"/>
                    <a:gd name="connsiteY13-692" fmla="*/ 184150 h 688975"/>
                    <a:gd name="connsiteX14-693" fmla="*/ 180975 w 2577418"/>
                    <a:gd name="connsiteY14-694" fmla="*/ 0 h 688975"/>
                    <a:gd name="connsiteX0-695" fmla="*/ 180975 w 2577418"/>
                    <a:gd name="connsiteY0-696" fmla="*/ 0 h 688975"/>
                    <a:gd name="connsiteX1-697" fmla="*/ 6350 w 2577418"/>
                    <a:gd name="connsiteY1-698" fmla="*/ 152400 h 688975"/>
                    <a:gd name="connsiteX2-699" fmla="*/ 9525 w 2577418"/>
                    <a:gd name="connsiteY2-700" fmla="*/ 241300 h 688975"/>
                    <a:gd name="connsiteX3-701" fmla="*/ 2454275 w 2577418"/>
                    <a:gd name="connsiteY3-702" fmla="*/ 234950 h 688975"/>
                    <a:gd name="connsiteX4-703" fmla="*/ 2454275 w 2577418"/>
                    <a:gd name="connsiteY4-704" fmla="*/ 552450 h 688975"/>
                    <a:gd name="connsiteX5-705" fmla="*/ 66675 w 2577418"/>
                    <a:gd name="connsiteY5-706" fmla="*/ 565150 h 688975"/>
                    <a:gd name="connsiteX6-707" fmla="*/ 88900 w 2577418"/>
                    <a:gd name="connsiteY6-708" fmla="*/ 568325 h 688975"/>
                    <a:gd name="connsiteX7-709" fmla="*/ 92075 w 2577418"/>
                    <a:gd name="connsiteY7-710" fmla="*/ 520700 h 688975"/>
                    <a:gd name="connsiteX8-711" fmla="*/ 0 w 2577418"/>
                    <a:gd name="connsiteY8-712" fmla="*/ 593725 h 688975"/>
                    <a:gd name="connsiteX9-713" fmla="*/ 6350 w 2577418"/>
                    <a:gd name="connsiteY9-714" fmla="*/ 688975 h 688975"/>
                    <a:gd name="connsiteX10-715" fmla="*/ 2565400 w 2577418"/>
                    <a:gd name="connsiteY10-716" fmla="*/ 688975 h 688975"/>
                    <a:gd name="connsiteX11-717" fmla="*/ 2552700 w 2577418"/>
                    <a:gd name="connsiteY11-718" fmla="*/ 171450 h 688975"/>
                    <a:gd name="connsiteX12-719" fmla="*/ 2466975 w 2577418"/>
                    <a:gd name="connsiteY12-720" fmla="*/ 95250 h 688975"/>
                    <a:gd name="connsiteX13-721" fmla="*/ 511175 w 2577418"/>
                    <a:gd name="connsiteY13-722" fmla="*/ 184150 h 688975"/>
                    <a:gd name="connsiteX14-723" fmla="*/ 180975 w 2577418"/>
                    <a:gd name="connsiteY14-724" fmla="*/ 0 h 688975"/>
                    <a:gd name="connsiteX0-725" fmla="*/ 180975 w 2570812"/>
                    <a:gd name="connsiteY0-726" fmla="*/ 0 h 688975"/>
                    <a:gd name="connsiteX1-727" fmla="*/ 6350 w 2570812"/>
                    <a:gd name="connsiteY1-728" fmla="*/ 152400 h 688975"/>
                    <a:gd name="connsiteX2-729" fmla="*/ 9525 w 2570812"/>
                    <a:gd name="connsiteY2-730" fmla="*/ 241300 h 688975"/>
                    <a:gd name="connsiteX3-731" fmla="*/ 2454275 w 2570812"/>
                    <a:gd name="connsiteY3-732" fmla="*/ 234950 h 688975"/>
                    <a:gd name="connsiteX4-733" fmla="*/ 2454275 w 2570812"/>
                    <a:gd name="connsiteY4-734" fmla="*/ 552450 h 688975"/>
                    <a:gd name="connsiteX5-735" fmla="*/ 66675 w 2570812"/>
                    <a:gd name="connsiteY5-736" fmla="*/ 565150 h 688975"/>
                    <a:gd name="connsiteX6-737" fmla="*/ 88900 w 2570812"/>
                    <a:gd name="connsiteY6-738" fmla="*/ 568325 h 688975"/>
                    <a:gd name="connsiteX7-739" fmla="*/ 92075 w 2570812"/>
                    <a:gd name="connsiteY7-740" fmla="*/ 520700 h 688975"/>
                    <a:gd name="connsiteX8-741" fmla="*/ 0 w 2570812"/>
                    <a:gd name="connsiteY8-742" fmla="*/ 593725 h 688975"/>
                    <a:gd name="connsiteX9-743" fmla="*/ 6350 w 2570812"/>
                    <a:gd name="connsiteY9-744" fmla="*/ 688975 h 688975"/>
                    <a:gd name="connsiteX10-745" fmla="*/ 2565400 w 2570812"/>
                    <a:gd name="connsiteY10-746" fmla="*/ 688975 h 688975"/>
                    <a:gd name="connsiteX11-747" fmla="*/ 2552700 w 2570812"/>
                    <a:gd name="connsiteY11-748" fmla="*/ 171450 h 688975"/>
                    <a:gd name="connsiteX12-749" fmla="*/ 2466975 w 2570812"/>
                    <a:gd name="connsiteY12-750" fmla="*/ 95250 h 688975"/>
                    <a:gd name="connsiteX13-751" fmla="*/ 511175 w 2570812"/>
                    <a:gd name="connsiteY13-752" fmla="*/ 184150 h 688975"/>
                    <a:gd name="connsiteX14-753" fmla="*/ 180975 w 2570812"/>
                    <a:gd name="connsiteY14-754" fmla="*/ 0 h 688975"/>
                    <a:gd name="connsiteX0-755" fmla="*/ 180975 w 2570812"/>
                    <a:gd name="connsiteY0-756" fmla="*/ 0 h 688975"/>
                    <a:gd name="connsiteX1-757" fmla="*/ 6350 w 2570812"/>
                    <a:gd name="connsiteY1-758" fmla="*/ 152400 h 688975"/>
                    <a:gd name="connsiteX2-759" fmla="*/ 9525 w 2570812"/>
                    <a:gd name="connsiteY2-760" fmla="*/ 241300 h 688975"/>
                    <a:gd name="connsiteX3-761" fmla="*/ 2460625 w 2570812"/>
                    <a:gd name="connsiteY3-762" fmla="*/ 247650 h 688975"/>
                    <a:gd name="connsiteX4-763" fmla="*/ 2454275 w 2570812"/>
                    <a:gd name="connsiteY4-764" fmla="*/ 552450 h 688975"/>
                    <a:gd name="connsiteX5-765" fmla="*/ 66675 w 2570812"/>
                    <a:gd name="connsiteY5-766" fmla="*/ 565150 h 688975"/>
                    <a:gd name="connsiteX6-767" fmla="*/ 88900 w 2570812"/>
                    <a:gd name="connsiteY6-768" fmla="*/ 568325 h 688975"/>
                    <a:gd name="connsiteX7-769" fmla="*/ 92075 w 2570812"/>
                    <a:gd name="connsiteY7-770" fmla="*/ 520700 h 688975"/>
                    <a:gd name="connsiteX8-771" fmla="*/ 0 w 2570812"/>
                    <a:gd name="connsiteY8-772" fmla="*/ 593725 h 688975"/>
                    <a:gd name="connsiteX9-773" fmla="*/ 6350 w 2570812"/>
                    <a:gd name="connsiteY9-774" fmla="*/ 688975 h 688975"/>
                    <a:gd name="connsiteX10-775" fmla="*/ 2565400 w 2570812"/>
                    <a:gd name="connsiteY10-776" fmla="*/ 688975 h 688975"/>
                    <a:gd name="connsiteX11-777" fmla="*/ 2552700 w 2570812"/>
                    <a:gd name="connsiteY11-778" fmla="*/ 171450 h 688975"/>
                    <a:gd name="connsiteX12-779" fmla="*/ 2466975 w 2570812"/>
                    <a:gd name="connsiteY12-780" fmla="*/ 95250 h 688975"/>
                    <a:gd name="connsiteX13-781" fmla="*/ 511175 w 2570812"/>
                    <a:gd name="connsiteY13-782" fmla="*/ 184150 h 688975"/>
                    <a:gd name="connsiteX14-783" fmla="*/ 180975 w 2570812"/>
                    <a:gd name="connsiteY14-784" fmla="*/ 0 h 688975"/>
                    <a:gd name="connsiteX0-785" fmla="*/ 180975 w 2570812"/>
                    <a:gd name="connsiteY0-786" fmla="*/ 0 h 688975"/>
                    <a:gd name="connsiteX1-787" fmla="*/ 6350 w 2570812"/>
                    <a:gd name="connsiteY1-788" fmla="*/ 152400 h 688975"/>
                    <a:gd name="connsiteX2-789" fmla="*/ 9525 w 2570812"/>
                    <a:gd name="connsiteY2-790" fmla="*/ 241300 h 688975"/>
                    <a:gd name="connsiteX3-791" fmla="*/ 2460625 w 2570812"/>
                    <a:gd name="connsiteY3-792" fmla="*/ 247650 h 688975"/>
                    <a:gd name="connsiteX4-793" fmla="*/ 2457450 w 2570812"/>
                    <a:gd name="connsiteY4-794" fmla="*/ 561975 h 688975"/>
                    <a:gd name="connsiteX5-795" fmla="*/ 66675 w 2570812"/>
                    <a:gd name="connsiteY5-796" fmla="*/ 565150 h 688975"/>
                    <a:gd name="connsiteX6-797" fmla="*/ 88900 w 2570812"/>
                    <a:gd name="connsiteY6-798" fmla="*/ 568325 h 688975"/>
                    <a:gd name="connsiteX7-799" fmla="*/ 92075 w 2570812"/>
                    <a:gd name="connsiteY7-800" fmla="*/ 520700 h 688975"/>
                    <a:gd name="connsiteX8-801" fmla="*/ 0 w 2570812"/>
                    <a:gd name="connsiteY8-802" fmla="*/ 593725 h 688975"/>
                    <a:gd name="connsiteX9-803" fmla="*/ 6350 w 2570812"/>
                    <a:gd name="connsiteY9-804" fmla="*/ 688975 h 688975"/>
                    <a:gd name="connsiteX10-805" fmla="*/ 2565400 w 2570812"/>
                    <a:gd name="connsiteY10-806" fmla="*/ 688975 h 688975"/>
                    <a:gd name="connsiteX11-807" fmla="*/ 2552700 w 2570812"/>
                    <a:gd name="connsiteY11-808" fmla="*/ 171450 h 688975"/>
                    <a:gd name="connsiteX12-809" fmla="*/ 2466975 w 2570812"/>
                    <a:gd name="connsiteY12-810" fmla="*/ 95250 h 688975"/>
                    <a:gd name="connsiteX13-811" fmla="*/ 511175 w 2570812"/>
                    <a:gd name="connsiteY13-812" fmla="*/ 184150 h 688975"/>
                    <a:gd name="connsiteX14-813" fmla="*/ 180975 w 2570812"/>
                    <a:gd name="connsiteY14-814" fmla="*/ 0 h 688975"/>
                    <a:gd name="connsiteX0-815" fmla="*/ 180975 w 2570812"/>
                    <a:gd name="connsiteY0-816" fmla="*/ 0 h 688975"/>
                    <a:gd name="connsiteX1-817" fmla="*/ 6350 w 2570812"/>
                    <a:gd name="connsiteY1-818" fmla="*/ 152400 h 688975"/>
                    <a:gd name="connsiteX2-819" fmla="*/ 9525 w 2570812"/>
                    <a:gd name="connsiteY2-820" fmla="*/ 241300 h 688975"/>
                    <a:gd name="connsiteX3-821" fmla="*/ 2460625 w 2570812"/>
                    <a:gd name="connsiteY3-822" fmla="*/ 247650 h 688975"/>
                    <a:gd name="connsiteX4-823" fmla="*/ 2457450 w 2570812"/>
                    <a:gd name="connsiteY4-824" fmla="*/ 561975 h 688975"/>
                    <a:gd name="connsiteX5-825" fmla="*/ 66675 w 2570812"/>
                    <a:gd name="connsiteY5-826" fmla="*/ 565150 h 688975"/>
                    <a:gd name="connsiteX6-827" fmla="*/ 88900 w 2570812"/>
                    <a:gd name="connsiteY6-828" fmla="*/ 568325 h 688975"/>
                    <a:gd name="connsiteX7-829" fmla="*/ 92075 w 2570812"/>
                    <a:gd name="connsiteY7-830" fmla="*/ 520700 h 688975"/>
                    <a:gd name="connsiteX8-831" fmla="*/ 0 w 2570812"/>
                    <a:gd name="connsiteY8-832" fmla="*/ 593725 h 688975"/>
                    <a:gd name="connsiteX9-833" fmla="*/ 6350 w 2570812"/>
                    <a:gd name="connsiteY9-834" fmla="*/ 688975 h 688975"/>
                    <a:gd name="connsiteX10-835" fmla="*/ 2565400 w 2570812"/>
                    <a:gd name="connsiteY10-836" fmla="*/ 688975 h 688975"/>
                    <a:gd name="connsiteX11-837" fmla="*/ 2552700 w 2570812"/>
                    <a:gd name="connsiteY11-838" fmla="*/ 171450 h 688975"/>
                    <a:gd name="connsiteX12-839" fmla="*/ 2466975 w 2570812"/>
                    <a:gd name="connsiteY12-840" fmla="*/ 95250 h 688975"/>
                    <a:gd name="connsiteX13-841" fmla="*/ 485775 w 2570812"/>
                    <a:gd name="connsiteY13-842" fmla="*/ 171450 h 688975"/>
                    <a:gd name="connsiteX14-843" fmla="*/ 180975 w 2570812"/>
                    <a:gd name="connsiteY14-844" fmla="*/ 0 h 688975"/>
                    <a:gd name="connsiteX0-845" fmla="*/ 180975 w 2570812"/>
                    <a:gd name="connsiteY0-846" fmla="*/ 0 h 688975"/>
                    <a:gd name="connsiteX1-847" fmla="*/ 6350 w 2570812"/>
                    <a:gd name="connsiteY1-848" fmla="*/ 152400 h 688975"/>
                    <a:gd name="connsiteX2-849" fmla="*/ 9525 w 2570812"/>
                    <a:gd name="connsiteY2-850" fmla="*/ 241300 h 688975"/>
                    <a:gd name="connsiteX3-851" fmla="*/ 2460625 w 2570812"/>
                    <a:gd name="connsiteY3-852" fmla="*/ 247650 h 688975"/>
                    <a:gd name="connsiteX4-853" fmla="*/ 2457450 w 2570812"/>
                    <a:gd name="connsiteY4-854" fmla="*/ 561975 h 688975"/>
                    <a:gd name="connsiteX5-855" fmla="*/ 66675 w 2570812"/>
                    <a:gd name="connsiteY5-856" fmla="*/ 565150 h 688975"/>
                    <a:gd name="connsiteX6-857" fmla="*/ 88900 w 2570812"/>
                    <a:gd name="connsiteY6-858" fmla="*/ 568325 h 688975"/>
                    <a:gd name="connsiteX7-859" fmla="*/ 92075 w 2570812"/>
                    <a:gd name="connsiteY7-860" fmla="*/ 520700 h 688975"/>
                    <a:gd name="connsiteX8-861" fmla="*/ 0 w 2570812"/>
                    <a:gd name="connsiteY8-862" fmla="*/ 593725 h 688975"/>
                    <a:gd name="connsiteX9-863" fmla="*/ 6350 w 2570812"/>
                    <a:gd name="connsiteY9-864" fmla="*/ 688975 h 688975"/>
                    <a:gd name="connsiteX10-865" fmla="*/ 2565400 w 2570812"/>
                    <a:gd name="connsiteY10-866" fmla="*/ 688975 h 688975"/>
                    <a:gd name="connsiteX11-867" fmla="*/ 2552700 w 2570812"/>
                    <a:gd name="connsiteY11-868" fmla="*/ 171450 h 688975"/>
                    <a:gd name="connsiteX12-869" fmla="*/ 2466975 w 2570812"/>
                    <a:gd name="connsiteY12-870" fmla="*/ 95250 h 688975"/>
                    <a:gd name="connsiteX13-871" fmla="*/ 180975 w 2570812"/>
                    <a:gd name="connsiteY13-872" fmla="*/ 0 h 688975"/>
                    <a:gd name="connsiteX0-873" fmla="*/ 180975 w 2570812"/>
                    <a:gd name="connsiteY0-874" fmla="*/ 31750 h 720725"/>
                    <a:gd name="connsiteX1-875" fmla="*/ 6350 w 2570812"/>
                    <a:gd name="connsiteY1-876" fmla="*/ 184150 h 720725"/>
                    <a:gd name="connsiteX2-877" fmla="*/ 9525 w 2570812"/>
                    <a:gd name="connsiteY2-878" fmla="*/ 273050 h 720725"/>
                    <a:gd name="connsiteX3-879" fmla="*/ 2460625 w 2570812"/>
                    <a:gd name="connsiteY3-880" fmla="*/ 279400 h 720725"/>
                    <a:gd name="connsiteX4-881" fmla="*/ 2457450 w 2570812"/>
                    <a:gd name="connsiteY4-882" fmla="*/ 593725 h 720725"/>
                    <a:gd name="connsiteX5-883" fmla="*/ 66675 w 2570812"/>
                    <a:gd name="connsiteY5-884" fmla="*/ 596900 h 720725"/>
                    <a:gd name="connsiteX6-885" fmla="*/ 88900 w 2570812"/>
                    <a:gd name="connsiteY6-886" fmla="*/ 600075 h 720725"/>
                    <a:gd name="connsiteX7-887" fmla="*/ 92075 w 2570812"/>
                    <a:gd name="connsiteY7-888" fmla="*/ 552450 h 720725"/>
                    <a:gd name="connsiteX8-889" fmla="*/ 0 w 2570812"/>
                    <a:gd name="connsiteY8-890" fmla="*/ 625475 h 720725"/>
                    <a:gd name="connsiteX9-891" fmla="*/ 6350 w 2570812"/>
                    <a:gd name="connsiteY9-892" fmla="*/ 720725 h 720725"/>
                    <a:gd name="connsiteX10-893" fmla="*/ 2565400 w 2570812"/>
                    <a:gd name="connsiteY10-894" fmla="*/ 720725 h 720725"/>
                    <a:gd name="connsiteX11-895" fmla="*/ 2552700 w 2570812"/>
                    <a:gd name="connsiteY11-896" fmla="*/ 203200 h 720725"/>
                    <a:gd name="connsiteX12-897" fmla="*/ 2336800 w 2570812"/>
                    <a:gd name="connsiteY12-898" fmla="*/ 0 h 720725"/>
                    <a:gd name="connsiteX13-899" fmla="*/ 180975 w 2570812"/>
                    <a:gd name="connsiteY13-900" fmla="*/ 31750 h 720725"/>
                    <a:gd name="connsiteX0-901" fmla="*/ 180975 w 2570812"/>
                    <a:gd name="connsiteY0-902" fmla="*/ 0 h 688975"/>
                    <a:gd name="connsiteX1-903" fmla="*/ 6350 w 2570812"/>
                    <a:gd name="connsiteY1-904" fmla="*/ 152400 h 688975"/>
                    <a:gd name="connsiteX2-905" fmla="*/ 9525 w 2570812"/>
                    <a:gd name="connsiteY2-906" fmla="*/ 241300 h 688975"/>
                    <a:gd name="connsiteX3-907" fmla="*/ 2460625 w 2570812"/>
                    <a:gd name="connsiteY3-908" fmla="*/ 247650 h 688975"/>
                    <a:gd name="connsiteX4-909" fmla="*/ 2457450 w 2570812"/>
                    <a:gd name="connsiteY4-910" fmla="*/ 561975 h 688975"/>
                    <a:gd name="connsiteX5-911" fmla="*/ 66675 w 2570812"/>
                    <a:gd name="connsiteY5-912" fmla="*/ 565150 h 688975"/>
                    <a:gd name="connsiteX6-913" fmla="*/ 88900 w 2570812"/>
                    <a:gd name="connsiteY6-914" fmla="*/ 568325 h 688975"/>
                    <a:gd name="connsiteX7-915" fmla="*/ 92075 w 2570812"/>
                    <a:gd name="connsiteY7-916" fmla="*/ 520700 h 688975"/>
                    <a:gd name="connsiteX8-917" fmla="*/ 0 w 2570812"/>
                    <a:gd name="connsiteY8-918" fmla="*/ 593725 h 688975"/>
                    <a:gd name="connsiteX9-919" fmla="*/ 6350 w 2570812"/>
                    <a:gd name="connsiteY9-920" fmla="*/ 688975 h 688975"/>
                    <a:gd name="connsiteX10-921" fmla="*/ 2565400 w 2570812"/>
                    <a:gd name="connsiteY10-922" fmla="*/ 688975 h 688975"/>
                    <a:gd name="connsiteX11-923" fmla="*/ 2552700 w 2570812"/>
                    <a:gd name="connsiteY11-924" fmla="*/ 171450 h 688975"/>
                    <a:gd name="connsiteX12-925" fmla="*/ 2352675 w 2570812"/>
                    <a:gd name="connsiteY12-926" fmla="*/ 19050 h 688975"/>
                    <a:gd name="connsiteX13-927" fmla="*/ 180975 w 2570812"/>
                    <a:gd name="connsiteY13-928" fmla="*/ 0 h 688975"/>
                    <a:gd name="connsiteX0-929" fmla="*/ 225425 w 2570812"/>
                    <a:gd name="connsiteY0-930" fmla="*/ 0 h 714375"/>
                    <a:gd name="connsiteX1-931" fmla="*/ 6350 w 2570812"/>
                    <a:gd name="connsiteY1-932" fmla="*/ 177800 h 714375"/>
                    <a:gd name="connsiteX2-933" fmla="*/ 9525 w 2570812"/>
                    <a:gd name="connsiteY2-934" fmla="*/ 266700 h 714375"/>
                    <a:gd name="connsiteX3-935" fmla="*/ 2460625 w 2570812"/>
                    <a:gd name="connsiteY3-936" fmla="*/ 273050 h 714375"/>
                    <a:gd name="connsiteX4-937" fmla="*/ 2457450 w 2570812"/>
                    <a:gd name="connsiteY4-938" fmla="*/ 587375 h 714375"/>
                    <a:gd name="connsiteX5-939" fmla="*/ 66675 w 2570812"/>
                    <a:gd name="connsiteY5-940" fmla="*/ 590550 h 714375"/>
                    <a:gd name="connsiteX6-941" fmla="*/ 88900 w 2570812"/>
                    <a:gd name="connsiteY6-942" fmla="*/ 593725 h 714375"/>
                    <a:gd name="connsiteX7-943" fmla="*/ 92075 w 2570812"/>
                    <a:gd name="connsiteY7-944" fmla="*/ 546100 h 714375"/>
                    <a:gd name="connsiteX8-945" fmla="*/ 0 w 2570812"/>
                    <a:gd name="connsiteY8-946" fmla="*/ 619125 h 714375"/>
                    <a:gd name="connsiteX9-947" fmla="*/ 6350 w 2570812"/>
                    <a:gd name="connsiteY9-948" fmla="*/ 714375 h 714375"/>
                    <a:gd name="connsiteX10-949" fmla="*/ 2565400 w 2570812"/>
                    <a:gd name="connsiteY10-950" fmla="*/ 714375 h 714375"/>
                    <a:gd name="connsiteX11-951" fmla="*/ 2552700 w 2570812"/>
                    <a:gd name="connsiteY11-952" fmla="*/ 196850 h 714375"/>
                    <a:gd name="connsiteX12-953" fmla="*/ 2352675 w 2570812"/>
                    <a:gd name="connsiteY12-954" fmla="*/ 44450 h 714375"/>
                    <a:gd name="connsiteX13-955" fmla="*/ 225425 w 2570812"/>
                    <a:gd name="connsiteY13-956" fmla="*/ 0 h 714375"/>
                    <a:gd name="connsiteX0-957" fmla="*/ 225425 w 2570812"/>
                    <a:gd name="connsiteY0-958" fmla="*/ 0 h 714375"/>
                    <a:gd name="connsiteX1-959" fmla="*/ 6350 w 2570812"/>
                    <a:gd name="connsiteY1-960" fmla="*/ 177800 h 714375"/>
                    <a:gd name="connsiteX2-961" fmla="*/ 9525 w 2570812"/>
                    <a:gd name="connsiteY2-962" fmla="*/ 266700 h 714375"/>
                    <a:gd name="connsiteX3-963" fmla="*/ 2460625 w 2570812"/>
                    <a:gd name="connsiteY3-964" fmla="*/ 273050 h 714375"/>
                    <a:gd name="connsiteX4-965" fmla="*/ 2457450 w 2570812"/>
                    <a:gd name="connsiteY4-966" fmla="*/ 587375 h 714375"/>
                    <a:gd name="connsiteX5-967" fmla="*/ 66675 w 2570812"/>
                    <a:gd name="connsiteY5-968" fmla="*/ 590550 h 714375"/>
                    <a:gd name="connsiteX6-969" fmla="*/ 88900 w 2570812"/>
                    <a:gd name="connsiteY6-970" fmla="*/ 593725 h 714375"/>
                    <a:gd name="connsiteX7-971" fmla="*/ 92075 w 2570812"/>
                    <a:gd name="connsiteY7-972" fmla="*/ 546100 h 714375"/>
                    <a:gd name="connsiteX8-973" fmla="*/ 0 w 2570812"/>
                    <a:gd name="connsiteY8-974" fmla="*/ 619125 h 714375"/>
                    <a:gd name="connsiteX9-975" fmla="*/ 6350 w 2570812"/>
                    <a:gd name="connsiteY9-976" fmla="*/ 714375 h 714375"/>
                    <a:gd name="connsiteX10-977" fmla="*/ 2565400 w 2570812"/>
                    <a:gd name="connsiteY10-978" fmla="*/ 714375 h 714375"/>
                    <a:gd name="connsiteX11-979" fmla="*/ 2552700 w 2570812"/>
                    <a:gd name="connsiteY11-980" fmla="*/ 196850 h 714375"/>
                    <a:gd name="connsiteX12-981" fmla="*/ 2308225 w 2570812"/>
                    <a:gd name="connsiteY12-982" fmla="*/ 12700 h 714375"/>
                    <a:gd name="connsiteX13-983" fmla="*/ 225425 w 2570812"/>
                    <a:gd name="connsiteY13-984" fmla="*/ 0 h 714375"/>
                    <a:gd name="connsiteX0-985" fmla="*/ 225425 w 2570812"/>
                    <a:gd name="connsiteY0-986" fmla="*/ 0 h 714375"/>
                    <a:gd name="connsiteX1-987" fmla="*/ 6350 w 2570812"/>
                    <a:gd name="connsiteY1-988" fmla="*/ 177800 h 714375"/>
                    <a:gd name="connsiteX2-989" fmla="*/ 9525 w 2570812"/>
                    <a:gd name="connsiteY2-990" fmla="*/ 266700 h 714375"/>
                    <a:gd name="connsiteX3-991" fmla="*/ 2460625 w 2570812"/>
                    <a:gd name="connsiteY3-992" fmla="*/ 273050 h 714375"/>
                    <a:gd name="connsiteX4-993" fmla="*/ 2457450 w 2570812"/>
                    <a:gd name="connsiteY4-994" fmla="*/ 587375 h 714375"/>
                    <a:gd name="connsiteX5-995" fmla="*/ 66675 w 2570812"/>
                    <a:gd name="connsiteY5-996" fmla="*/ 590550 h 714375"/>
                    <a:gd name="connsiteX6-997" fmla="*/ 88900 w 2570812"/>
                    <a:gd name="connsiteY6-998" fmla="*/ 593725 h 714375"/>
                    <a:gd name="connsiteX7-999" fmla="*/ 92075 w 2570812"/>
                    <a:gd name="connsiteY7-1000" fmla="*/ 546100 h 714375"/>
                    <a:gd name="connsiteX8-1001" fmla="*/ 0 w 2570812"/>
                    <a:gd name="connsiteY8-1002" fmla="*/ 619125 h 714375"/>
                    <a:gd name="connsiteX9-1003" fmla="*/ 6350 w 2570812"/>
                    <a:gd name="connsiteY9-1004" fmla="*/ 714375 h 714375"/>
                    <a:gd name="connsiteX10-1005" fmla="*/ 2565400 w 2570812"/>
                    <a:gd name="connsiteY10-1006" fmla="*/ 714375 h 714375"/>
                    <a:gd name="connsiteX11-1007" fmla="*/ 2552700 w 2570812"/>
                    <a:gd name="connsiteY11-1008" fmla="*/ 196850 h 714375"/>
                    <a:gd name="connsiteX12-1009" fmla="*/ 2295525 w 2570812"/>
                    <a:gd name="connsiteY12-1010" fmla="*/ 0 h 714375"/>
                    <a:gd name="connsiteX13-1011" fmla="*/ 225425 w 2570812"/>
                    <a:gd name="connsiteY13-1012" fmla="*/ 0 h 714375"/>
                    <a:gd name="connsiteX0-1013" fmla="*/ 225425 w 2570812"/>
                    <a:gd name="connsiteY0-1014" fmla="*/ 0 h 714375"/>
                    <a:gd name="connsiteX1-1015" fmla="*/ 6350 w 2570812"/>
                    <a:gd name="connsiteY1-1016" fmla="*/ 177800 h 714375"/>
                    <a:gd name="connsiteX2-1017" fmla="*/ 9525 w 2570812"/>
                    <a:gd name="connsiteY2-1018" fmla="*/ 266700 h 714375"/>
                    <a:gd name="connsiteX3-1019" fmla="*/ 2460625 w 2570812"/>
                    <a:gd name="connsiteY3-1020" fmla="*/ 273050 h 714375"/>
                    <a:gd name="connsiteX4-1021" fmla="*/ 2457450 w 2570812"/>
                    <a:gd name="connsiteY4-1022" fmla="*/ 587375 h 714375"/>
                    <a:gd name="connsiteX5-1023" fmla="*/ 66675 w 2570812"/>
                    <a:gd name="connsiteY5-1024" fmla="*/ 590550 h 714375"/>
                    <a:gd name="connsiteX6-1025" fmla="*/ 88900 w 2570812"/>
                    <a:gd name="connsiteY6-1026" fmla="*/ 593725 h 714375"/>
                    <a:gd name="connsiteX7-1027" fmla="*/ 92075 w 2570812"/>
                    <a:gd name="connsiteY7-1028" fmla="*/ 546100 h 714375"/>
                    <a:gd name="connsiteX8-1029" fmla="*/ 0 w 2570812"/>
                    <a:gd name="connsiteY8-1030" fmla="*/ 619125 h 714375"/>
                    <a:gd name="connsiteX9-1031" fmla="*/ 6350 w 2570812"/>
                    <a:gd name="connsiteY9-1032" fmla="*/ 714375 h 714375"/>
                    <a:gd name="connsiteX10-1033" fmla="*/ 2565400 w 2570812"/>
                    <a:gd name="connsiteY10-1034" fmla="*/ 714375 h 714375"/>
                    <a:gd name="connsiteX11-1035" fmla="*/ 2552700 w 2570812"/>
                    <a:gd name="connsiteY11-1036" fmla="*/ 196850 h 714375"/>
                    <a:gd name="connsiteX12-1037" fmla="*/ 2295525 w 2570812"/>
                    <a:gd name="connsiteY12-1038" fmla="*/ 0 h 714375"/>
                    <a:gd name="connsiteX13-1039" fmla="*/ 225425 w 2570812"/>
                    <a:gd name="connsiteY13-1040" fmla="*/ 0 h 714375"/>
                    <a:gd name="connsiteX0-1041" fmla="*/ 225425 w 2572985"/>
                    <a:gd name="connsiteY0-1042" fmla="*/ 0 h 714375"/>
                    <a:gd name="connsiteX1-1043" fmla="*/ 6350 w 2572985"/>
                    <a:gd name="connsiteY1-1044" fmla="*/ 177800 h 714375"/>
                    <a:gd name="connsiteX2-1045" fmla="*/ 9525 w 2572985"/>
                    <a:gd name="connsiteY2-1046" fmla="*/ 266700 h 714375"/>
                    <a:gd name="connsiteX3-1047" fmla="*/ 2460625 w 2572985"/>
                    <a:gd name="connsiteY3-1048" fmla="*/ 273050 h 714375"/>
                    <a:gd name="connsiteX4-1049" fmla="*/ 2457450 w 2572985"/>
                    <a:gd name="connsiteY4-1050" fmla="*/ 587375 h 714375"/>
                    <a:gd name="connsiteX5-1051" fmla="*/ 66675 w 2572985"/>
                    <a:gd name="connsiteY5-1052" fmla="*/ 590550 h 714375"/>
                    <a:gd name="connsiteX6-1053" fmla="*/ 88900 w 2572985"/>
                    <a:gd name="connsiteY6-1054" fmla="*/ 593725 h 714375"/>
                    <a:gd name="connsiteX7-1055" fmla="*/ 92075 w 2572985"/>
                    <a:gd name="connsiteY7-1056" fmla="*/ 546100 h 714375"/>
                    <a:gd name="connsiteX8-1057" fmla="*/ 0 w 2572985"/>
                    <a:gd name="connsiteY8-1058" fmla="*/ 619125 h 714375"/>
                    <a:gd name="connsiteX9-1059" fmla="*/ 6350 w 2572985"/>
                    <a:gd name="connsiteY9-1060" fmla="*/ 714375 h 714375"/>
                    <a:gd name="connsiteX10-1061" fmla="*/ 2565400 w 2572985"/>
                    <a:gd name="connsiteY10-1062" fmla="*/ 714375 h 714375"/>
                    <a:gd name="connsiteX11-1063" fmla="*/ 2565567 w 2572985"/>
                    <a:gd name="connsiteY11-1064" fmla="*/ 205427 h 714375"/>
                    <a:gd name="connsiteX12-1065" fmla="*/ 2295525 w 2572985"/>
                    <a:gd name="connsiteY12-1066" fmla="*/ 0 h 714375"/>
                    <a:gd name="connsiteX13-1067" fmla="*/ 225425 w 2572985"/>
                    <a:gd name="connsiteY13-1068" fmla="*/ 0 h 714375"/>
                    <a:gd name="connsiteX0-1069" fmla="*/ 225425 w 2575763"/>
                    <a:gd name="connsiteY0-1070" fmla="*/ 0 h 714375"/>
                    <a:gd name="connsiteX1-1071" fmla="*/ 6350 w 2575763"/>
                    <a:gd name="connsiteY1-1072" fmla="*/ 177800 h 714375"/>
                    <a:gd name="connsiteX2-1073" fmla="*/ 9525 w 2575763"/>
                    <a:gd name="connsiteY2-1074" fmla="*/ 266700 h 714375"/>
                    <a:gd name="connsiteX3-1075" fmla="*/ 2460625 w 2575763"/>
                    <a:gd name="connsiteY3-1076" fmla="*/ 273050 h 714375"/>
                    <a:gd name="connsiteX4-1077" fmla="*/ 2457450 w 2575763"/>
                    <a:gd name="connsiteY4-1078" fmla="*/ 587375 h 714375"/>
                    <a:gd name="connsiteX5-1079" fmla="*/ 66675 w 2575763"/>
                    <a:gd name="connsiteY5-1080" fmla="*/ 590550 h 714375"/>
                    <a:gd name="connsiteX6-1081" fmla="*/ 88900 w 2575763"/>
                    <a:gd name="connsiteY6-1082" fmla="*/ 593725 h 714375"/>
                    <a:gd name="connsiteX7-1083" fmla="*/ 92075 w 2575763"/>
                    <a:gd name="connsiteY7-1084" fmla="*/ 546100 h 714375"/>
                    <a:gd name="connsiteX8-1085" fmla="*/ 0 w 2575763"/>
                    <a:gd name="connsiteY8-1086" fmla="*/ 619125 h 714375"/>
                    <a:gd name="connsiteX9-1087" fmla="*/ 6350 w 2575763"/>
                    <a:gd name="connsiteY9-1088" fmla="*/ 714375 h 714375"/>
                    <a:gd name="connsiteX10-1089" fmla="*/ 2565400 w 2575763"/>
                    <a:gd name="connsiteY10-1090" fmla="*/ 714375 h 714375"/>
                    <a:gd name="connsiteX11-1091" fmla="*/ 2574145 w 2575763"/>
                    <a:gd name="connsiteY11-1092" fmla="*/ 205427 h 714375"/>
                    <a:gd name="connsiteX12-1093" fmla="*/ 2295525 w 2575763"/>
                    <a:gd name="connsiteY12-1094" fmla="*/ 0 h 714375"/>
                    <a:gd name="connsiteX13-1095" fmla="*/ 225425 w 2575763"/>
                    <a:gd name="connsiteY13-1096" fmla="*/ 0 h 71437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62" name="Rectangle 22"/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-1" fmla="*/ 0 w 2376264"/>
                    <a:gd name="connsiteY0-2" fmla="*/ 0 h 321543"/>
                    <a:gd name="connsiteX1-3" fmla="*/ 2376264 w 2376264"/>
                    <a:gd name="connsiteY1-4" fmla="*/ 0 h 321543"/>
                    <a:gd name="connsiteX2-5" fmla="*/ 2376264 w 2376264"/>
                    <a:gd name="connsiteY2-6" fmla="*/ 321543 h 321543"/>
                    <a:gd name="connsiteX3-7" fmla="*/ 0 w 2376264"/>
                    <a:gd name="connsiteY3-8" fmla="*/ 321543 h 321543"/>
                    <a:gd name="connsiteX4-9" fmla="*/ 0 w 2376264"/>
                    <a:gd name="connsiteY4-10" fmla="*/ 0 h 321543"/>
                    <a:gd name="connsiteX0-11" fmla="*/ 0 w 2376264"/>
                    <a:gd name="connsiteY0-12" fmla="*/ 0 h 321543"/>
                    <a:gd name="connsiteX1-13" fmla="*/ 2376264 w 2376264"/>
                    <a:gd name="connsiteY1-14" fmla="*/ 0 h 321543"/>
                    <a:gd name="connsiteX2-15" fmla="*/ 2376264 w 2376264"/>
                    <a:gd name="connsiteY2-16" fmla="*/ 321543 h 321543"/>
                    <a:gd name="connsiteX3-17" fmla="*/ 0 w 2376264"/>
                    <a:gd name="connsiteY3-18" fmla="*/ 321543 h 321543"/>
                    <a:gd name="connsiteX4-19" fmla="*/ 0 w 2376264"/>
                    <a:gd name="connsiteY4-20" fmla="*/ 0 h 321543"/>
                    <a:gd name="connsiteX0-21" fmla="*/ 0 w 2376264"/>
                    <a:gd name="connsiteY0-22" fmla="*/ 0 h 321543"/>
                    <a:gd name="connsiteX1-23" fmla="*/ 2376264 w 2376264"/>
                    <a:gd name="connsiteY1-24" fmla="*/ 0 h 321543"/>
                    <a:gd name="connsiteX2-25" fmla="*/ 2376264 w 2376264"/>
                    <a:gd name="connsiteY2-26" fmla="*/ 321543 h 321543"/>
                    <a:gd name="connsiteX3-27" fmla="*/ 0 w 2376264"/>
                    <a:gd name="connsiteY3-28" fmla="*/ 321543 h 321543"/>
                    <a:gd name="connsiteX4-29" fmla="*/ 0 w 2376264"/>
                    <a:gd name="connsiteY4-30" fmla="*/ 0 h 32154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4035197" y="5083389"/>
                <a:ext cx="2071096" cy="442029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9" name="Freeform 18"/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-1" fmla="*/ 47625 w 2552700"/>
                    <a:gd name="connsiteY0-2" fmla="*/ 263525 h 574675"/>
                    <a:gd name="connsiteX1-3" fmla="*/ 0 w 2552700"/>
                    <a:gd name="connsiteY1-4" fmla="*/ 311150 h 574675"/>
                    <a:gd name="connsiteX2-5" fmla="*/ 447675 w 2552700"/>
                    <a:gd name="connsiteY2-6" fmla="*/ 574675 h 574675"/>
                    <a:gd name="connsiteX3-7" fmla="*/ 2549525 w 2552700"/>
                    <a:gd name="connsiteY3-8" fmla="*/ 504825 h 574675"/>
                    <a:gd name="connsiteX4-9" fmla="*/ 2552700 w 2552700"/>
                    <a:gd name="connsiteY4-10" fmla="*/ 161925 h 574675"/>
                    <a:gd name="connsiteX5-11" fmla="*/ 1552575 w 2552700"/>
                    <a:gd name="connsiteY5-12" fmla="*/ 0 h 574675"/>
                    <a:gd name="connsiteX6-13" fmla="*/ 6350 w 2552700"/>
                    <a:gd name="connsiteY6-14" fmla="*/ 57150 h 574675"/>
                    <a:gd name="connsiteX7-15" fmla="*/ 3175 w 2552700"/>
                    <a:gd name="connsiteY7-16" fmla="*/ 95250 h 574675"/>
                    <a:gd name="connsiteX8-17" fmla="*/ 463550 w 2552700"/>
                    <a:gd name="connsiteY8-18" fmla="*/ 263525 h 574675"/>
                    <a:gd name="connsiteX9-19" fmla="*/ 2520950 w 2552700"/>
                    <a:gd name="connsiteY9-20" fmla="*/ 222250 h 574675"/>
                    <a:gd name="connsiteX10-21" fmla="*/ 2501900 w 2552700"/>
                    <a:gd name="connsiteY10-22" fmla="*/ 438150 h 574675"/>
                    <a:gd name="connsiteX11-23" fmla="*/ 473075 w 2552700"/>
                    <a:gd name="connsiteY11-24" fmla="*/ 511175 h 574675"/>
                    <a:gd name="connsiteX12-25" fmla="*/ 47625 w 2552700"/>
                    <a:gd name="connsiteY12-26" fmla="*/ 263525 h 574675"/>
                    <a:gd name="connsiteX0-27" fmla="*/ 47625 w 2552700"/>
                    <a:gd name="connsiteY0-28" fmla="*/ 244475 h 555625"/>
                    <a:gd name="connsiteX1-29" fmla="*/ 0 w 2552700"/>
                    <a:gd name="connsiteY1-30" fmla="*/ 292100 h 555625"/>
                    <a:gd name="connsiteX2-31" fmla="*/ 447675 w 2552700"/>
                    <a:gd name="connsiteY2-32" fmla="*/ 555625 h 555625"/>
                    <a:gd name="connsiteX3-33" fmla="*/ 2549525 w 2552700"/>
                    <a:gd name="connsiteY3-34" fmla="*/ 485775 h 555625"/>
                    <a:gd name="connsiteX4-35" fmla="*/ 2552700 w 2552700"/>
                    <a:gd name="connsiteY4-36" fmla="*/ 142875 h 555625"/>
                    <a:gd name="connsiteX5-37" fmla="*/ 1606550 w 2552700"/>
                    <a:gd name="connsiteY5-38" fmla="*/ 0 h 555625"/>
                    <a:gd name="connsiteX6-39" fmla="*/ 6350 w 2552700"/>
                    <a:gd name="connsiteY6-40" fmla="*/ 38100 h 555625"/>
                    <a:gd name="connsiteX7-41" fmla="*/ 3175 w 2552700"/>
                    <a:gd name="connsiteY7-42" fmla="*/ 76200 h 555625"/>
                    <a:gd name="connsiteX8-43" fmla="*/ 463550 w 2552700"/>
                    <a:gd name="connsiteY8-44" fmla="*/ 244475 h 555625"/>
                    <a:gd name="connsiteX9-45" fmla="*/ 2520950 w 2552700"/>
                    <a:gd name="connsiteY9-46" fmla="*/ 203200 h 555625"/>
                    <a:gd name="connsiteX10-47" fmla="*/ 2501900 w 2552700"/>
                    <a:gd name="connsiteY10-48" fmla="*/ 419100 h 555625"/>
                    <a:gd name="connsiteX11-49" fmla="*/ 473075 w 2552700"/>
                    <a:gd name="connsiteY11-50" fmla="*/ 492125 h 555625"/>
                    <a:gd name="connsiteX12-51" fmla="*/ 47625 w 2552700"/>
                    <a:gd name="connsiteY12-52" fmla="*/ 244475 h 555625"/>
                    <a:gd name="connsiteX0-53" fmla="*/ 47625 w 2585519"/>
                    <a:gd name="connsiteY0-54" fmla="*/ 244475 h 555625"/>
                    <a:gd name="connsiteX1-55" fmla="*/ 0 w 2585519"/>
                    <a:gd name="connsiteY1-56" fmla="*/ 292100 h 555625"/>
                    <a:gd name="connsiteX2-57" fmla="*/ 447675 w 2585519"/>
                    <a:gd name="connsiteY2-58" fmla="*/ 555625 h 555625"/>
                    <a:gd name="connsiteX3-59" fmla="*/ 2549525 w 2585519"/>
                    <a:gd name="connsiteY3-60" fmla="*/ 485775 h 555625"/>
                    <a:gd name="connsiteX4-61" fmla="*/ 2552700 w 2585519"/>
                    <a:gd name="connsiteY4-62" fmla="*/ 142875 h 555625"/>
                    <a:gd name="connsiteX5-63" fmla="*/ 1606550 w 2585519"/>
                    <a:gd name="connsiteY5-64" fmla="*/ 0 h 555625"/>
                    <a:gd name="connsiteX6-65" fmla="*/ 6350 w 2585519"/>
                    <a:gd name="connsiteY6-66" fmla="*/ 38100 h 555625"/>
                    <a:gd name="connsiteX7-67" fmla="*/ 3175 w 2585519"/>
                    <a:gd name="connsiteY7-68" fmla="*/ 76200 h 555625"/>
                    <a:gd name="connsiteX8-69" fmla="*/ 463550 w 2585519"/>
                    <a:gd name="connsiteY8-70" fmla="*/ 244475 h 555625"/>
                    <a:gd name="connsiteX9-71" fmla="*/ 2520950 w 2585519"/>
                    <a:gd name="connsiteY9-72" fmla="*/ 203200 h 555625"/>
                    <a:gd name="connsiteX10-73" fmla="*/ 2501900 w 2585519"/>
                    <a:gd name="connsiteY10-74" fmla="*/ 419100 h 555625"/>
                    <a:gd name="connsiteX11-75" fmla="*/ 473075 w 2585519"/>
                    <a:gd name="connsiteY11-76" fmla="*/ 492125 h 555625"/>
                    <a:gd name="connsiteX12-77" fmla="*/ 47625 w 2585519"/>
                    <a:gd name="connsiteY12-78" fmla="*/ 244475 h 555625"/>
                    <a:gd name="connsiteX0-79" fmla="*/ 47625 w 2599371"/>
                    <a:gd name="connsiteY0-80" fmla="*/ 244475 h 555625"/>
                    <a:gd name="connsiteX1-81" fmla="*/ 0 w 2599371"/>
                    <a:gd name="connsiteY1-82" fmla="*/ 292100 h 555625"/>
                    <a:gd name="connsiteX2-83" fmla="*/ 447675 w 2599371"/>
                    <a:gd name="connsiteY2-84" fmla="*/ 555625 h 555625"/>
                    <a:gd name="connsiteX3-85" fmla="*/ 2549525 w 2599371"/>
                    <a:gd name="connsiteY3-86" fmla="*/ 485775 h 555625"/>
                    <a:gd name="connsiteX4-87" fmla="*/ 2552700 w 2599371"/>
                    <a:gd name="connsiteY4-88" fmla="*/ 142875 h 555625"/>
                    <a:gd name="connsiteX5-89" fmla="*/ 1606550 w 2599371"/>
                    <a:gd name="connsiteY5-90" fmla="*/ 0 h 555625"/>
                    <a:gd name="connsiteX6-91" fmla="*/ 6350 w 2599371"/>
                    <a:gd name="connsiteY6-92" fmla="*/ 38100 h 555625"/>
                    <a:gd name="connsiteX7-93" fmla="*/ 3175 w 2599371"/>
                    <a:gd name="connsiteY7-94" fmla="*/ 76200 h 555625"/>
                    <a:gd name="connsiteX8-95" fmla="*/ 463550 w 2599371"/>
                    <a:gd name="connsiteY8-96" fmla="*/ 244475 h 555625"/>
                    <a:gd name="connsiteX9-97" fmla="*/ 2520950 w 2599371"/>
                    <a:gd name="connsiteY9-98" fmla="*/ 203200 h 555625"/>
                    <a:gd name="connsiteX10-99" fmla="*/ 2501900 w 2599371"/>
                    <a:gd name="connsiteY10-100" fmla="*/ 419100 h 555625"/>
                    <a:gd name="connsiteX11-101" fmla="*/ 473075 w 2599371"/>
                    <a:gd name="connsiteY11-102" fmla="*/ 492125 h 555625"/>
                    <a:gd name="connsiteX12-103" fmla="*/ 47625 w 2599371"/>
                    <a:gd name="connsiteY12-104" fmla="*/ 244475 h 555625"/>
                    <a:gd name="connsiteX0-105" fmla="*/ 47625 w 2599371"/>
                    <a:gd name="connsiteY0-106" fmla="*/ 244475 h 555625"/>
                    <a:gd name="connsiteX1-107" fmla="*/ 0 w 2599371"/>
                    <a:gd name="connsiteY1-108" fmla="*/ 292100 h 555625"/>
                    <a:gd name="connsiteX2-109" fmla="*/ 447675 w 2599371"/>
                    <a:gd name="connsiteY2-110" fmla="*/ 555625 h 555625"/>
                    <a:gd name="connsiteX3-111" fmla="*/ 2549525 w 2599371"/>
                    <a:gd name="connsiteY3-112" fmla="*/ 485775 h 555625"/>
                    <a:gd name="connsiteX4-113" fmla="*/ 2552700 w 2599371"/>
                    <a:gd name="connsiteY4-114" fmla="*/ 142875 h 555625"/>
                    <a:gd name="connsiteX5-115" fmla="*/ 1606550 w 2599371"/>
                    <a:gd name="connsiteY5-116" fmla="*/ 0 h 555625"/>
                    <a:gd name="connsiteX6-117" fmla="*/ 6350 w 2599371"/>
                    <a:gd name="connsiteY6-118" fmla="*/ 38100 h 555625"/>
                    <a:gd name="connsiteX7-119" fmla="*/ 3175 w 2599371"/>
                    <a:gd name="connsiteY7-120" fmla="*/ 76200 h 555625"/>
                    <a:gd name="connsiteX8-121" fmla="*/ 463550 w 2599371"/>
                    <a:gd name="connsiteY8-122" fmla="*/ 244475 h 555625"/>
                    <a:gd name="connsiteX9-123" fmla="*/ 2495550 w 2599371"/>
                    <a:gd name="connsiteY9-124" fmla="*/ 206375 h 555625"/>
                    <a:gd name="connsiteX10-125" fmla="*/ 2501900 w 2599371"/>
                    <a:gd name="connsiteY10-126" fmla="*/ 419100 h 555625"/>
                    <a:gd name="connsiteX11-127" fmla="*/ 473075 w 2599371"/>
                    <a:gd name="connsiteY11-128" fmla="*/ 492125 h 555625"/>
                    <a:gd name="connsiteX12-129" fmla="*/ 47625 w 2599371"/>
                    <a:gd name="connsiteY12-130" fmla="*/ 244475 h 555625"/>
                    <a:gd name="connsiteX0-131" fmla="*/ 47625 w 2599371"/>
                    <a:gd name="connsiteY0-132" fmla="*/ 244475 h 555625"/>
                    <a:gd name="connsiteX1-133" fmla="*/ 0 w 2599371"/>
                    <a:gd name="connsiteY1-134" fmla="*/ 292100 h 555625"/>
                    <a:gd name="connsiteX2-135" fmla="*/ 447675 w 2599371"/>
                    <a:gd name="connsiteY2-136" fmla="*/ 555625 h 555625"/>
                    <a:gd name="connsiteX3-137" fmla="*/ 2549525 w 2599371"/>
                    <a:gd name="connsiteY3-138" fmla="*/ 485775 h 555625"/>
                    <a:gd name="connsiteX4-139" fmla="*/ 2552700 w 2599371"/>
                    <a:gd name="connsiteY4-140" fmla="*/ 142875 h 555625"/>
                    <a:gd name="connsiteX5-141" fmla="*/ 1606550 w 2599371"/>
                    <a:gd name="connsiteY5-142" fmla="*/ 0 h 555625"/>
                    <a:gd name="connsiteX6-143" fmla="*/ 6350 w 2599371"/>
                    <a:gd name="connsiteY6-144" fmla="*/ 38100 h 555625"/>
                    <a:gd name="connsiteX7-145" fmla="*/ 3175 w 2599371"/>
                    <a:gd name="connsiteY7-146" fmla="*/ 76200 h 555625"/>
                    <a:gd name="connsiteX8-147" fmla="*/ 463550 w 2599371"/>
                    <a:gd name="connsiteY8-148" fmla="*/ 244475 h 555625"/>
                    <a:gd name="connsiteX9-149" fmla="*/ 2495550 w 2599371"/>
                    <a:gd name="connsiteY9-150" fmla="*/ 206375 h 555625"/>
                    <a:gd name="connsiteX10-151" fmla="*/ 2527300 w 2599371"/>
                    <a:gd name="connsiteY10-152" fmla="*/ 307975 h 555625"/>
                    <a:gd name="connsiteX11-153" fmla="*/ 2501900 w 2599371"/>
                    <a:gd name="connsiteY11-154" fmla="*/ 419100 h 555625"/>
                    <a:gd name="connsiteX12-155" fmla="*/ 473075 w 2599371"/>
                    <a:gd name="connsiteY12-156" fmla="*/ 492125 h 555625"/>
                    <a:gd name="connsiteX13" fmla="*/ 47625 w 2599371"/>
                    <a:gd name="connsiteY13" fmla="*/ 244475 h 555625"/>
                    <a:gd name="connsiteX0-157" fmla="*/ 47625 w 2599371"/>
                    <a:gd name="connsiteY0-158" fmla="*/ 244475 h 555625"/>
                    <a:gd name="connsiteX1-159" fmla="*/ 0 w 2599371"/>
                    <a:gd name="connsiteY1-160" fmla="*/ 292100 h 555625"/>
                    <a:gd name="connsiteX2-161" fmla="*/ 447675 w 2599371"/>
                    <a:gd name="connsiteY2-162" fmla="*/ 555625 h 555625"/>
                    <a:gd name="connsiteX3-163" fmla="*/ 2549525 w 2599371"/>
                    <a:gd name="connsiteY3-164" fmla="*/ 485775 h 555625"/>
                    <a:gd name="connsiteX4-165" fmla="*/ 2552700 w 2599371"/>
                    <a:gd name="connsiteY4-166" fmla="*/ 142875 h 555625"/>
                    <a:gd name="connsiteX5-167" fmla="*/ 1606550 w 2599371"/>
                    <a:gd name="connsiteY5-168" fmla="*/ 0 h 555625"/>
                    <a:gd name="connsiteX6-169" fmla="*/ 6350 w 2599371"/>
                    <a:gd name="connsiteY6-170" fmla="*/ 38100 h 555625"/>
                    <a:gd name="connsiteX7-171" fmla="*/ 3175 w 2599371"/>
                    <a:gd name="connsiteY7-172" fmla="*/ 76200 h 555625"/>
                    <a:gd name="connsiteX8-173" fmla="*/ 463550 w 2599371"/>
                    <a:gd name="connsiteY8-174" fmla="*/ 244475 h 555625"/>
                    <a:gd name="connsiteX9-175" fmla="*/ 2495550 w 2599371"/>
                    <a:gd name="connsiteY9-176" fmla="*/ 206375 h 555625"/>
                    <a:gd name="connsiteX10-177" fmla="*/ 2527300 w 2599371"/>
                    <a:gd name="connsiteY10-178" fmla="*/ 307975 h 555625"/>
                    <a:gd name="connsiteX11-179" fmla="*/ 2479675 w 2599371"/>
                    <a:gd name="connsiteY11-180" fmla="*/ 425450 h 555625"/>
                    <a:gd name="connsiteX12-181" fmla="*/ 473075 w 2599371"/>
                    <a:gd name="connsiteY12-182" fmla="*/ 492125 h 555625"/>
                    <a:gd name="connsiteX13-183" fmla="*/ 47625 w 2599371"/>
                    <a:gd name="connsiteY13-184" fmla="*/ 244475 h 555625"/>
                    <a:gd name="connsiteX0-185" fmla="*/ 47625 w 2740156"/>
                    <a:gd name="connsiteY0-186" fmla="*/ 244475 h 555625"/>
                    <a:gd name="connsiteX1-187" fmla="*/ 0 w 2740156"/>
                    <a:gd name="connsiteY1-188" fmla="*/ 292100 h 555625"/>
                    <a:gd name="connsiteX2-189" fmla="*/ 447675 w 2740156"/>
                    <a:gd name="connsiteY2-190" fmla="*/ 555625 h 555625"/>
                    <a:gd name="connsiteX3-191" fmla="*/ 2549525 w 2740156"/>
                    <a:gd name="connsiteY3-192" fmla="*/ 485775 h 555625"/>
                    <a:gd name="connsiteX4-193" fmla="*/ 2552700 w 2740156"/>
                    <a:gd name="connsiteY4-194" fmla="*/ 142875 h 555625"/>
                    <a:gd name="connsiteX5-195" fmla="*/ 1606550 w 2740156"/>
                    <a:gd name="connsiteY5-196" fmla="*/ 0 h 555625"/>
                    <a:gd name="connsiteX6-197" fmla="*/ 6350 w 2740156"/>
                    <a:gd name="connsiteY6-198" fmla="*/ 38100 h 555625"/>
                    <a:gd name="connsiteX7-199" fmla="*/ 3175 w 2740156"/>
                    <a:gd name="connsiteY7-200" fmla="*/ 76200 h 555625"/>
                    <a:gd name="connsiteX8-201" fmla="*/ 463550 w 2740156"/>
                    <a:gd name="connsiteY8-202" fmla="*/ 244475 h 555625"/>
                    <a:gd name="connsiteX9-203" fmla="*/ 2495550 w 2740156"/>
                    <a:gd name="connsiteY9-204" fmla="*/ 206375 h 555625"/>
                    <a:gd name="connsiteX10-205" fmla="*/ 2479675 w 2740156"/>
                    <a:gd name="connsiteY10-206" fmla="*/ 425450 h 555625"/>
                    <a:gd name="connsiteX11-207" fmla="*/ 473075 w 2740156"/>
                    <a:gd name="connsiteY11-208" fmla="*/ 492125 h 555625"/>
                    <a:gd name="connsiteX12-209" fmla="*/ 47625 w 2740156"/>
                    <a:gd name="connsiteY12-210" fmla="*/ 244475 h 555625"/>
                    <a:gd name="connsiteX0-211" fmla="*/ 47625 w 2646925"/>
                    <a:gd name="connsiteY0-212" fmla="*/ 244475 h 555625"/>
                    <a:gd name="connsiteX1-213" fmla="*/ 0 w 2646925"/>
                    <a:gd name="connsiteY1-214" fmla="*/ 292100 h 555625"/>
                    <a:gd name="connsiteX2-215" fmla="*/ 447675 w 2646925"/>
                    <a:gd name="connsiteY2-216" fmla="*/ 555625 h 555625"/>
                    <a:gd name="connsiteX3-217" fmla="*/ 2549525 w 2646925"/>
                    <a:gd name="connsiteY3-218" fmla="*/ 485775 h 555625"/>
                    <a:gd name="connsiteX4-219" fmla="*/ 2552700 w 2646925"/>
                    <a:gd name="connsiteY4-220" fmla="*/ 142875 h 555625"/>
                    <a:gd name="connsiteX5-221" fmla="*/ 1606550 w 2646925"/>
                    <a:gd name="connsiteY5-222" fmla="*/ 0 h 555625"/>
                    <a:gd name="connsiteX6-223" fmla="*/ 6350 w 2646925"/>
                    <a:gd name="connsiteY6-224" fmla="*/ 38100 h 555625"/>
                    <a:gd name="connsiteX7-225" fmla="*/ 3175 w 2646925"/>
                    <a:gd name="connsiteY7-226" fmla="*/ 76200 h 555625"/>
                    <a:gd name="connsiteX8-227" fmla="*/ 463550 w 2646925"/>
                    <a:gd name="connsiteY8-228" fmla="*/ 244475 h 555625"/>
                    <a:gd name="connsiteX9-229" fmla="*/ 2495550 w 2646925"/>
                    <a:gd name="connsiteY9-230" fmla="*/ 206375 h 555625"/>
                    <a:gd name="connsiteX10-231" fmla="*/ 2479675 w 2646925"/>
                    <a:gd name="connsiteY10-232" fmla="*/ 425450 h 555625"/>
                    <a:gd name="connsiteX11-233" fmla="*/ 473075 w 2646925"/>
                    <a:gd name="connsiteY11-234" fmla="*/ 492125 h 555625"/>
                    <a:gd name="connsiteX12-235" fmla="*/ 47625 w 2646925"/>
                    <a:gd name="connsiteY12-236" fmla="*/ 244475 h 555625"/>
                    <a:gd name="connsiteX0-237" fmla="*/ 47625 w 2599371"/>
                    <a:gd name="connsiteY0-238" fmla="*/ 244475 h 555625"/>
                    <a:gd name="connsiteX1-239" fmla="*/ 0 w 2599371"/>
                    <a:gd name="connsiteY1-240" fmla="*/ 292100 h 555625"/>
                    <a:gd name="connsiteX2-241" fmla="*/ 447675 w 2599371"/>
                    <a:gd name="connsiteY2-242" fmla="*/ 555625 h 555625"/>
                    <a:gd name="connsiteX3-243" fmla="*/ 2549525 w 2599371"/>
                    <a:gd name="connsiteY3-244" fmla="*/ 485775 h 555625"/>
                    <a:gd name="connsiteX4-245" fmla="*/ 2552700 w 2599371"/>
                    <a:gd name="connsiteY4-246" fmla="*/ 142875 h 555625"/>
                    <a:gd name="connsiteX5-247" fmla="*/ 1606550 w 2599371"/>
                    <a:gd name="connsiteY5-248" fmla="*/ 0 h 555625"/>
                    <a:gd name="connsiteX6-249" fmla="*/ 6350 w 2599371"/>
                    <a:gd name="connsiteY6-250" fmla="*/ 38100 h 555625"/>
                    <a:gd name="connsiteX7-251" fmla="*/ 3175 w 2599371"/>
                    <a:gd name="connsiteY7-252" fmla="*/ 76200 h 555625"/>
                    <a:gd name="connsiteX8-253" fmla="*/ 463550 w 2599371"/>
                    <a:gd name="connsiteY8-254" fmla="*/ 244475 h 555625"/>
                    <a:gd name="connsiteX9-255" fmla="*/ 2495550 w 2599371"/>
                    <a:gd name="connsiteY9-256" fmla="*/ 206375 h 555625"/>
                    <a:gd name="connsiteX10-257" fmla="*/ 2479675 w 2599371"/>
                    <a:gd name="connsiteY10-258" fmla="*/ 425450 h 555625"/>
                    <a:gd name="connsiteX11-259" fmla="*/ 473075 w 2599371"/>
                    <a:gd name="connsiteY11-260" fmla="*/ 492125 h 555625"/>
                    <a:gd name="connsiteX12-261" fmla="*/ 47625 w 2599371"/>
                    <a:gd name="connsiteY12-262" fmla="*/ 244475 h 555625"/>
                    <a:gd name="connsiteX0-263" fmla="*/ 47625 w 2599371"/>
                    <a:gd name="connsiteY0-264" fmla="*/ 244475 h 555625"/>
                    <a:gd name="connsiteX1-265" fmla="*/ 0 w 2599371"/>
                    <a:gd name="connsiteY1-266" fmla="*/ 292100 h 555625"/>
                    <a:gd name="connsiteX2-267" fmla="*/ 447675 w 2599371"/>
                    <a:gd name="connsiteY2-268" fmla="*/ 555625 h 555625"/>
                    <a:gd name="connsiteX3-269" fmla="*/ 2549525 w 2599371"/>
                    <a:gd name="connsiteY3-270" fmla="*/ 485775 h 555625"/>
                    <a:gd name="connsiteX4-271" fmla="*/ 2552700 w 2599371"/>
                    <a:gd name="connsiteY4-272" fmla="*/ 142875 h 555625"/>
                    <a:gd name="connsiteX5-273" fmla="*/ 1606550 w 2599371"/>
                    <a:gd name="connsiteY5-274" fmla="*/ 0 h 555625"/>
                    <a:gd name="connsiteX6-275" fmla="*/ 6350 w 2599371"/>
                    <a:gd name="connsiteY6-276" fmla="*/ 38100 h 555625"/>
                    <a:gd name="connsiteX7-277" fmla="*/ 3175 w 2599371"/>
                    <a:gd name="connsiteY7-278" fmla="*/ 76200 h 555625"/>
                    <a:gd name="connsiteX8-279" fmla="*/ 463550 w 2599371"/>
                    <a:gd name="connsiteY8-280" fmla="*/ 244475 h 555625"/>
                    <a:gd name="connsiteX9-281" fmla="*/ 2470150 w 2599371"/>
                    <a:gd name="connsiteY9-282" fmla="*/ 209550 h 555625"/>
                    <a:gd name="connsiteX10-283" fmla="*/ 2479675 w 2599371"/>
                    <a:gd name="connsiteY10-284" fmla="*/ 425450 h 555625"/>
                    <a:gd name="connsiteX11-285" fmla="*/ 473075 w 2599371"/>
                    <a:gd name="connsiteY11-286" fmla="*/ 492125 h 555625"/>
                    <a:gd name="connsiteX12-287" fmla="*/ 47625 w 2599371"/>
                    <a:gd name="connsiteY12-288" fmla="*/ 244475 h 555625"/>
                    <a:gd name="connsiteX0-289" fmla="*/ 47625 w 2599371"/>
                    <a:gd name="connsiteY0-290" fmla="*/ 244475 h 555625"/>
                    <a:gd name="connsiteX1-291" fmla="*/ 0 w 2599371"/>
                    <a:gd name="connsiteY1-292" fmla="*/ 292100 h 555625"/>
                    <a:gd name="connsiteX2-293" fmla="*/ 447675 w 2599371"/>
                    <a:gd name="connsiteY2-294" fmla="*/ 555625 h 555625"/>
                    <a:gd name="connsiteX3-295" fmla="*/ 2549525 w 2599371"/>
                    <a:gd name="connsiteY3-296" fmla="*/ 485775 h 555625"/>
                    <a:gd name="connsiteX4-297" fmla="*/ 2552700 w 2599371"/>
                    <a:gd name="connsiteY4-298" fmla="*/ 142875 h 555625"/>
                    <a:gd name="connsiteX5-299" fmla="*/ 1606550 w 2599371"/>
                    <a:gd name="connsiteY5-300" fmla="*/ 0 h 555625"/>
                    <a:gd name="connsiteX6-301" fmla="*/ 6350 w 2599371"/>
                    <a:gd name="connsiteY6-302" fmla="*/ 38100 h 555625"/>
                    <a:gd name="connsiteX7-303" fmla="*/ 3175 w 2599371"/>
                    <a:gd name="connsiteY7-304" fmla="*/ 76200 h 555625"/>
                    <a:gd name="connsiteX8-305" fmla="*/ 463550 w 2599371"/>
                    <a:gd name="connsiteY8-306" fmla="*/ 244475 h 555625"/>
                    <a:gd name="connsiteX9-307" fmla="*/ 2470150 w 2599371"/>
                    <a:gd name="connsiteY9-308" fmla="*/ 209550 h 555625"/>
                    <a:gd name="connsiteX10-309" fmla="*/ 2479675 w 2599371"/>
                    <a:gd name="connsiteY10-310" fmla="*/ 425450 h 555625"/>
                    <a:gd name="connsiteX11-311" fmla="*/ 473075 w 2599371"/>
                    <a:gd name="connsiteY11-312" fmla="*/ 492125 h 555625"/>
                    <a:gd name="connsiteX12-313" fmla="*/ 47625 w 2599371"/>
                    <a:gd name="connsiteY12-314" fmla="*/ 244475 h 555625"/>
                    <a:gd name="connsiteX0-315" fmla="*/ 47625 w 2599371"/>
                    <a:gd name="connsiteY0-316" fmla="*/ 244475 h 555625"/>
                    <a:gd name="connsiteX1-317" fmla="*/ 0 w 2599371"/>
                    <a:gd name="connsiteY1-318" fmla="*/ 292100 h 555625"/>
                    <a:gd name="connsiteX2-319" fmla="*/ 447675 w 2599371"/>
                    <a:gd name="connsiteY2-320" fmla="*/ 555625 h 555625"/>
                    <a:gd name="connsiteX3-321" fmla="*/ 2549525 w 2599371"/>
                    <a:gd name="connsiteY3-322" fmla="*/ 485775 h 555625"/>
                    <a:gd name="connsiteX4-323" fmla="*/ 2552700 w 2599371"/>
                    <a:gd name="connsiteY4-324" fmla="*/ 142875 h 555625"/>
                    <a:gd name="connsiteX5-325" fmla="*/ 1606550 w 2599371"/>
                    <a:gd name="connsiteY5-326" fmla="*/ 0 h 555625"/>
                    <a:gd name="connsiteX6-327" fmla="*/ 6350 w 2599371"/>
                    <a:gd name="connsiteY6-328" fmla="*/ 38100 h 555625"/>
                    <a:gd name="connsiteX7-329" fmla="*/ 3175 w 2599371"/>
                    <a:gd name="connsiteY7-330" fmla="*/ 76200 h 555625"/>
                    <a:gd name="connsiteX8-331" fmla="*/ 463550 w 2599371"/>
                    <a:gd name="connsiteY8-332" fmla="*/ 244475 h 555625"/>
                    <a:gd name="connsiteX9-333" fmla="*/ 2470150 w 2599371"/>
                    <a:gd name="connsiteY9-334" fmla="*/ 209550 h 555625"/>
                    <a:gd name="connsiteX10-335" fmla="*/ 2479675 w 2599371"/>
                    <a:gd name="connsiteY10-336" fmla="*/ 425450 h 555625"/>
                    <a:gd name="connsiteX11-337" fmla="*/ 473075 w 2599371"/>
                    <a:gd name="connsiteY11-338" fmla="*/ 492125 h 555625"/>
                    <a:gd name="connsiteX12-339" fmla="*/ 47625 w 2599371"/>
                    <a:gd name="connsiteY12-340" fmla="*/ 244475 h 555625"/>
                    <a:gd name="connsiteX0-341" fmla="*/ 24625 w 2608121"/>
                    <a:gd name="connsiteY0-342" fmla="*/ 244475 h 555625"/>
                    <a:gd name="connsiteX1-343" fmla="*/ 8750 w 2608121"/>
                    <a:gd name="connsiteY1-344" fmla="*/ 292100 h 555625"/>
                    <a:gd name="connsiteX2-345" fmla="*/ 456425 w 2608121"/>
                    <a:gd name="connsiteY2-346" fmla="*/ 555625 h 555625"/>
                    <a:gd name="connsiteX3-347" fmla="*/ 2558275 w 2608121"/>
                    <a:gd name="connsiteY3-348" fmla="*/ 485775 h 555625"/>
                    <a:gd name="connsiteX4-349" fmla="*/ 2561450 w 2608121"/>
                    <a:gd name="connsiteY4-350" fmla="*/ 142875 h 555625"/>
                    <a:gd name="connsiteX5-351" fmla="*/ 1615300 w 2608121"/>
                    <a:gd name="connsiteY5-352" fmla="*/ 0 h 555625"/>
                    <a:gd name="connsiteX6-353" fmla="*/ 15100 w 2608121"/>
                    <a:gd name="connsiteY6-354" fmla="*/ 38100 h 555625"/>
                    <a:gd name="connsiteX7-355" fmla="*/ 11925 w 2608121"/>
                    <a:gd name="connsiteY7-356" fmla="*/ 76200 h 555625"/>
                    <a:gd name="connsiteX8-357" fmla="*/ 472300 w 2608121"/>
                    <a:gd name="connsiteY8-358" fmla="*/ 244475 h 555625"/>
                    <a:gd name="connsiteX9-359" fmla="*/ 2478900 w 2608121"/>
                    <a:gd name="connsiteY9-360" fmla="*/ 209550 h 555625"/>
                    <a:gd name="connsiteX10-361" fmla="*/ 2488425 w 2608121"/>
                    <a:gd name="connsiteY10-362" fmla="*/ 425450 h 555625"/>
                    <a:gd name="connsiteX11-363" fmla="*/ 481825 w 2608121"/>
                    <a:gd name="connsiteY11-364" fmla="*/ 492125 h 555625"/>
                    <a:gd name="connsiteX12-365" fmla="*/ 24625 w 2608121"/>
                    <a:gd name="connsiteY12-366" fmla="*/ 244475 h 555625"/>
                    <a:gd name="connsiteX0-367" fmla="*/ 20208 w 2622754"/>
                    <a:gd name="connsiteY0-368" fmla="*/ 244475 h 555625"/>
                    <a:gd name="connsiteX1-369" fmla="*/ 23383 w 2622754"/>
                    <a:gd name="connsiteY1-370" fmla="*/ 292100 h 555625"/>
                    <a:gd name="connsiteX2-371" fmla="*/ 471058 w 2622754"/>
                    <a:gd name="connsiteY2-372" fmla="*/ 555625 h 555625"/>
                    <a:gd name="connsiteX3-373" fmla="*/ 2572908 w 2622754"/>
                    <a:gd name="connsiteY3-374" fmla="*/ 485775 h 555625"/>
                    <a:gd name="connsiteX4-375" fmla="*/ 2576083 w 2622754"/>
                    <a:gd name="connsiteY4-376" fmla="*/ 142875 h 555625"/>
                    <a:gd name="connsiteX5-377" fmla="*/ 1629933 w 2622754"/>
                    <a:gd name="connsiteY5-378" fmla="*/ 0 h 555625"/>
                    <a:gd name="connsiteX6-379" fmla="*/ 29733 w 2622754"/>
                    <a:gd name="connsiteY6-380" fmla="*/ 38100 h 555625"/>
                    <a:gd name="connsiteX7-381" fmla="*/ 26558 w 2622754"/>
                    <a:gd name="connsiteY7-382" fmla="*/ 76200 h 555625"/>
                    <a:gd name="connsiteX8-383" fmla="*/ 486933 w 2622754"/>
                    <a:gd name="connsiteY8-384" fmla="*/ 244475 h 555625"/>
                    <a:gd name="connsiteX9-385" fmla="*/ 2493533 w 2622754"/>
                    <a:gd name="connsiteY9-386" fmla="*/ 209550 h 555625"/>
                    <a:gd name="connsiteX10-387" fmla="*/ 2503058 w 2622754"/>
                    <a:gd name="connsiteY10-388" fmla="*/ 425450 h 555625"/>
                    <a:gd name="connsiteX11-389" fmla="*/ 496458 w 2622754"/>
                    <a:gd name="connsiteY11-390" fmla="*/ 492125 h 555625"/>
                    <a:gd name="connsiteX12-391" fmla="*/ 20208 w 2622754"/>
                    <a:gd name="connsiteY12-392" fmla="*/ 244475 h 555625"/>
                    <a:gd name="connsiteX0-393" fmla="*/ 63500 w 2599371"/>
                    <a:gd name="connsiteY0-394" fmla="*/ 244475 h 555625"/>
                    <a:gd name="connsiteX1-395" fmla="*/ 0 w 2599371"/>
                    <a:gd name="connsiteY1-396" fmla="*/ 292100 h 555625"/>
                    <a:gd name="connsiteX2-397" fmla="*/ 447675 w 2599371"/>
                    <a:gd name="connsiteY2-398" fmla="*/ 555625 h 555625"/>
                    <a:gd name="connsiteX3-399" fmla="*/ 2549525 w 2599371"/>
                    <a:gd name="connsiteY3-400" fmla="*/ 485775 h 555625"/>
                    <a:gd name="connsiteX4-401" fmla="*/ 2552700 w 2599371"/>
                    <a:gd name="connsiteY4-402" fmla="*/ 142875 h 555625"/>
                    <a:gd name="connsiteX5-403" fmla="*/ 1606550 w 2599371"/>
                    <a:gd name="connsiteY5-404" fmla="*/ 0 h 555625"/>
                    <a:gd name="connsiteX6-405" fmla="*/ 6350 w 2599371"/>
                    <a:gd name="connsiteY6-406" fmla="*/ 38100 h 555625"/>
                    <a:gd name="connsiteX7-407" fmla="*/ 3175 w 2599371"/>
                    <a:gd name="connsiteY7-408" fmla="*/ 76200 h 555625"/>
                    <a:gd name="connsiteX8-409" fmla="*/ 463550 w 2599371"/>
                    <a:gd name="connsiteY8-410" fmla="*/ 244475 h 555625"/>
                    <a:gd name="connsiteX9-411" fmla="*/ 2470150 w 2599371"/>
                    <a:gd name="connsiteY9-412" fmla="*/ 209550 h 555625"/>
                    <a:gd name="connsiteX10-413" fmla="*/ 2479675 w 2599371"/>
                    <a:gd name="connsiteY10-414" fmla="*/ 425450 h 555625"/>
                    <a:gd name="connsiteX11-415" fmla="*/ 473075 w 2599371"/>
                    <a:gd name="connsiteY11-416" fmla="*/ 492125 h 555625"/>
                    <a:gd name="connsiteX12-417" fmla="*/ 63500 w 2599371"/>
                    <a:gd name="connsiteY12-418" fmla="*/ 244475 h 555625"/>
                    <a:gd name="connsiteX0-419" fmla="*/ 63500 w 2599371"/>
                    <a:gd name="connsiteY0-420" fmla="*/ 244475 h 555625"/>
                    <a:gd name="connsiteX1-421" fmla="*/ 0 w 2599371"/>
                    <a:gd name="connsiteY1-422" fmla="*/ 292100 h 555625"/>
                    <a:gd name="connsiteX2-423" fmla="*/ 447675 w 2599371"/>
                    <a:gd name="connsiteY2-424" fmla="*/ 555625 h 555625"/>
                    <a:gd name="connsiteX3-425" fmla="*/ 2549525 w 2599371"/>
                    <a:gd name="connsiteY3-426" fmla="*/ 485775 h 555625"/>
                    <a:gd name="connsiteX4-427" fmla="*/ 2552700 w 2599371"/>
                    <a:gd name="connsiteY4-428" fmla="*/ 142875 h 555625"/>
                    <a:gd name="connsiteX5-429" fmla="*/ 1606550 w 2599371"/>
                    <a:gd name="connsiteY5-430" fmla="*/ 0 h 555625"/>
                    <a:gd name="connsiteX6-431" fmla="*/ 6350 w 2599371"/>
                    <a:gd name="connsiteY6-432" fmla="*/ 38100 h 555625"/>
                    <a:gd name="connsiteX7-433" fmla="*/ 3175 w 2599371"/>
                    <a:gd name="connsiteY7-434" fmla="*/ 76200 h 555625"/>
                    <a:gd name="connsiteX8-435" fmla="*/ 463550 w 2599371"/>
                    <a:gd name="connsiteY8-436" fmla="*/ 244475 h 555625"/>
                    <a:gd name="connsiteX9-437" fmla="*/ 2470150 w 2599371"/>
                    <a:gd name="connsiteY9-438" fmla="*/ 209550 h 555625"/>
                    <a:gd name="connsiteX10-439" fmla="*/ 2479675 w 2599371"/>
                    <a:gd name="connsiteY10-440" fmla="*/ 425450 h 555625"/>
                    <a:gd name="connsiteX11-441" fmla="*/ 485775 w 2599371"/>
                    <a:gd name="connsiteY11-442" fmla="*/ 488950 h 555625"/>
                    <a:gd name="connsiteX12-443" fmla="*/ 63500 w 2599371"/>
                    <a:gd name="connsiteY12-444" fmla="*/ 244475 h 555625"/>
                    <a:gd name="connsiteX0-445" fmla="*/ 96355 w 2632226"/>
                    <a:gd name="connsiteY0-446" fmla="*/ 244475 h 555625"/>
                    <a:gd name="connsiteX1-447" fmla="*/ 36030 w 2632226"/>
                    <a:gd name="connsiteY1-448" fmla="*/ 247650 h 555625"/>
                    <a:gd name="connsiteX2-449" fmla="*/ 32855 w 2632226"/>
                    <a:gd name="connsiteY2-450" fmla="*/ 292100 h 555625"/>
                    <a:gd name="connsiteX3-451" fmla="*/ 480530 w 2632226"/>
                    <a:gd name="connsiteY3-452" fmla="*/ 555625 h 555625"/>
                    <a:gd name="connsiteX4-453" fmla="*/ 2582380 w 2632226"/>
                    <a:gd name="connsiteY4-454" fmla="*/ 485775 h 555625"/>
                    <a:gd name="connsiteX5-455" fmla="*/ 2585555 w 2632226"/>
                    <a:gd name="connsiteY5-456" fmla="*/ 142875 h 555625"/>
                    <a:gd name="connsiteX6-457" fmla="*/ 1639405 w 2632226"/>
                    <a:gd name="connsiteY6-458" fmla="*/ 0 h 555625"/>
                    <a:gd name="connsiteX7-459" fmla="*/ 39205 w 2632226"/>
                    <a:gd name="connsiteY7-460" fmla="*/ 38100 h 555625"/>
                    <a:gd name="connsiteX8-461" fmla="*/ 36030 w 2632226"/>
                    <a:gd name="connsiteY8-462" fmla="*/ 76200 h 555625"/>
                    <a:gd name="connsiteX9-463" fmla="*/ 496405 w 2632226"/>
                    <a:gd name="connsiteY9-464" fmla="*/ 244475 h 555625"/>
                    <a:gd name="connsiteX10-465" fmla="*/ 2503005 w 2632226"/>
                    <a:gd name="connsiteY10-466" fmla="*/ 209550 h 555625"/>
                    <a:gd name="connsiteX11-467" fmla="*/ 2512530 w 2632226"/>
                    <a:gd name="connsiteY11-468" fmla="*/ 425450 h 555625"/>
                    <a:gd name="connsiteX12-469" fmla="*/ 518630 w 2632226"/>
                    <a:gd name="connsiteY12-470" fmla="*/ 488950 h 555625"/>
                    <a:gd name="connsiteX13-471" fmla="*/ 96355 w 2632226"/>
                    <a:gd name="connsiteY13-472" fmla="*/ 244475 h 555625"/>
                    <a:gd name="connsiteX0-473" fmla="*/ 105580 w 2641451"/>
                    <a:gd name="connsiteY0-474" fmla="*/ 244475 h 555625"/>
                    <a:gd name="connsiteX1-475" fmla="*/ 19061 w 2641451"/>
                    <a:gd name="connsiteY1-476" fmla="*/ 226218 h 555625"/>
                    <a:gd name="connsiteX2-477" fmla="*/ 42080 w 2641451"/>
                    <a:gd name="connsiteY2-478" fmla="*/ 292100 h 555625"/>
                    <a:gd name="connsiteX3-479" fmla="*/ 489755 w 2641451"/>
                    <a:gd name="connsiteY3-480" fmla="*/ 555625 h 555625"/>
                    <a:gd name="connsiteX4-481" fmla="*/ 2591605 w 2641451"/>
                    <a:gd name="connsiteY4-482" fmla="*/ 485775 h 555625"/>
                    <a:gd name="connsiteX5-483" fmla="*/ 2594780 w 2641451"/>
                    <a:gd name="connsiteY5-484" fmla="*/ 142875 h 555625"/>
                    <a:gd name="connsiteX6-485" fmla="*/ 1648630 w 2641451"/>
                    <a:gd name="connsiteY6-486" fmla="*/ 0 h 555625"/>
                    <a:gd name="connsiteX7-487" fmla="*/ 48430 w 2641451"/>
                    <a:gd name="connsiteY7-488" fmla="*/ 38100 h 555625"/>
                    <a:gd name="connsiteX8-489" fmla="*/ 45255 w 2641451"/>
                    <a:gd name="connsiteY8-490" fmla="*/ 76200 h 555625"/>
                    <a:gd name="connsiteX9-491" fmla="*/ 505630 w 2641451"/>
                    <a:gd name="connsiteY9-492" fmla="*/ 244475 h 555625"/>
                    <a:gd name="connsiteX10-493" fmla="*/ 2512230 w 2641451"/>
                    <a:gd name="connsiteY10-494" fmla="*/ 209550 h 555625"/>
                    <a:gd name="connsiteX11-495" fmla="*/ 2521755 w 2641451"/>
                    <a:gd name="connsiteY11-496" fmla="*/ 425450 h 555625"/>
                    <a:gd name="connsiteX12-497" fmla="*/ 527855 w 2641451"/>
                    <a:gd name="connsiteY12-498" fmla="*/ 488950 h 555625"/>
                    <a:gd name="connsiteX13-499" fmla="*/ 105580 w 2641451"/>
                    <a:gd name="connsiteY13-500" fmla="*/ 244475 h 555625"/>
                    <a:gd name="connsiteX0-501" fmla="*/ 100036 w 2635907"/>
                    <a:gd name="connsiteY0-502" fmla="*/ 244475 h 555625"/>
                    <a:gd name="connsiteX1-503" fmla="*/ 27804 w 2635907"/>
                    <a:gd name="connsiteY1-504" fmla="*/ 266699 h 555625"/>
                    <a:gd name="connsiteX2-505" fmla="*/ 36536 w 2635907"/>
                    <a:gd name="connsiteY2-506" fmla="*/ 292100 h 555625"/>
                    <a:gd name="connsiteX3-507" fmla="*/ 484211 w 2635907"/>
                    <a:gd name="connsiteY3-508" fmla="*/ 555625 h 555625"/>
                    <a:gd name="connsiteX4-509" fmla="*/ 2586061 w 2635907"/>
                    <a:gd name="connsiteY4-510" fmla="*/ 485775 h 555625"/>
                    <a:gd name="connsiteX5-511" fmla="*/ 2589236 w 2635907"/>
                    <a:gd name="connsiteY5-512" fmla="*/ 142875 h 555625"/>
                    <a:gd name="connsiteX6-513" fmla="*/ 1643086 w 2635907"/>
                    <a:gd name="connsiteY6-514" fmla="*/ 0 h 555625"/>
                    <a:gd name="connsiteX7-515" fmla="*/ 42886 w 2635907"/>
                    <a:gd name="connsiteY7-516" fmla="*/ 38100 h 555625"/>
                    <a:gd name="connsiteX8-517" fmla="*/ 39711 w 2635907"/>
                    <a:gd name="connsiteY8-518" fmla="*/ 76200 h 555625"/>
                    <a:gd name="connsiteX9-519" fmla="*/ 500086 w 2635907"/>
                    <a:gd name="connsiteY9-520" fmla="*/ 244475 h 555625"/>
                    <a:gd name="connsiteX10-521" fmla="*/ 2506686 w 2635907"/>
                    <a:gd name="connsiteY10-522" fmla="*/ 209550 h 555625"/>
                    <a:gd name="connsiteX11-523" fmla="*/ 2516211 w 2635907"/>
                    <a:gd name="connsiteY11-524" fmla="*/ 425450 h 555625"/>
                    <a:gd name="connsiteX12-525" fmla="*/ 522311 w 2635907"/>
                    <a:gd name="connsiteY12-526" fmla="*/ 488950 h 555625"/>
                    <a:gd name="connsiteX13-527" fmla="*/ 100036 w 2635907"/>
                    <a:gd name="connsiteY13-528" fmla="*/ 244475 h 555625"/>
                    <a:gd name="connsiteX0-529" fmla="*/ 103571 w 2639442"/>
                    <a:gd name="connsiteY0-530" fmla="*/ 244475 h 555625"/>
                    <a:gd name="connsiteX1-531" fmla="*/ 21814 w 2639442"/>
                    <a:gd name="connsiteY1-532" fmla="*/ 226218 h 555625"/>
                    <a:gd name="connsiteX2-533" fmla="*/ 40071 w 2639442"/>
                    <a:gd name="connsiteY2-534" fmla="*/ 292100 h 555625"/>
                    <a:gd name="connsiteX3-535" fmla="*/ 487746 w 2639442"/>
                    <a:gd name="connsiteY3-536" fmla="*/ 555625 h 555625"/>
                    <a:gd name="connsiteX4-537" fmla="*/ 2589596 w 2639442"/>
                    <a:gd name="connsiteY4-538" fmla="*/ 485775 h 555625"/>
                    <a:gd name="connsiteX5-539" fmla="*/ 2592771 w 2639442"/>
                    <a:gd name="connsiteY5-540" fmla="*/ 142875 h 555625"/>
                    <a:gd name="connsiteX6-541" fmla="*/ 1646621 w 2639442"/>
                    <a:gd name="connsiteY6-542" fmla="*/ 0 h 555625"/>
                    <a:gd name="connsiteX7-543" fmla="*/ 46421 w 2639442"/>
                    <a:gd name="connsiteY7-544" fmla="*/ 38100 h 555625"/>
                    <a:gd name="connsiteX8-545" fmla="*/ 43246 w 2639442"/>
                    <a:gd name="connsiteY8-546" fmla="*/ 76200 h 555625"/>
                    <a:gd name="connsiteX9-547" fmla="*/ 503621 w 2639442"/>
                    <a:gd name="connsiteY9-548" fmla="*/ 244475 h 555625"/>
                    <a:gd name="connsiteX10-549" fmla="*/ 2510221 w 2639442"/>
                    <a:gd name="connsiteY10-550" fmla="*/ 209550 h 555625"/>
                    <a:gd name="connsiteX11-551" fmla="*/ 2519746 w 2639442"/>
                    <a:gd name="connsiteY11-552" fmla="*/ 425450 h 555625"/>
                    <a:gd name="connsiteX12-553" fmla="*/ 525846 w 2639442"/>
                    <a:gd name="connsiteY12-554" fmla="*/ 488950 h 555625"/>
                    <a:gd name="connsiteX13-555" fmla="*/ 103571 w 2639442"/>
                    <a:gd name="connsiteY13-556" fmla="*/ 244475 h 555625"/>
                    <a:gd name="connsiteX0-557" fmla="*/ 103571 w 2639442"/>
                    <a:gd name="connsiteY0-558" fmla="*/ 244475 h 555625"/>
                    <a:gd name="connsiteX1-559" fmla="*/ 21814 w 2639442"/>
                    <a:gd name="connsiteY1-560" fmla="*/ 226218 h 555625"/>
                    <a:gd name="connsiteX2-561" fmla="*/ 40071 w 2639442"/>
                    <a:gd name="connsiteY2-562" fmla="*/ 292100 h 555625"/>
                    <a:gd name="connsiteX3-563" fmla="*/ 487746 w 2639442"/>
                    <a:gd name="connsiteY3-564" fmla="*/ 555625 h 555625"/>
                    <a:gd name="connsiteX4-565" fmla="*/ 2589596 w 2639442"/>
                    <a:gd name="connsiteY4-566" fmla="*/ 485775 h 555625"/>
                    <a:gd name="connsiteX5-567" fmla="*/ 2592771 w 2639442"/>
                    <a:gd name="connsiteY5-568" fmla="*/ 142875 h 555625"/>
                    <a:gd name="connsiteX6-569" fmla="*/ 1646621 w 2639442"/>
                    <a:gd name="connsiteY6-570" fmla="*/ 0 h 555625"/>
                    <a:gd name="connsiteX7-571" fmla="*/ 46421 w 2639442"/>
                    <a:gd name="connsiteY7-572" fmla="*/ 38100 h 555625"/>
                    <a:gd name="connsiteX8-573" fmla="*/ 43246 w 2639442"/>
                    <a:gd name="connsiteY8-574" fmla="*/ 76200 h 555625"/>
                    <a:gd name="connsiteX9-575" fmla="*/ 503621 w 2639442"/>
                    <a:gd name="connsiteY9-576" fmla="*/ 244475 h 555625"/>
                    <a:gd name="connsiteX10-577" fmla="*/ 2510221 w 2639442"/>
                    <a:gd name="connsiteY10-578" fmla="*/ 209550 h 555625"/>
                    <a:gd name="connsiteX11-579" fmla="*/ 2519746 w 2639442"/>
                    <a:gd name="connsiteY11-580" fmla="*/ 425450 h 555625"/>
                    <a:gd name="connsiteX12-581" fmla="*/ 525846 w 2639442"/>
                    <a:gd name="connsiteY12-582" fmla="*/ 488950 h 555625"/>
                    <a:gd name="connsiteX13-583" fmla="*/ 103571 w 2639442"/>
                    <a:gd name="connsiteY13-584" fmla="*/ 244475 h 555625"/>
                    <a:gd name="connsiteX0-585" fmla="*/ 98616 w 2634487"/>
                    <a:gd name="connsiteY0-586" fmla="*/ 244475 h 555625"/>
                    <a:gd name="connsiteX1-587" fmla="*/ 16859 w 2634487"/>
                    <a:gd name="connsiteY1-588" fmla="*/ 226218 h 555625"/>
                    <a:gd name="connsiteX2-589" fmla="*/ 35116 w 2634487"/>
                    <a:gd name="connsiteY2-590" fmla="*/ 292100 h 555625"/>
                    <a:gd name="connsiteX3-591" fmla="*/ 482791 w 2634487"/>
                    <a:gd name="connsiteY3-592" fmla="*/ 555625 h 555625"/>
                    <a:gd name="connsiteX4-593" fmla="*/ 2584641 w 2634487"/>
                    <a:gd name="connsiteY4-594" fmla="*/ 485775 h 555625"/>
                    <a:gd name="connsiteX5-595" fmla="*/ 2587816 w 2634487"/>
                    <a:gd name="connsiteY5-596" fmla="*/ 142875 h 555625"/>
                    <a:gd name="connsiteX6-597" fmla="*/ 1641666 w 2634487"/>
                    <a:gd name="connsiteY6-598" fmla="*/ 0 h 555625"/>
                    <a:gd name="connsiteX7-599" fmla="*/ 41466 w 2634487"/>
                    <a:gd name="connsiteY7-600" fmla="*/ 38100 h 555625"/>
                    <a:gd name="connsiteX8-601" fmla="*/ 38291 w 2634487"/>
                    <a:gd name="connsiteY8-602" fmla="*/ 76200 h 555625"/>
                    <a:gd name="connsiteX9-603" fmla="*/ 498666 w 2634487"/>
                    <a:gd name="connsiteY9-604" fmla="*/ 244475 h 555625"/>
                    <a:gd name="connsiteX10-605" fmla="*/ 2505266 w 2634487"/>
                    <a:gd name="connsiteY10-606" fmla="*/ 209550 h 555625"/>
                    <a:gd name="connsiteX11-607" fmla="*/ 2514791 w 2634487"/>
                    <a:gd name="connsiteY11-608" fmla="*/ 425450 h 555625"/>
                    <a:gd name="connsiteX12-609" fmla="*/ 520891 w 2634487"/>
                    <a:gd name="connsiteY12-610" fmla="*/ 488950 h 555625"/>
                    <a:gd name="connsiteX13-611" fmla="*/ 98616 w 2634487"/>
                    <a:gd name="connsiteY13-612" fmla="*/ 244475 h 555625"/>
                    <a:gd name="connsiteX0-613" fmla="*/ 81757 w 2617628"/>
                    <a:gd name="connsiteY0-614" fmla="*/ 244475 h 555625"/>
                    <a:gd name="connsiteX1-615" fmla="*/ 0 w 2617628"/>
                    <a:gd name="connsiteY1-616" fmla="*/ 226218 h 555625"/>
                    <a:gd name="connsiteX2-617" fmla="*/ 18257 w 2617628"/>
                    <a:gd name="connsiteY2-618" fmla="*/ 292100 h 555625"/>
                    <a:gd name="connsiteX3-619" fmla="*/ 465932 w 2617628"/>
                    <a:gd name="connsiteY3-620" fmla="*/ 555625 h 555625"/>
                    <a:gd name="connsiteX4-621" fmla="*/ 2567782 w 2617628"/>
                    <a:gd name="connsiteY4-622" fmla="*/ 485775 h 555625"/>
                    <a:gd name="connsiteX5-623" fmla="*/ 2570957 w 2617628"/>
                    <a:gd name="connsiteY5-624" fmla="*/ 142875 h 555625"/>
                    <a:gd name="connsiteX6-625" fmla="*/ 1624807 w 2617628"/>
                    <a:gd name="connsiteY6-626" fmla="*/ 0 h 555625"/>
                    <a:gd name="connsiteX7-627" fmla="*/ 24607 w 2617628"/>
                    <a:gd name="connsiteY7-628" fmla="*/ 38100 h 555625"/>
                    <a:gd name="connsiteX8-629" fmla="*/ 21432 w 2617628"/>
                    <a:gd name="connsiteY8-630" fmla="*/ 76200 h 555625"/>
                    <a:gd name="connsiteX9-631" fmla="*/ 481807 w 2617628"/>
                    <a:gd name="connsiteY9-632" fmla="*/ 244475 h 555625"/>
                    <a:gd name="connsiteX10-633" fmla="*/ 2488407 w 2617628"/>
                    <a:gd name="connsiteY10-634" fmla="*/ 209550 h 555625"/>
                    <a:gd name="connsiteX11-635" fmla="*/ 2497932 w 2617628"/>
                    <a:gd name="connsiteY11-636" fmla="*/ 425450 h 555625"/>
                    <a:gd name="connsiteX12-637" fmla="*/ 504032 w 2617628"/>
                    <a:gd name="connsiteY12-638" fmla="*/ 488950 h 555625"/>
                    <a:gd name="connsiteX13-639" fmla="*/ 81757 w 2617628"/>
                    <a:gd name="connsiteY13-640" fmla="*/ 244475 h 555625"/>
                    <a:gd name="connsiteX0-641" fmla="*/ 67469 w 2603340"/>
                    <a:gd name="connsiteY0-642" fmla="*/ 244475 h 555625"/>
                    <a:gd name="connsiteX1-643" fmla="*/ 0 w 2603340"/>
                    <a:gd name="connsiteY1-644" fmla="*/ 247649 h 555625"/>
                    <a:gd name="connsiteX2-645" fmla="*/ 3969 w 2603340"/>
                    <a:gd name="connsiteY2-646" fmla="*/ 292100 h 555625"/>
                    <a:gd name="connsiteX3-647" fmla="*/ 451644 w 2603340"/>
                    <a:gd name="connsiteY3-648" fmla="*/ 555625 h 555625"/>
                    <a:gd name="connsiteX4-649" fmla="*/ 2553494 w 2603340"/>
                    <a:gd name="connsiteY4-650" fmla="*/ 485775 h 555625"/>
                    <a:gd name="connsiteX5-651" fmla="*/ 2556669 w 2603340"/>
                    <a:gd name="connsiteY5-652" fmla="*/ 142875 h 555625"/>
                    <a:gd name="connsiteX6-653" fmla="*/ 1610519 w 2603340"/>
                    <a:gd name="connsiteY6-654" fmla="*/ 0 h 555625"/>
                    <a:gd name="connsiteX7-655" fmla="*/ 10319 w 2603340"/>
                    <a:gd name="connsiteY7-656" fmla="*/ 38100 h 555625"/>
                    <a:gd name="connsiteX8-657" fmla="*/ 7144 w 2603340"/>
                    <a:gd name="connsiteY8-658" fmla="*/ 76200 h 555625"/>
                    <a:gd name="connsiteX9-659" fmla="*/ 467519 w 2603340"/>
                    <a:gd name="connsiteY9-660" fmla="*/ 244475 h 555625"/>
                    <a:gd name="connsiteX10-661" fmla="*/ 2474119 w 2603340"/>
                    <a:gd name="connsiteY10-662" fmla="*/ 209550 h 555625"/>
                    <a:gd name="connsiteX11-663" fmla="*/ 2483644 w 2603340"/>
                    <a:gd name="connsiteY11-664" fmla="*/ 425450 h 555625"/>
                    <a:gd name="connsiteX12-665" fmla="*/ 489744 w 2603340"/>
                    <a:gd name="connsiteY12-666" fmla="*/ 488950 h 555625"/>
                    <a:gd name="connsiteX13-667" fmla="*/ 67469 w 2603340"/>
                    <a:gd name="connsiteY13-668" fmla="*/ 244475 h 555625"/>
                    <a:gd name="connsiteX0-669" fmla="*/ 67469 w 2603340"/>
                    <a:gd name="connsiteY0-670" fmla="*/ 244475 h 555625"/>
                    <a:gd name="connsiteX1-671" fmla="*/ 0 w 2603340"/>
                    <a:gd name="connsiteY1-672" fmla="*/ 247649 h 555625"/>
                    <a:gd name="connsiteX2-673" fmla="*/ 3969 w 2603340"/>
                    <a:gd name="connsiteY2-674" fmla="*/ 292100 h 555625"/>
                    <a:gd name="connsiteX3-675" fmla="*/ 451644 w 2603340"/>
                    <a:gd name="connsiteY3-676" fmla="*/ 555625 h 555625"/>
                    <a:gd name="connsiteX4-677" fmla="*/ 2553494 w 2603340"/>
                    <a:gd name="connsiteY4-678" fmla="*/ 485775 h 555625"/>
                    <a:gd name="connsiteX5-679" fmla="*/ 2556669 w 2603340"/>
                    <a:gd name="connsiteY5-680" fmla="*/ 142875 h 555625"/>
                    <a:gd name="connsiteX6-681" fmla="*/ 1610519 w 2603340"/>
                    <a:gd name="connsiteY6-682" fmla="*/ 0 h 555625"/>
                    <a:gd name="connsiteX7-683" fmla="*/ 10319 w 2603340"/>
                    <a:gd name="connsiteY7-684" fmla="*/ 38100 h 555625"/>
                    <a:gd name="connsiteX8-685" fmla="*/ 7144 w 2603340"/>
                    <a:gd name="connsiteY8-686" fmla="*/ 76200 h 555625"/>
                    <a:gd name="connsiteX9-687" fmla="*/ 467519 w 2603340"/>
                    <a:gd name="connsiteY9-688" fmla="*/ 244475 h 555625"/>
                    <a:gd name="connsiteX10-689" fmla="*/ 2474119 w 2603340"/>
                    <a:gd name="connsiteY10-690" fmla="*/ 209550 h 555625"/>
                    <a:gd name="connsiteX11-691" fmla="*/ 2483644 w 2603340"/>
                    <a:gd name="connsiteY11-692" fmla="*/ 425450 h 555625"/>
                    <a:gd name="connsiteX12-693" fmla="*/ 489744 w 2603340"/>
                    <a:gd name="connsiteY12-694" fmla="*/ 488950 h 555625"/>
                    <a:gd name="connsiteX13-695" fmla="*/ 67469 w 2603340"/>
                    <a:gd name="connsiteY13-696" fmla="*/ 244475 h 555625"/>
                    <a:gd name="connsiteX0-697" fmla="*/ 67469 w 2603340"/>
                    <a:gd name="connsiteY0-698" fmla="*/ 244475 h 555625"/>
                    <a:gd name="connsiteX1-699" fmla="*/ 0 w 2603340"/>
                    <a:gd name="connsiteY1-700" fmla="*/ 242887 h 555625"/>
                    <a:gd name="connsiteX2-701" fmla="*/ 3969 w 2603340"/>
                    <a:gd name="connsiteY2-702" fmla="*/ 292100 h 555625"/>
                    <a:gd name="connsiteX3-703" fmla="*/ 451644 w 2603340"/>
                    <a:gd name="connsiteY3-704" fmla="*/ 555625 h 555625"/>
                    <a:gd name="connsiteX4-705" fmla="*/ 2553494 w 2603340"/>
                    <a:gd name="connsiteY4-706" fmla="*/ 485775 h 555625"/>
                    <a:gd name="connsiteX5-707" fmla="*/ 2556669 w 2603340"/>
                    <a:gd name="connsiteY5-708" fmla="*/ 142875 h 555625"/>
                    <a:gd name="connsiteX6-709" fmla="*/ 1610519 w 2603340"/>
                    <a:gd name="connsiteY6-710" fmla="*/ 0 h 555625"/>
                    <a:gd name="connsiteX7-711" fmla="*/ 10319 w 2603340"/>
                    <a:gd name="connsiteY7-712" fmla="*/ 38100 h 555625"/>
                    <a:gd name="connsiteX8-713" fmla="*/ 7144 w 2603340"/>
                    <a:gd name="connsiteY8-714" fmla="*/ 76200 h 555625"/>
                    <a:gd name="connsiteX9-715" fmla="*/ 467519 w 2603340"/>
                    <a:gd name="connsiteY9-716" fmla="*/ 244475 h 555625"/>
                    <a:gd name="connsiteX10-717" fmla="*/ 2474119 w 2603340"/>
                    <a:gd name="connsiteY10-718" fmla="*/ 209550 h 555625"/>
                    <a:gd name="connsiteX11-719" fmla="*/ 2483644 w 2603340"/>
                    <a:gd name="connsiteY11-720" fmla="*/ 425450 h 555625"/>
                    <a:gd name="connsiteX12-721" fmla="*/ 489744 w 2603340"/>
                    <a:gd name="connsiteY12-722" fmla="*/ 488950 h 555625"/>
                    <a:gd name="connsiteX13-723" fmla="*/ 67469 w 2603340"/>
                    <a:gd name="connsiteY13-724" fmla="*/ 244475 h 555625"/>
                    <a:gd name="connsiteX0-725" fmla="*/ 67469 w 2603340"/>
                    <a:gd name="connsiteY0-726" fmla="*/ 244475 h 555625"/>
                    <a:gd name="connsiteX1-727" fmla="*/ 0 w 2603340"/>
                    <a:gd name="connsiteY1-728" fmla="*/ 242887 h 555625"/>
                    <a:gd name="connsiteX2-729" fmla="*/ 3969 w 2603340"/>
                    <a:gd name="connsiteY2-730" fmla="*/ 292100 h 555625"/>
                    <a:gd name="connsiteX3-731" fmla="*/ 451644 w 2603340"/>
                    <a:gd name="connsiteY3-732" fmla="*/ 555625 h 555625"/>
                    <a:gd name="connsiteX4-733" fmla="*/ 2553494 w 2603340"/>
                    <a:gd name="connsiteY4-734" fmla="*/ 485775 h 555625"/>
                    <a:gd name="connsiteX5-735" fmla="*/ 2556669 w 2603340"/>
                    <a:gd name="connsiteY5-736" fmla="*/ 142875 h 555625"/>
                    <a:gd name="connsiteX6-737" fmla="*/ 1610519 w 2603340"/>
                    <a:gd name="connsiteY6-738" fmla="*/ 0 h 555625"/>
                    <a:gd name="connsiteX7-739" fmla="*/ 19844 w 2603340"/>
                    <a:gd name="connsiteY7-740" fmla="*/ 33337 h 555625"/>
                    <a:gd name="connsiteX8-741" fmla="*/ 7144 w 2603340"/>
                    <a:gd name="connsiteY8-742" fmla="*/ 76200 h 555625"/>
                    <a:gd name="connsiteX9-743" fmla="*/ 467519 w 2603340"/>
                    <a:gd name="connsiteY9-744" fmla="*/ 244475 h 555625"/>
                    <a:gd name="connsiteX10-745" fmla="*/ 2474119 w 2603340"/>
                    <a:gd name="connsiteY10-746" fmla="*/ 209550 h 555625"/>
                    <a:gd name="connsiteX11-747" fmla="*/ 2483644 w 2603340"/>
                    <a:gd name="connsiteY11-748" fmla="*/ 425450 h 555625"/>
                    <a:gd name="connsiteX12-749" fmla="*/ 489744 w 2603340"/>
                    <a:gd name="connsiteY12-750" fmla="*/ 488950 h 555625"/>
                    <a:gd name="connsiteX13-751" fmla="*/ 67469 w 2603340"/>
                    <a:gd name="connsiteY13-752" fmla="*/ 244475 h 555625"/>
                    <a:gd name="connsiteX0-753" fmla="*/ 67469 w 2603340"/>
                    <a:gd name="connsiteY0-754" fmla="*/ 244475 h 555625"/>
                    <a:gd name="connsiteX1-755" fmla="*/ 0 w 2603340"/>
                    <a:gd name="connsiteY1-756" fmla="*/ 242887 h 555625"/>
                    <a:gd name="connsiteX2-757" fmla="*/ 3969 w 2603340"/>
                    <a:gd name="connsiteY2-758" fmla="*/ 292100 h 555625"/>
                    <a:gd name="connsiteX3-759" fmla="*/ 451644 w 2603340"/>
                    <a:gd name="connsiteY3-760" fmla="*/ 555625 h 555625"/>
                    <a:gd name="connsiteX4-761" fmla="*/ 2553494 w 2603340"/>
                    <a:gd name="connsiteY4-762" fmla="*/ 485775 h 555625"/>
                    <a:gd name="connsiteX5-763" fmla="*/ 2556669 w 2603340"/>
                    <a:gd name="connsiteY5-764" fmla="*/ 142875 h 555625"/>
                    <a:gd name="connsiteX6-765" fmla="*/ 1610519 w 2603340"/>
                    <a:gd name="connsiteY6-766" fmla="*/ 0 h 555625"/>
                    <a:gd name="connsiteX7-767" fmla="*/ 10319 w 2603340"/>
                    <a:gd name="connsiteY7-768" fmla="*/ 30955 h 555625"/>
                    <a:gd name="connsiteX8-769" fmla="*/ 7144 w 2603340"/>
                    <a:gd name="connsiteY8-770" fmla="*/ 76200 h 555625"/>
                    <a:gd name="connsiteX9-771" fmla="*/ 467519 w 2603340"/>
                    <a:gd name="connsiteY9-772" fmla="*/ 244475 h 555625"/>
                    <a:gd name="connsiteX10-773" fmla="*/ 2474119 w 2603340"/>
                    <a:gd name="connsiteY10-774" fmla="*/ 209550 h 555625"/>
                    <a:gd name="connsiteX11-775" fmla="*/ 2483644 w 2603340"/>
                    <a:gd name="connsiteY11-776" fmla="*/ 425450 h 555625"/>
                    <a:gd name="connsiteX12-777" fmla="*/ 489744 w 2603340"/>
                    <a:gd name="connsiteY12-778" fmla="*/ 488950 h 555625"/>
                    <a:gd name="connsiteX13-779" fmla="*/ 67469 w 2603340"/>
                    <a:gd name="connsiteY13-780" fmla="*/ 244475 h 55562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183" y="connsiteY13-184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0" name="Freeform 19"/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-1" fmla="*/ 7144 w 2436996"/>
                    <a:gd name="connsiteY0-2" fmla="*/ 0 h 378619"/>
                    <a:gd name="connsiteX1-3" fmla="*/ 0 w 2436996"/>
                    <a:gd name="connsiteY1-4" fmla="*/ 130969 h 378619"/>
                    <a:gd name="connsiteX2-5" fmla="*/ 431007 w 2436996"/>
                    <a:gd name="connsiteY2-6" fmla="*/ 378619 h 378619"/>
                    <a:gd name="connsiteX3-7" fmla="*/ 2424113 w 2436996"/>
                    <a:gd name="connsiteY3-8" fmla="*/ 304800 h 378619"/>
                    <a:gd name="connsiteX4-9" fmla="*/ 2414588 w 2436996"/>
                    <a:gd name="connsiteY4-10" fmla="*/ 109538 h 378619"/>
                    <a:gd name="connsiteX5-11" fmla="*/ 428625 w 2436996"/>
                    <a:gd name="connsiteY5-12" fmla="*/ 150019 h 378619"/>
                    <a:gd name="connsiteX6-13" fmla="*/ 7144 w 2436996"/>
                    <a:gd name="connsiteY6-14" fmla="*/ 0 h 378619"/>
                    <a:gd name="connsiteX0-15" fmla="*/ 7144 w 2448855"/>
                    <a:gd name="connsiteY0-16" fmla="*/ 0 h 378619"/>
                    <a:gd name="connsiteX1-17" fmla="*/ 0 w 2448855"/>
                    <a:gd name="connsiteY1-18" fmla="*/ 130969 h 378619"/>
                    <a:gd name="connsiteX2-19" fmla="*/ 431007 w 2448855"/>
                    <a:gd name="connsiteY2-20" fmla="*/ 378619 h 378619"/>
                    <a:gd name="connsiteX3-21" fmla="*/ 2424113 w 2448855"/>
                    <a:gd name="connsiteY3-22" fmla="*/ 304800 h 378619"/>
                    <a:gd name="connsiteX4-23" fmla="*/ 2414588 w 2448855"/>
                    <a:gd name="connsiteY4-24" fmla="*/ 109538 h 378619"/>
                    <a:gd name="connsiteX5-25" fmla="*/ 428625 w 2448855"/>
                    <a:gd name="connsiteY5-26" fmla="*/ 150019 h 378619"/>
                    <a:gd name="connsiteX6-27" fmla="*/ 7144 w 2448855"/>
                    <a:gd name="connsiteY6-28" fmla="*/ 0 h 378619"/>
                    <a:gd name="connsiteX0-29" fmla="*/ 7144 w 2444270"/>
                    <a:gd name="connsiteY0-30" fmla="*/ 0 h 378619"/>
                    <a:gd name="connsiteX1-31" fmla="*/ 0 w 2444270"/>
                    <a:gd name="connsiteY1-32" fmla="*/ 130969 h 378619"/>
                    <a:gd name="connsiteX2-33" fmla="*/ 431007 w 2444270"/>
                    <a:gd name="connsiteY2-34" fmla="*/ 378619 h 378619"/>
                    <a:gd name="connsiteX3-35" fmla="*/ 2414588 w 2444270"/>
                    <a:gd name="connsiteY3-36" fmla="*/ 314325 h 378619"/>
                    <a:gd name="connsiteX4-37" fmla="*/ 2414588 w 2444270"/>
                    <a:gd name="connsiteY4-38" fmla="*/ 109538 h 378619"/>
                    <a:gd name="connsiteX5-39" fmla="*/ 428625 w 2444270"/>
                    <a:gd name="connsiteY5-40" fmla="*/ 150019 h 378619"/>
                    <a:gd name="connsiteX6-41" fmla="*/ 7144 w 2444270"/>
                    <a:gd name="connsiteY6-42" fmla="*/ 0 h 378619"/>
                    <a:gd name="connsiteX0-43" fmla="*/ 7144 w 2446779"/>
                    <a:gd name="connsiteY0-44" fmla="*/ 0 h 378619"/>
                    <a:gd name="connsiteX1-45" fmla="*/ 0 w 2446779"/>
                    <a:gd name="connsiteY1-46" fmla="*/ 130969 h 378619"/>
                    <a:gd name="connsiteX2-47" fmla="*/ 431007 w 2446779"/>
                    <a:gd name="connsiteY2-48" fmla="*/ 378619 h 378619"/>
                    <a:gd name="connsiteX3-49" fmla="*/ 2414588 w 2446779"/>
                    <a:gd name="connsiteY3-50" fmla="*/ 314325 h 378619"/>
                    <a:gd name="connsiteX4-51" fmla="*/ 2414588 w 2446779"/>
                    <a:gd name="connsiteY4-52" fmla="*/ 109538 h 378619"/>
                    <a:gd name="connsiteX5-53" fmla="*/ 428625 w 2446779"/>
                    <a:gd name="connsiteY5-54" fmla="*/ 150019 h 378619"/>
                    <a:gd name="connsiteX6-55" fmla="*/ 7144 w 2446779"/>
                    <a:gd name="connsiteY6-56" fmla="*/ 0 h 378619"/>
                    <a:gd name="connsiteX0-57" fmla="*/ 7144 w 2446779"/>
                    <a:gd name="connsiteY0-58" fmla="*/ 0 h 378619"/>
                    <a:gd name="connsiteX1-59" fmla="*/ 0 w 2446779"/>
                    <a:gd name="connsiteY1-60" fmla="*/ 130969 h 378619"/>
                    <a:gd name="connsiteX2-61" fmla="*/ 431007 w 2446779"/>
                    <a:gd name="connsiteY2-62" fmla="*/ 378619 h 378619"/>
                    <a:gd name="connsiteX3-63" fmla="*/ 2414588 w 2446779"/>
                    <a:gd name="connsiteY3-64" fmla="*/ 314325 h 378619"/>
                    <a:gd name="connsiteX4-65" fmla="*/ 2414588 w 2446779"/>
                    <a:gd name="connsiteY4-66" fmla="*/ 109538 h 378619"/>
                    <a:gd name="connsiteX5-67" fmla="*/ 433388 w 2446779"/>
                    <a:gd name="connsiteY5-68" fmla="*/ 140494 h 378619"/>
                    <a:gd name="connsiteX6-69" fmla="*/ 7144 w 2446779"/>
                    <a:gd name="connsiteY6-70" fmla="*/ 0 h 378619"/>
                    <a:gd name="connsiteX0-71" fmla="*/ 7144 w 2446779"/>
                    <a:gd name="connsiteY0-72" fmla="*/ 0 h 378619"/>
                    <a:gd name="connsiteX1-73" fmla="*/ 0 w 2446779"/>
                    <a:gd name="connsiteY1-74" fmla="*/ 130969 h 378619"/>
                    <a:gd name="connsiteX2-75" fmla="*/ 431007 w 2446779"/>
                    <a:gd name="connsiteY2-76" fmla="*/ 378619 h 378619"/>
                    <a:gd name="connsiteX3-77" fmla="*/ 2414588 w 2446779"/>
                    <a:gd name="connsiteY3-78" fmla="*/ 314325 h 378619"/>
                    <a:gd name="connsiteX4-79" fmla="*/ 2414588 w 2446779"/>
                    <a:gd name="connsiteY4-80" fmla="*/ 100013 h 378619"/>
                    <a:gd name="connsiteX5-81" fmla="*/ 433388 w 2446779"/>
                    <a:gd name="connsiteY5-82" fmla="*/ 140494 h 378619"/>
                    <a:gd name="connsiteX6-83" fmla="*/ 7144 w 2446779"/>
                    <a:gd name="connsiteY6-84" fmla="*/ 0 h 378619"/>
                    <a:gd name="connsiteX0-85" fmla="*/ 7144 w 2446779"/>
                    <a:gd name="connsiteY0-86" fmla="*/ 0 h 378619"/>
                    <a:gd name="connsiteX1-87" fmla="*/ 0 w 2446779"/>
                    <a:gd name="connsiteY1-88" fmla="*/ 130969 h 378619"/>
                    <a:gd name="connsiteX2-89" fmla="*/ 431007 w 2446779"/>
                    <a:gd name="connsiteY2-90" fmla="*/ 378619 h 378619"/>
                    <a:gd name="connsiteX3-91" fmla="*/ 2414588 w 2446779"/>
                    <a:gd name="connsiteY3-92" fmla="*/ 314325 h 378619"/>
                    <a:gd name="connsiteX4-93" fmla="*/ 2414588 w 2446779"/>
                    <a:gd name="connsiteY4-94" fmla="*/ 100013 h 378619"/>
                    <a:gd name="connsiteX5-95" fmla="*/ 442913 w 2446779"/>
                    <a:gd name="connsiteY5-96" fmla="*/ 142875 h 378619"/>
                    <a:gd name="connsiteX6-97" fmla="*/ 7144 w 2446779"/>
                    <a:gd name="connsiteY6-98" fmla="*/ 0 h 378619"/>
                    <a:gd name="connsiteX0-99" fmla="*/ 7144 w 2446779"/>
                    <a:gd name="connsiteY0-100" fmla="*/ 0 h 378619"/>
                    <a:gd name="connsiteX1-101" fmla="*/ 0 w 2446779"/>
                    <a:gd name="connsiteY1-102" fmla="*/ 130969 h 378619"/>
                    <a:gd name="connsiteX2-103" fmla="*/ 431007 w 2446779"/>
                    <a:gd name="connsiteY2-104" fmla="*/ 378619 h 378619"/>
                    <a:gd name="connsiteX3-105" fmla="*/ 2414588 w 2446779"/>
                    <a:gd name="connsiteY3-106" fmla="*/ 314325 h 378619"/>
                    <a:gd name="connsiteX4-107" fmla="*/ 2414588 w 2446779"/>
                    <a:gd name="connsiteY4-108" fmla="*/ 100013 h 378619"/>
                    <a:gd name="connsiteX5-109" fmla="*/ 445294 w 2446779"/>
                    <a:gd name="connsiteY5-110" fmla="*/ 135731 h 378619"/>
                    <a:gd name="connsiteX6-111" fmla="*/ 7144 w 2446779"/>
                    <a:gd name="connsiteY6-112" fmla="*/ 0 h 378619"/>
                    <a:gd name="connsiteX0-113" fmla="*/ 9525 w 2446779"/>
                    <a:gd name="connsiteY0-114" fmla="*/ 0 h 385763"/>
                    <a:gd name="connsiteX1-115" fmla="*/ 0 w 2446779"/>
                    <a:gd name="connsiteY1-116" fmla="*/ 138113 h 385763"/>
                    <a:gd name="connsiteX2-117" fmla="*/ 431007 w 2446779"/>
                    <a:gd name="connsiteY2-118" fmla="*/ 385763 h 385763"/>
                    <a:gd name="connsiteX3-119" fmla="*/ 2414588 w 2446779"/>
                    <a:gd name="connsiteY3-120" fmla="*/ 321469 h 385763"/>
                    <a:gd name="connsiteX4-121" fmla="*/ 2414588 w 2446779"/>
                    <a:gd name="connsiteY4-122" fmla="*/ 107157 h 385763"/>
                    <a:gd name="connsiteX5-123" fmla="*/ 445294 w 2446779"/>
                    <a:gd name="connsiteY5-124" fmla="*/ 142875 h 385763"/>
                    <a:gd name="connsiteX6-125" fmla="*/ 9525 w 2446779"/>
                    <a:gd name="connsiteY6-126" fmla="*/ 0 h 385763"/>
                    <a:gd name="connsiteX0-127" fmla="*/ 9525 w 2446779"/>
                    <a:gd name="connsiteY0-128" fmla="*/ 0 h 385763"/>
                    <a:gd name="connsiteX1-129" fmla="*/ 0 w 2446779"/>
                    <a:gd name="connsiteY1-130" fmla="*/ 138113 h 385763"/>
                    <a:gd name="connsiteX2-131" fmla="*/ 431007 w 2446779"/>
                    <a:gd name="connsiteY2-132" fmla="*/ 385763 h 385763"/>
                    <a:gd name="connsiteX3-133" fmla="*/ 2414588 w 2446779"/>
                    <a:gd name="connsiteY3-134" fmla="*/ 321469 h 385763"/>
                    <a:gd name="connsiteX4-135" fmla="*/ 2414588 w 2446779"/>
                    <a:gd name="connsiteY4-136" fmla="*/ 107157 h 385763"/>
                    <a:gd name="connsiteX5-137" fmla="*/ 445294 w 2446779"/>
                    <a:gd name="connsiteY5-138" fmla="*/ 142875 h 385763"/>
                    <a:gd name="connsiteX6-139" fmla="*/ 9525 w 2446779"/>
                    <a:gd name="connsiteY6-140" fmla="*/ 0 h 385763"/>
                    <a:gd name="connsiteX0-141" fmla="*/ 9525 w 2446779"/>
                    <a:gd name="connsiteY0-142" fmla="*/ 0 h 385763"/>
                    <a:gd name="connsiteX1-143" fmla="*/ 0 w 2446779"/>
                    <a:gd name="connsiteY1-144" fmla="*/ 138113 h 385763"/>
                    <a:gd name="connsiteX2-145" fmla="*/ 431007 w 2446779"/>
                    <a:gd name="connsiteY2-146" fmla="*/ 385763 h 385763"/>
                    <a:gd name="connsiteX3-147" fmla="*/ 2414588 w 2446779"/>
                    <a:gd name="connsiteY3-148" fmla="*/ 321469 h 385763"/>
                    <a:gd name="connsiteX4-149" fmla="*/ 2414588 w 2446779"/>
                    <a:gd name="connsiteY4-150" fmla="*/ 107157 h 385763"/>
                    <a:gd name="connsiteX5-151" fmla="*/ 445294 w 2446779"/>
                    <a:gd name="connsiteY5-152" fmla="*/ 142875 h 385763"/>
                    <a:gd name="connsiteX6-153" fmla="*/ 9525 w 2446779"/>
                    <a:gd name="connsiteY6-154" fmla="*/ 0 h 385763"/>
                    <a:gd name="connsiteX0-155" fmla="*/ 14287 w 2451541"/>
                    <a:gd name="connsiteY0-156" fmla="*/ 0 h 385763"/>
                    <a:gd name="connsiteX1-157" fmla="*/ 0 w 2451541"/>
                    <a:gd name="connsiteY1-158" fmla="*/ 145257 h 385763"/>
                    <a:gd name="connsiteX2-159" fmla="*/ 435769 w 2451541"/>
                    <a:gd name="connsiteY2-160" fmla="*/ 385763 h 385763"/>
                    <a:gd name="connsiteX3-161" fmla="*/ 2419350 w 2451541"/>
                    <a:gd name="connsiteY3-162" fmla="*/ 321469 h 385763"/>
                    <a:gd name="connsiteX4-163" fmla="*/ 2419350 w 2451541"/>
                    <a:gd name="connsiteY4-164" fmla="*/ 107157 h 385763"/>
                    <a:gd name="connsiteX5-165" fmla="*/ 450056 w 2451541"/>
                    <a:gd name="connsiteY5-166" fmla="*/ 142875 h 385763"/>
                    <a:gd name="connsiteX6-167" fmla="*/ 14287 w 2451541"/>
                    <a:gd name="connsiteY6-168" fmla="*/ 0 h 385763"/>
                    <a:gd name="connsiteX0-169" fmla="*/ 4762 w 2451541"/>
                    <a:gd name="connsiteY0-170" fmla="*/ 0 h 383382"/>
                    <a:gd name="connsiteX1-171" fmla="*/ 0 w 2451541"/>
                    <a:gd name="connsiteY1-172" fmla="*/ 142876 h 383382"/>
                    <a:gd name="connsiteX2-173" fmla="*/ 435769 w 2451541"/>
                    <a:gd name="connsiteY2-174" fmla="*/ 383382 h 383382"/>
                    <a:gd name="connsiteX3-175" fmla="*/ 2419350 w 2451541"/>
                    <a:gd name="connsiteY3-176" fmla="*/ 319088 h 383382"/>
                    <a:gd name="connsiteX4-177" fmla="*/ 2419350 w 2451541"/>
                    <a:gd name="connsiteY4-178" fmla="*/ 104776 h 383382"/>
                    <a:gd name="connsiteX5-179" fmla="*/ 450056 w 2451541"/>
                    <a:gd name="connsiteY5-180" fmla="*/ 140494 h 383382"/>
                    <a:gd name="connsiteX6-181" fmla="*/ 4762 w 2451541"/>
                    <a:gd name="connsiteY6-182" fmla="*/ 0 h 383382"/>
                    <a:gd name="connsiteX0-183" fmla="*/ 4762 w 2451541"/>
                    <a:gd name="connsiteY0-184" fmla="*/ 0 h 383382"/>
                    <a:gd name="connsiteX1-185" fmla="*/ 0 w 2451541"/>
                    <a:gd name="connsiteY1-186" fmla="*/ 142876 h 383382"/>
                    <a:gd name="connsiteX2-187" fmla="*/ 435769 w 2451541"/>
                    <a:gd name="connsiteY2-188" fmla="*/ 383382 h 383382"/>
                    <a:gd name="connsiteX3-189" fmla="*/ 2419350 w 2451541"/>
                    <a:gd name="connsiteY3-190" fmla="*/ 319088 h 383382"/>
                    <a:gd name="connsiteX4-191" fmla="*/ 2419350 w 2451541"/>
                    <a:gd name="connsiteY4-192" fmla="*/ 104776 h 383382"/>
                    <a:gd name="connsiteX5-193" fmla="*/ 450056 w 2451541"/>
                    <a:gd name="connsiteY5-194" fmla="*/ 140494 h 383382"/>
                    <a:gd name="connsiteX6-195" fmla="*/ 4762 w 2451541"/>
                    <a:gd name="connsiteY6-196" fmla="*/ 0 h 383382"/>
                    <a:gd name="connsiteX0-197" fmla="*/ 11905 w 2458684"/>
                    <a:gd name="connsiteY0-198" fmla="*/ 0 h 383382"/>
                    <a:gd name="connsiteX1-199" fmla="*/ 0 w 2458684"/>
                    <a:gd name="connsiteY1-200" fmla="*/ 138114 h 383382"/>
                    <a:gd name="connsiteX2-201" fmla="*/ 442912 w 2458684"/>
                    <a:gd name="connsiteY2-202" fmla="*/ 383382 h 383382"/>
                    <a:gd name="connsiteX3-203" fmla="*/ 2426493 w 2458684"/>
                    <a:gd name="connsiteY3-204" fmla="*/ 319088 h 383382"/>
                    <a:gd name="connsiteX4-205" fmla="*/ 2426493 w 2458684"/>
                    <a:gd name="connsiteY4-206" fmla="*/ 104776 h 383382"/>
                    <a:gd name="connsiteX5-207" fmla="*/ 457199 w 2458684"/>
                    <a:gd name="connsiteY5-208" fmla="*/ 140494 h 383382"/>
                    <a:gd name="connsiteX6-209" fmla="*/ 11905 w 2458684"/>
                    <a:gd name="connsiteY6-210" fmla="*/ 0 h 38338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 flipH="1">
                <a:off x="4155315" y="4711652"/>
                <a:ext cx="1753505" cy="486436"/>
                <a:chOff x="3622676" y="3492499"/>
                <a:chExt cx="2575177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7" name="Freeform 21"/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-1" fmla="*/ 190500 w 2559050"/>
                    <a:gd name="connsiteY0-2" fmla="*/ 0 h 698500"/>
                    <a:gd name="connsiteX1-3" fmla="*/ 0 w 2559050"/>
                    <a:gd name="connsiteY1-4" fmla="*/ 152400 h 698500"/>
                    <a:gd name="connsiteX2-5" fmla="*/ 19050 w 2559050"/>
                    <a:gd name="connsiteY2-6" fmla="*/ 241300 h 698500"/>
                    <a:gd name="connsiteX3-7" fmla="*/ 2501900 w 2559050"/>
                    <a:gd name="connsiteY3-8" fmla="*/ 241300 h 698500"/>
                    <a:gd name="connsiteX4-9" fmla="*/ 2470150 w 2559050"/>
                    <a:gd name="connsiteY4-10" fmla="*/ 552450 h 698500"/>
                    <a:gd name="connsiteX5-11" fmla="*/ 76200 w 2559050"/>
                    <a:gd name="connsiteY5-12" fmla="*/ 565150 h 698500"/>
                    <a:gd name="connsiteX6-13" fmla="*/ 101600 w 2559050"/>
                    <a:gd name="connsiteY6-14" fmla="*/ 520700 h 698500"/>
                    <a:gd name="connsiteX7-15" fmla="*/ 6350 w 2559050"/>
                    <a:gd name="connsiteY7-16" fmla="*/ 577850 h 698500"/>
                    <a:gd name="connsiteX8-17" fmla="*/ 44450 w 2559050"/>
                    <a:gd name="connsiteY8-18" fmla="*/ 666750 h 698500"/>
                    <a:gd name="connsiteX9-19" fmla="*/ 2400300 w 2559050"/>
                    <a:gd name="connsiteY9-20" fmla="*/ 692150 h 698500"/>
                    <a:gd name="connsiteX10-21" fmla="*/ 2432050 w 2559050"/>
                    <a:gd name="connsiteY10-22" fmla="*/ 666750 h 698500"/>
                    <a:gd name="connsiteX11-23" fmla="*/ 2501900 w 2559050"/>
                    <a:gd name="connsiteY11-24" fmla="*/ 698500 h 698500"/>
                    <a:gd name="connsiteX12-25" fmla="*/ 2552700 w 2559050"/>
                    <a:gd name="connsiteY12-26" fmla="*/ 685800 h 698500"/>
                    <a:gd name="connsiteX13-27" fmla="*/ 2559050 w 2559050"/>
                    <a:gd name="connsiteY13-28" fmla="*/ 158750 h 698500"/>
                    <a:gd name="connsiteX14-29" fmla="*/ 2476500 w 2559050"/>
                    <a:gd name="connsiteY14-30" fmla="*/ 95250 h 698500"/>
                    <a:gd name="connsiteX15-31" fmla="*/ 520700 w 2559050"/>
                    <a:gd name="connsiteY15-32" fmla="*/ 184150 h 698500"/>
                    <a:gd name="connsiteX16-33" fmla="*/ 190500 w 2559050"/>
                    <a:gd name="connsiteY16-34" fmla="*/ 0 h 698500"/>
                    <a:gd name="connsiteX0-35" fmla="*/ 184150 w 2552700"/>
                    <a:gd name="connsiteY0-36" fmla="*/ 0 h 698500"/>
                    <a:gd name="connsiteX1-37" fmla="*/ 9525 w 2552700"/>
                    <a:gd name="connsiteY1-38" fmla="*/ 152400 h 698500"/>
                    <a:gd name="connsiteX2-39" fmla="*/ 12700 w 2552700"/>
                    <a:gd name="connsiteY2-40" fmla="*/ 241300 h 698500"/>
                    <a:gd name="connsiteX3-41" fmla="*/ 2495550 w 2552700"/>
                    <a:gd name="connsiteY3-42" fmla="*/ 241300 h 698500"/>
                    <a:gd name="connsiteX4-43" fmla="*/ 2463800 w 2552700"/>
                    <a:gd name="connsiteY4-44" fmla="*/ 552450 h 698500"/>
                    <a:gd name="connsiteX5-45" fmla="*/ 69850 w 2552700"/>
                    <a:gd name="connsiteY5-46" fmla="*/ 565150 h 698500"/>
                    <a:gd name="connsiteX6-47" fmla="*/ 95250 w 2552700"/>
                    <a:gd name="connsiteY6-48" fmla="*/ 520700 h 698500"/>
                    <a:gd name="connsiteX7-49" fmla="*/ 0 w 2552700"/>
                    <a:gd name="connsiteY7-50" fmla="*/ 577850 h 698500"/>
                    <a:gd name="connsiteX8-51" fmla="*/ 38100 w 2552700"/>
                    <a:gd name="connsiteY8-52" fmla="*/ 666750 h 698500"/>
                    <a:gd name="connsiteX9-53" fmla="*/ 2393950 w 2552700"/>
                    <a:gd name="connsiteY9-54" fmla="*/ 692150 h 698500"/>
                    <a:gd name="connsiteX10-55" fmla="*/ 2425700 w 2552700"/>
                    <a:gd name="connsiteY10-56" fmla="*/ 666750 h 698500"/>
                    <a:gd name="connsiteX11-57" fmla="*/ 2495550 w 2552700"/>
                    <a:gd name="connsiteY11-58" fmla="*/ 698500 h 698500"/>
                    <a:gd name="connsiteX12-59" fmla="*/ 2546350 w 2552700"/>
                    <a:gd name="connsiteY12-60" fmla="*/ 685800 h 698500"/>
                    <a:gd name="connsiteX13-61" fmla="*/ 2552700 w 2552700"/>
                    <a:gd name="connsiteY13-62" fmla="*/ 158750 h 698500"/>
                    <a:gd name="connsiteX14-63" fmla="*/ 2470150 w 2552700"/>
                    <a:gd name="connsiteY14-64" fmla="*/ 95250 h 698500"/>
                    <a:gd name="connsiteX15-65" fmla="*/ 514350 w 2552700"/>
                    <a:gd name="connsiteY15-66" fmla="*/ 184150 h 698500"/>
                    <a:gd name="connsiteX16-67" fmla="*/ 184150 w 2552700"/>
                    <a:gd name="connsiteY16-68" fmla="*/ 0 h 698500"/>
                    <a:gd name="connsiteX0-69" fmla="*/ 184150 w 2571750"/>
                    <a:gd name="connsiteY0-70" fmla="*/ 0 h 698500"/>
                    <a:gd name="connsiteX1-71" fmla="*/ 9525 w 2571750"/>
                    <a:gd name="connsiteY1-72" fmla="*/ 152400 h 698500"/>
                    <a:gd name="connsiteX2-73" fmla="*/ 12700 w 2571750"/>
                    <a:gd name="connsiteY2-74" fmla="*/ 241300 h 698500"/>
                    <a:gd name="connsiteX3-75" fmla="*/ 2495550 w 2571750"/>
                    <a:gd name="connsiteY3-76" fmla="*/ 241300 h 698500"/>
                    <a:gd name="connsiteX4-77" fmla="*/ 2463800 w 2571750"/>
                    <a:gd name="connsiteY4-78" fmla="*/ 552450 h 698500"/>
                    <a:gd name="connsiteX5-79" fmla="*/ 69850 w 2571750"/>
                    <a:gd name="connsiteY5-80" fmla="*/ 565150 h 698500"/>
                    <a:gd name="connsiteX6-81" fmla="*/ 95250 w 2571750"/>
                    <a:gd name="connsiteY6-82" fmla="*/ 520700 h 698500"/>
                    <a:gd name="connsiteX7-83" fmla="*/ 0 w 2571750"/>
                    <a:gd name="connsiteY7-84" fmla="*/ 577850 h 698500"/>
                    <a:gd name="connsiteX8-85" fmla="*/ 38100 w 2571750"/>
                    <a:gd name="connsiteY8-86" fmla="*/ 666750 h 698500"/>
                    <a:gd name="connsiteX9-87" fmla="*/ 2393950 w 2571750"/>
                    <a:gd name="connsiteY9-88" fmla="*/ 692150 h 698500"/>
                    <a:gd name="connsiteX10-89" fmla="*/ 2425700 w 2571750"/>
                    <a:gd name="connsiteY10-90" fmla="*/ 666750 h 698500"/>
                    <a:gd name="connsiteX11-91" fmla="*/ 2495550 w 2571750"/>
                    <a:gd name="connsiteY11-92" fmla="*/ 698500 h 698500"/>
                    <a:gd name="connsiteX12-93" fmla="*/ 2546350 w 2571750"/>
                    <a:gd name="connsiteY12-94" fmla="*/ 685800 h 698500"/>
                    <a:gd name="connsiteX13-95" fmla="*/ 2571750 w 2571750"/>
                    <a:gd name="connsiteY13-96" fmla="*/ 193675 h 698500"/>
                    <a:gd name="connsiteX14-97" fmla="*/ 2470150 w 2571750"/>
                    <a:gd name="connsiteY14-98" fmla="*/ 95250 h 698500"/>
                    <a:gd name="connsiteX15-99" fmla="*/ 514350 w 2571750"/>
                    <a:gd name="connsiteY15-100" fmla="*/ 184150 h 698500"/>
                    <a:gd name="connsiteX16-101" fmla="*/ 184150 w 2571750"/>
                    <a:gd name="connsiteY16-102" fmla="*/ 0 h 698500"/>
                    <a:gd name="connsiteX0-103" fmla="*/ 184150 w 2555875"/>
                    <a:gd name="connsiteY0-104" fmla="*/ 0 h 698500"/>
                    <a:gd name="connsiteX1-105" fmla="*/ 9525 w 2555875"/>
                    <a:gd name="connsiteY1-106" fmla="*/ 152400 h 698500"/>
                    <a:gd name="connsiteX2-107" fmla="*/ 12700 w 2555875"/>
                    <a:gd name="connsiteY2-108" fmla="*/ 241300 h 698500"/>
                    <a:gd name="connsiteX3-109" fmla="*/ 2495550 w 2555875"/>
                    <a:gd name="connsiteY3-110" fmla="*/ 241300 h 698500"/>
                    <a:gd name="connsiteX4-111" fmla="*/ 2463800 w 2555875"/>
                    <a:gd name="connsiteY4-112" fmla="*/ 552450 h 698500"/>
                    <a:gd name="connsiteX5-113" fmla="*/ 69850 w 2555875"/>
                    <a:gd name="connsiteY5-114" fmla="*/ 565150 h 698500"/>
                    <a:gd name="connsiteX6-115" fmla="*/ 95250 w 2555875"/>
                    <a:gd name="connsiteY6-116" fmla="*/ 520700 h 698500"/>
                    <a:gd name="connsiteX7-117" fmla="*/ 0 w 2555875"/>
                    <a:gd name="connsiteY7-118" fmla="*/ 577850 h 698500"/>
                    <a:gd name="connsiteX8-119" fmla="*/ 38100 w 2555875"/>
                    <a:gd name="connsiteY8-120" fmla="*/ 666750 h 698500"/>
                    <a:gd name="connsiteX9-121" fmla="*/ 2393950 w 2555875"/>
                    <a:gd name="connsiteY9-122" fmla="*/ 692150 h 698500"/>
                    <a:gd name="connsiteX10-123" fmla="*/ 2425700 w 2555875"/>
                    <a:gd name="connsiteY10-124" fmla="*/ 666750 h 698500"/>
                    <a:gd name="connsiteX11-125" fmla="*/ 2495550 w 2555875"/>
                    <a:gd name="connsiteY11-126" fmla="*/ 698500 h 698500"/>
                    <a:gd name="connsiteX12-127" fmla="*/ 2546350 w 2555875"/>
                    <a:gd name="connsiteY12-128" fmla="*/ 685800 h 698500"/>
                    <a:gd name="connsiteX13-129" fmla="*/ 2555875 w 2555875"/>
                    <a:gd name="connsiteY13-130" fmla="*/ 171450 h 698500"/>
                    <a:gd name="connsiteX14-131" fmla="*/ 2470150 w 2555875"/>
                    <a:gd name="connsiteY14-132" fmla="*/ 95250 h 698500"/>
                    <a:gd name="connsiteX15-133" fmla="*/ 514350 w 2555875"/>
                    <a:gd name="connsiteY15-134" fmla="*/ 184150 h 698500"/>
                    <a:gd name="connsiteX16-135" fmla="*/ 184150 w 2555875"/>
                    <a:gd name="connsiteY16-136" fmla="*/ 0 h 698500"/>
                    <a:gd name="connsiteX0-137" fmla="*/ 184150 w 2562506"/>
                    <a:gd name="connsiteY0-138" fmla="*/ 0 h 698500"/>
                    <a:gd name="connsiteX1-139" fmla="*/ 9525 w 2562506"/>
                    <a:gd name="connsiteY1-140" fmla="*/ 152400 h 698500"/>
                    <a:gd name="connsiteX2-141" fmla="*/ 12700 w 2562506"/>
                    <a:gd name="connsiteY2-142" fmla="*/ 241300 h 698500"/>
                    <a:gd name="connsiteX3-143" fmla="*/ 2495550 w 2562506"/>
                    <a:gd name="connsiteY3-144" fmla="*/ 241300 h 698500"/>
                    <a:gd name="connsiteX4-145" fmla="*/ 2463800 w 2562506"/>
                    <a:gd name="connsiteY4-146" fmla="*/ 552450 h 698500"/>
                    <a:gd name="connsiteX5-147" fmla="*/ 69850 w 2562506"/>
                    <a:gd name="connsiteY5-148" fmla="*/ 565150 h 698500"/>
                    <a:gd name="connsiteX6-149" fmla="*/ 95250 w 2562506"/>
                    <a:gd name="connsiteY6-150" fmla="*/ 520700 h 698500"/>
                    <a:gd name="connsiteX7-151" fmla="*/ 0 w 2562506"/>
                    <a:gd name="connsiteY7-152" fmla="*/ 577850 h 698500"/>
                    <a:gd name="connsiteX8-153" fmla="*/ 38100 w 2562506"/>
                    <a:gd name="connsiteY8-154" fmla="*/ 666750 h 698500"/>
                    <a:gd name="connsiteX9-155" fmla="*/ 2393950 w 2562506"/>
                    <a:gd name="connsiteY9-156" fmla="*/ 692150 h 698500"/>
                    <a:gd name="connsiteX10-157" fmla="*/ 2425700 w 2562506"/>
                    <a:gd name="connsiteY10-158" fmla="*/ 666750 h 698500"/>
                    <a:gd name="connsiteX11-159" fmla="*/ 2495550 w 2562506"/>
                    <a:gd name="connsiteY11-160" fmla="*/ 698500 h 698500"/>
                    <a:gd name="connsiteX12-161" fmla="*/ 2562225 w 2562506"/>
                    <a:gd name="connsiteY12-162" fmla="*/ 685800 h 698500"/>
                    <a:gd name="connsiteX13-163" fmla="*/ 2555875 w 2562506"/>
                    <a:gd name="connsiteY13-164" fmla="*/ 171450 h 698500"/>
                    <a:gd name="connsiteX14-165" fmla="*/ 2470150 w 2562506"/>
                    <a:gd name="connsiteY14-166" fmla="*/ 95250 h 698500"/>
                    <a:gd name="connsiteX15-167" fmla="*/ 514350 w 2562506"/>
                    <a:gd name="connsiteY15-168" fmla="*/ 184150 h 698500"/>
                    <a:gd name="connsiteX16-169" fmla="*/ 184150 w 2562506"/>
                    <a:gd name="connsiteY16-170" fmla="*/ 0 h 698500"/>
                    <a:gd name="connsiteX0-171" fmla="*/ 184150 w 2562506"/>
                    <a:gd name="connsiteY0-172" fmla="*/ 0 h 692150"/>
                    <a:gd name="connsiteX1-173" fmla="*/ 9525 w 2562506"/>
                    <a:gd name="connsiteY1-174" fmla="*/ 152400 h 692150"/>
                    <a:gd name="connsiteX2-175" fmla="*/ 12700 w 2562506"/>
                    <a:gd name="connsiteY2-176" fmla="*/ 241300 h 692150"/>
                    <a:gd name="connsiteX3-177" fmla="*/ 2495550 w 2562506"/>
                    <a:gd name="connsiteY3-178" fmla="*/ 241300 h 692150"/>
                    <a:gd name="connsiteX4-179" fmla="*/ 2463800 w 2562506"/>
                    <a:gd name="connsiteY4-180" fmla="*/ 552450 h 692150"/>
                    <a:gd name="connsiteX5-181" fmla="*/ 69850 w 2562506"/>
                    <a:gd name="connsiteY5-182" fmla="*/ 565150 h 692150"/>
                    <a:gd name="connsiteX6-183" fmla="*/ 95250 w 2562506"/>
                    <a:gd name="connsiteY6-184" fmla="*/ 520700 h 692150"/>
                    <a:gd name="connsiteX7-185" fmla="*/ 0 w 2562506"/>
                    <a:gd name="connsiteY7-186" fmla="*/ 577850 h 692150"/>
                    <a:gd name="connsiteX8-187" fmla="*/ 38100 w 2562506"/>
                    <a:gd name="connsiteY8-188" fmla="*/ 666750 h 692150"/>
                    <a:gd name="connsiteX9-189" fmla="*/ 2393950 w 2562506"/>
                    <a:gd name="connsiteY9-190" fmla="*/ 692150 h 692150"/>
                    <a:gd name="connsiteX10-191" fmla="*/ 2425700 w 2562506"/>
                    <a:gd name="connsiteY10-192" fmla="*/ 666750 h 692150"/>
                    <a:gd name="connsiteX11-193" fmla="*/ 2479675 w 2562506"/>
                    <a:gd name="connsiteY11-194" fmla="*/ 692150 h 692150"/>
                    <a:gd name="connsiteX12-195" fmla="*/ 2562225 w 2562506"/>
                    <a:gd name="connsiteY12-196" fmla="*/ 685800 h 692150"/>
                    <a:gd name="connsiteX13-197" fmla="*/ 2555875 w 2562506"/>
                    <a:gd name="connsiteY13-198" fmla="*/ 171450 h 692150"/>
                    <a:gd name="connsiteX14-199" fmla="*/ 2470150 w 2562506"/>
                    <a:gd name="connsiteY14-200" fmla="*/ 95250 h 692150"/>
                    <a:gd name="connsiteX15-201" fmla="*/ 514350 w 2562506"/>
                    <a:gd name="connsiteY15-202" fmla="*/ 184150 h 692150"/>
                    <a:gd name="connsiteX16-203" fmla="*/ 184150 w 2562506"/>
                    <a:gd name="connsiteY16-204" fmla="*/ 0 h 692150"/>
                    <a:gd name="connsiteX0-205" fmla="*/ 184150 w 2562506"/>
                    <a:gd name="connsiteY0-206" fmla="*/ 0 h 692150"/>
                    <a:gd name="connsiteX1-207" fmla="*/ 9525 w 2562506"/>
                    <a:gd name="connsiteY1-208" fmla="*/ 152400 h 692150"/>
                    <a:gd name="connsiteX2-209" fmla="*/ 12700 w 2562506"/>
                    <a:gd name="connsiteY2-210" fmla="*/ 241300 h 692150"/>
                    <a:gd name="connsiteX3-211" fmla="*/ 2495550 w 2562506"/>
                    <a:gd name="connsiteY3-212" fmla="*/ 241300 h 692150"/>
                    <a:gd name="connsiteX4-213" fmla="*/ 2463800 w 2562506"/>
                    <a:gd name="connsiteY4-214" fmla="*/ 552450 h 692150"/>
                    <a:gd name="connsiteX5-215" fmla="*/ 69850 w 2562506"/>
                    <a:gd name="connsiteY5-216" fmla="*/ 565150 h 692150"/>
                    <a:gd name="connsiteX6-217" fmla="*/ 95250 w 2562506"/>
                    <a:gd name="connsiteY6-218" fmla="*/ 520700 h 692150"/>
                    <a:gd name="connsiteX7-219" fmla="*/ 0 w 2562506"/>
                    <a:gd name="connsiteY7-220" fmla="*/ 577850 h 692150"/>
                    <a:gd name="connsiteX8-221" fmla="*/ 38100 w 2562506"/>
                    <a:gd name="connsiteY8-222" fmla="*/ 666750 h 692150"/>
                    <a:gd name="connsiteX9-223" fmla="*/ 2393950 w 2562506"/>
                    <a:gd name="connsiteY9-224" fmla="*/ 692150 h 692150"/>
                    <a:gd name="connsiteX10-225" fmla="*/ 2435225 w 2562506"/>
                    <a:gd name="connsiteY10-226" fmla="*/ 666750 h 692150"/>
                    <a:gd name="connsiteX11-227" fmla="*/ 2479675 w 2562506"/>
                    <a:gd name="connsiteY11-228" fmla="*/ 692150 h 692150"/>
                    <a:gd name="connsiteX12-229" fmla="*/ 2562225 w 2562506"/>
                    <a:gd name="connsiteY12-230" fmla="*/ 685800 h 692150"/>
                    <a:gd name="connsiteX13-231" fmla="*/ 2555875 w 2562506"/>
                    <a:gd name="connsiteY13-232" fmla="*/ 171450 h 692150"/>
                    <a:gd name="connsiteX14-233" fmla="*/ 2470150 w 2562506"/>
                    <a:gd name="connsiteY14-234" fmla="*/ 95250 h 692150"/>
                    <a:gd name="connsiteX15-235" fmla="*/ 514350 w 2562506"/>
                    <a:gd name="connsiteY15-236" fmla="*/ 184150 h 692150"/>
                    <a:gd name="connsiteX16-237" fmla="*/ 184150 w 2562506"/>
                    <a:gd name="connsiteY16-238" fmla="*/ 0 h 692150"/>
                    <a:gd name="connsiteX0-239" fmla="*/ 184150 w 2562506"/>
                    <a:gd name="connsiteY0-240" fmla="*/ 0 h 692150"/>
                    <a:gd name="connsiteX1-241" fmla="*/ 9525 w 2562506"/>
                    <a:gd name="connsiteY1-242" fmla="*/ 152400 h 692150"/>
                    <a:gd name="connsiteX2-243" fmla="*/ 12700 w 2562506"/>
                    <a:gd name="connsiteY2-244" fmla="*/ 241300 h 692150"/>
                    <a:gd name="connsiteX3-245" fmla="*/ 2495550 w 2562506"/>
                    <a:gd name="connsiteY3-246" fmla="*/ 241300 h 692150"/>
                    <a:gd name="connsiteX4-247" fmla="*/ 2463800 w 2562506"/>
                    <a:gd name="connsiteY4-248" fmla="*/ 552450 h 692150"/>
                    <a:gd name="connsiteX5-249" fmla="*/ 69850 w 2562506"/>
                    <a:gd name="connsiteY5-250" fmla="*/ 565150 h 692150"/>
                    <a:gd name="connsiteX6-251" fmla="*/ 95250 w 2562506"/>
                    <a:gd name="connsiteY6-252" fmla="*/ 520700 h 692150"/>
                    <a:gd name="connsiteX7-253" fmla="*/ 0 w 2562506"/>
                    <a:gd name="connsiteY7-254" fmla="*/ 577850 h 692150"/>
                    <a:gd name="connsiteX8-255" fmla="*/ 9525 w 2562506"/>
                    <a:gd name="connsiteY8-256" fmla="*/ 688975 h 692150"/>
                    <a:gd name="connsiteX9-257" fmla="*/ 2393950 w 2562506"/>
                    <a:gd name="connsiteY9-258" fmla="*/ 692150 h 692150"/>
                    <a:gd name="connsiteX10-259" fmla="*/ 2435225 w 2562506"/>
                    <a:gd name="connsiteY10-260" fmla="*/ 666750 h 692150"/>
                    <a:gd name="connsiteX11-261" fmla="*/ 2479675 w 2562506"/>
                    <a:gd name="connsiteY11-262" fmla="*/ 692150 h 692150"/>
                    <a:gd name="connsiteX12-263" fmla="*/ 2562225 w 2562506"/>
                    <a:gd name="connsiteY12-264" fmla="*/ 685800 h 692150"/>
                    <a:gd name="connsiteX13-265" fmla="*/ 2555875 w 2562506"/>
                    <a:gd name="connsiteY13-266" fmla="*/ 171450 h 692150"/>
                    <a:gd name="connsiteX14-267" fmla="*/ 2470150 w 2562506"/>
                    <a:gd name="connsiteY14-268" fmla="*/ 95250 h 692150"/>
                    <a:gd name="connsiteX15-269" fmla="*/ 514350 w 2562506"/>
                    <a:gd name="connsiteY15-270" fmla="*/ 184150 h 692150"/>
                    <a:gd name="connsiteX16-271" fmla="*/ 184150 w 2562506"/>
                    <a:gd name="connsiteY16-272" fmla="*/ 0 h 692150"/>
                    <a:gd name="connsiteX0-273" fmla="*/ 180975 w 2559331"/>
                    <a:gd name="connsiteY0-274" fmla="*/ 0 h 692150"/>
                    <a:gd name="connsiteX1-275" fmla="*/ 6350 w 2559331"/>
                    <a:gd name="connsiteY1-276" fmla="*/ 152400 h 692150"/>
                    <a:gd name="connsiteX2-277" fmla="*/ 9525 w 2559331"/>
                    <a:gd name="connsiteY2-278" fmla="*/ 241300 h 692150"/>
                    <a:gd name="connsiteX3-279" fmla="*/ 2492375 w 2559331"/>
                    <a:gd name="connsiteY3-280" fmla="*/ 241300 h 692150"/>
                    <a:gd name="connsiteX4-281" fmla="*/ 2460625 w 2559331"/>
                    <a:gd name="connsiteY4-282" fmla="*/ 552450 h 692150"/>
                    <a:gd name="connsiteX5-283" fmla="*/ 66675 w 2559331"/>
                    <a:gd name="connsiteY5-284" fmla="*/ 565150 h 692150"/>
                    <a:gd name="connsiteX6-285" fmla="*/ 92075 w 2559331"/>
                    <a:gd name="connsiteY6-286" fmla="*/ 520700 h 692150"/>
                    <a:gd name="connsiteX7-287" fmla="*/ 0 w 2559331"/>
                    <a:gd name="connsiteY7-288" fmla="*/ 593725 h 692150"/>
                    <a:gd name="connsiteX8-289" fmla="*/ 6350 w 2559331"/>
                    <a:gd name="connsiteY8-290" fmla="*/ 688975 h 692150"/>
                    <a:gd name="connsiteX9-291" fmla="*/ 2390775 w 2559331"/>
                    <a:gd name="connsiteY9-292" fmla="*/ 692150 h 692150"/>
                    <a:gd name="connsiteX10-293" fmla="*/ 2432050 w 2559331"/>
                    <a:gd name="connsiteY10-294" fmla="*/ 666750 h 692150"/>
                    <a:gd name="connsiteX11-295" fmla="*/ 2476500 w 2559331"/>
                    <a:gd name="connsiteY11-296" fmla="*/ 692150 h 692150"/>
                    <a:gd name="connsiteX12-297" fmla="*/ 2559050 w 2559331"/>
                    <a:gd name="connsiteY12-298" fmla="*/ 685800 h 692150"/>
                    <a:gd name="connsiteX13-299" fmla="*/ 2552700 w 2559331"/>
                    <a:gd name="connsiteY13-300" fmla="*/ 171450 h 692150"/>
                    <a:gd name="connsiteX14-301" fmla="*/ 2466975 w 2559331"/>
                    <a:gd name="connsiteY14-302" fmla="*/ 95250 h 692150"/>
                    <a:gd name="connsiteX15-303" fmla="*/ 511175 w 2559331"/>
                    <a:gd name="connsiteY15-304" fmla="*/ 184150 h 692150"/>
                    <a:gd name="connsiteX16-305" fmla="*/ 180975 w 2559331"/>
                    <a:gd name="connsiteY16-306" fmla="*/ 0 h 692150"/>
                    <a:gd name="connsiteX0-307" fmla="*/ 180975 w 2559331"/>
                    <a:gd name="connsiteY0-308" fmla="*/ 0 h 692150"/>
                    <a:gd name="connsiteX1-309" fmla="*/ 6350 w 2559331"/>
                    <a:gd name="connsiteY1-310" fmla="*/ 152400 h 692150"/>
                    <a:gd name="connsiteX2-311" fmla="*/ 9525 w 2559331"/>
                    <a:gd name="connsiteY2-312" fmla="*/ 241300 h 692150"/>
                    <a:gd name="connsiteX3-313" fmla="*/ 2492375 w 2559331"/>
                    <a:gd name="connsiteY3-314" fmla="*/ 241300 h 692150"/>
                    <a:gd name="connsiteX4-315" fmla="*/ 2460625 w 2559331"/>
                    <a:gd name="connsiteY4-316" fmla="*/ 552450 h 692150"/>
                    <a:gd name="connsiteX5-317" fmla="*/ 66675 w 2559331"/>
                    <a:gd name="connsiteY5-318" fmla="*/ 565150 h 692150"/>
                    <a:gd name="connsiteX6-319" fmla="*/ 88900 w 2559331"/>
                    <a:gd name="connsiteY6-320" fmla="*/ 568325 h 692150"/>
                    <a:gd name="connsiteX7-321" fmla="*/ 92075 w 2559331"/>
                    <a:gd name="connsiteY7-322" fmla="*/ 520700 h 692150"/>
                    <a:gd name="connsiteX8-323" fmla="*/ 0 w 2559331"/>
                    <a:gd name="connsiteY8-324" fmla="*/ 593725 h 692150"/>
                    <a:gd name="connsiteX9-325" fmla="*/ 6350 w 2559331"/>
                    <a:gd name="connsiteY9-326" fmla="*/ 688975 h 692150"/>
                    <a:gd name="connsiteX10-327" fmla="*/ 2390775 w 2559331"/>
                    <a:gd name="connsiteY10-328" fmla="*/ 692150 h 692150"/>
                    <a:gd name="connsiteX11-329" fmla="*/ 2432050 w 2559331"/>
                    <a:gd name="connsiteY11-330" fmla="*/ 666750 h 692150"/>
                    <a:gd name="connsiteX12-331" fmla="*/ 2476500 w 2559331"/>
                    <a:gd name="connsiteY12-332" fmla="*/ 692150 h 692150"/>
                    <a:gd name="connsiteX13-333" fmla="*/ 2559050 w 2559331"/>
                    <a:gd name="connsiteY13-334" fmla="*/ 685800 h 692150"/>
                    <a:gd name="connsiteX14-335" fmla="*/ 2552700 w 2559331"/>
                    <a:gd name="connsiteY14-336" fmla="*/ 171450 h 692150"/>
                    <a:gd name="connsiteX15-337" fmla="*/ 2466975 w 2559331"/>
                    <a:gd name="connsiteY15-338" fmla="*/ 95250 h 692150"/>
                    <a:gd name="connsiteX16-339" fmla="*/ 511175 w 2559331"/>
                    <a:gd name="connsiteY16-340" fmla="*/ 184150 h 692150"/>
                    <a:gd name="connsiteX17" fmla="*/ 180975 w 2559331"/>
                    <a:gd name="connsiteY17" fmla="*/ 0 h 692150"/>
                    <a:gd name="connsiteX0-341" fmla="*/ 180975 w 2559331"/>
                    <a:gd name="connsiteY0-342" fmla="*/ 0 h 692150"/>
                    <a:gd name="connsiteX1-343" fmla="*/ 6350 w 2559331"/>
                    <a:gd name="connsiteY1-344" fmla="*/ 152400 h 692150"/>
                    <a:gd name="connsiteX2-345" fmla="*/ 9525 w 2559331"/>
                    <a:gd name="connsiteY2-346" fmla="*/ 241300 h 692150"/>
                    <a:gd name="connsiteX3-347" fmla="*/ 2454275 w 2559331"/>
                    <a:gd name="connsiteY3-348" fmla="*/ 234950 h 692150"/>
                    <a:gd name="connsiteX4-349" fmla="*/ 2460625 w 2559331"/>
                    <a:gd name="connsiteY4-350" fmla="*/ 552450 h 692150"/>
                    <a:gd name="connsiteX5-351" fmla="*/ 66675 w 2559331"/>
                    <a:gd name="connsiteY5-352" fmla="*/ 565150 h 692150"/>
                    <a:gd name="connsiteX6-353" fmla="*/ 88900 w 2559331"/>
                    <a:gd name="connsiteY6-354" fmla="*/ 568325 h 692150"/>
                    <a:gd name="connsiteX7-355" fmla="*/ 92075 w 2559331"/>
                    <a:gd name="connsiteY7-356" fmla="*/ 520700 h 692150"/>
                    <a:gd name="connsiteX8-357" fmla="*/ 0 w 2559331"/>
                    <a:gd name="connsiteY8-358" fmla="*/ 593725 h 692150"/>
                    <a:gd name="connsiteX9-359" fmla="*/ 6350 w 2559331"/>
                    <a:gd name="connsiteY9-360" fmla="*/ 688975 h 692150"/>
                    <a:gd name="connsiteX10-361" fmla="*/ 2390775 w 2559331"/>
                    <a:gd name="connsiteY10-362" fmla="*/ 692150 h 692150"/>
                    <a:gd name="connsiteX11-363" fmla="*/ 2432050 w 2559331"/>
                    <a:gd name="connsiteY11-364" fmla="*/ 666750 h 692150"/>
                    <a:gd name="connsiteX12-365" fmla="*/ 2476500 w 2559331"/>
                    <a:gd name="connsiteY12-366" fmla="*/ 692150 h 692150"/>
                    <a:gd name="connsiteX13-367" fmla="*/ 2559050 w 2559331"/>
                    <a:gd name="connsiteY13-368" fmla="*/ 685800 h 692150"/>
                    <a:gd name="connsiteX14-369" fmla="*/ 2552700 w 2559331"/>
                    <a:gd name="connsiteY14-370" fmla="*/ 171450 h 692150"/>
                    <a:gd name="connsiteX15-371" fmla="*/ 2466975 w 2559331"/>
                    <a:gd name="connsiteY15-372" fmla="*/ 95250 h 692150"/>
                    <a:gd name="connsiteX16-373" fmla="*/ 511175 w 2559331"/>
                    <a:gd name="connsiteY16-374" fmla="*/ 184150 h 692150"/>
                    <a:gd name="connsiteX17-375" fmla="*/ 180975 w 2559331"/>
                    <a:gd name="connsiteY17-376" fmla="*/ 0 h 692150"/>
                    <a:gd name="connsiteX0-377" fmla="*/ 180975 w 2559331"/>
                    <a:gd name="connsiteY0-378" fmla="*/ 0 h 692150"/>
                    <a:gd name="connsiteX1-379" fmla="*/ 6350 w 2559331"/>
                    <a:gd name="connsiteY1-380" fmla="*/ 152400 h 692150"/>
                    <a:gd name="connsiteX2-381" fmla="*/ 9525 w 2559331"/>
                    <a:gd name="connsiteY2-382" fmla="*/ 241300 h 692150"/>
                    <a:gd name="connsiteX3-383" fmla="*/ 2454275 w 2559331"/>
                    <a:gd name="connsiteY3-384" fmla="*/ 234950 h 692150"/>
                    <a:gd name="connsiteX4-385" fmla="*/ 2454275 w 2559331"/>
                    <a:gd name="connsiteY4-386" fmla="*/ 552450 h 692150"/>
                    <a:gd name="connsiteX5-387" fmla="*/ 66675 w 2559331"/>
                    <a:gd name="connsiteY5-388" fmla="*/ 565150 h 692150"/>
                    <a:gd name="connsiteX6-389" fmla="*/ 88900 w 2559331"/>
                    <a:gd name="connsiteY6-390" fmla="*/ 568325 h 692150"/>
                    <a:gd name="connsiteX7-391" fmla="*/ 92075 w 2559331"/>
                    <a:gd name="connsiteY7-392" fmla="*/ 520700 h 692150"/>
                    <a:gd name="connsiteX8-393" fmla="*/ 0 w 2559331"/>
                    <a:gd name="connsiteY8-394" fmla="*/ 593725 h 692150"/>
                    <a:gd name="connsiteX9-395" fmla="*/ 6350 w 2559331"/>
                    <a:gd name="connsiteY9-396" fmla="*/ 688975 h 692150"/>
                    <a:gd name="connsiteX10-397" fmla="*/ 2390775 w 2559331"/>
                    <a:gd name="connsiteY10-398" fmla="*/ 692150 h 692150"/>
                    <a:gd name="connsiteX11-399" fmla="*/ 2432050 w 2559331"/>
                    <a:gd name="connsiteY11-400" fmla="*/ 666750 h 692150"/>
                    <a:gd name="connsiteX12-401" fmla="*/ 2476500 w 2559331"/>
                    <a:gd name="connsiteY12-402" fmla="*/ 692150 h 692150"/>
                    <a:gd name="connsiteX13-403" fmla="*/ 2559050 w 2559331"/>
                    <a:gd name="connsiteY13-404" fmla="*/ 685800 h 692150"/>
                    <a:gd name="connsiteX14-405" fmla="*/ 2552700 w 2559331"/>
                    <a:gd name="connsiteY14-406" fmla="*/ 171450 h 692150"/>
                    <a:gd name="connsiteX15-407" fmla="*/ 2466975 w 2559331"/>
                    <a:gd name="connsiteY15-408" fmla="*/ 95250 h 692150"/>
                    <a:gd name="connsiteX16-409" fmla="*/ 511175 w 2559331"/>
                    <a:gd name="connsiteY16-410" fmla="*/ 184150 h 692150"/>
                    <a:gd name="connsiteX17-411" fmla="*/ 180975 w 2559331"/>
                    <a:gd name="connsiteY17-412" fmla="*/ 0 h 692150"/>
                    <a:gd name="connsiteX0-413" fmla="*/ 180975 w 2559331"/>
                    <a:gd name="connsiteY0-414" fmla="*/ 0 h 692150"/>
                    <a:gd name="connsiteX1-415" fmla="*/ 6350 w 2559331"/>
                    <a:gd name="connsiteY1-416" fmla="*/ 152400 h 692150"/>
                    <a:gd name="connsiteX2-417" fmla="*/ 9525 w 2559331"/>
                    <a:gd name="connsiteY2-418" fmla="*/ 241300 h 692150"/>
                    <a:gd name="connsiteX3-419" fmla="*/ 2454275 w 2559331"/>
                    <a:gd name="connsiteY3-420" fmla="*/ 234950 h 692150"/>
                    <a:gd name="connsiteX4-421" fmla="*/ 2454275 w 2559331"/>
                    <a:gd name="connsiteY4-422" fmla="*/ 552450 h 692150"/>
                    <a:gd name="connsiteX5-423" fmla="*/ 66675 w 2559331"/>
                    <a:gd name="connsiteY5-424" fmla="*/ 565150 h 692150"/>
                    <a:gd name="connsiteX6-425" fmla="*/ 88900 w 2559331"/>
                    <a:gd name="connsiteY6-426" fmla="*/ 568325 h 692150"/>
                    <a:gd name="connsiteX7-427" fmla="*/ 92075 w 2559331"/>
                    <a:gd name="connsiteY7-428" fmla="*/ 520700 h 692150"/>
                    <a:gd name="connsiteX8-429" fmla="*/ 0 w 2559331"/>
                    <a:gd name="connsiteY8-430" fmla="*/ 593725 h 692150"/>
                    <a:gd name="connsiteX9-431" fmla="*/ 6350 w 2559331"/>
                    <a:gd name="connsiteY9-432" fmla="*/ 688975 h 692150"/>
                    <a:gd name="connsiteX10-433" fmla="*/ 2390775 w 2559331"/>
                    <a:gd name="connsiteY10-434" fmla="*/ 692150 h 692150"/>
                    <a:gd name="connsiteX11-435" fmla="*/ 2432050 w 2559331"/>
                    <a:gd name="connsiteY11-436" fmla="*/ 666750 h 692150"/>
                    <a:gd name="connsiteX12-437" fmla="*/ 2476500 w 2559331"/>
                    <a:gd name="connsiteY12-438" fmla="*/ 692150 h 692150"/>
                    <a:gd name="connsiteX13-439" fmla="*/ 2559050 w 2559331"/>
                    <a:gd name="connsiteY13-440" fmla="*/ 685800 h 692150"/>
                    <a:gd name="connsiteX14-441" fmla="*/ 2552700 w 2559331"/>
                    <a:gd name="connsiteY14-442" fmla="*/ 171450 h 692150"/>
                    <a:gd name="connsiteX15-443" fmla="*/ 2466975 w 2559331"/>
                    <a:gd name="connsiteY15-444" fmla="*/ 95250 h 692150"/>
                    <a:gd name="connsiteX16-445" fmla="*/ 511175 w 2559331"/>
                    <a:gd name="connsiteY16-446" fmla="*/ 184150 h 692150"/>
                    <a:gd name="connsiteX17-447" fmla="*/ 180975 w 2559331"/>
                    <a:gd name="connsiteY17-448" fmla="*/ 0 h 692150"/>
                    <a:gd name="connsiteX0-449" fmla="*/ 180975 w 2559331"/>
                    <a:gd name="connsiteY0-450" fmla="*/ 0 h 692150"/>
                    <a:gd name="connsiteX1-451" fmla="*/ 6350 w 2559331"/>
                    <a:gd name="connsiteY1-452" fmla="*/ 152400 h 692150"/>
                    <a:gd name="connsiteX2-453" fmla="*/ 9525 w 2559331"/>
                    <a:gd name="connsiteY2-454" fmla="*/ 241300 h 692150"/>
                    <a:gd name="connsiteX3-455" fmla="*/ 2454275 w 2559331"/>
                    <a:gd name="connsiteY3-456" fmla="*/ 234950 h 692150"/>
                    <a:gd name="connsiteX4-457" fmla="*/ 2454275 w 2559331"/>
                    <a:gd name="connsiteY4-458" fmla="*/ 552450 h 692150"/>
                    <a:gd name="connsiteX5-459" fmla="*/ 66675 w 2559331"/>
                    <a:gd name="connsiteY5-460" fmla="*/ 565150 h 692150"/>
                    <a:gd name="connsiteX6-461" fmla="*/ 88900 w 2559331"/>
                    <a:gd name="connsiteY6-462" fmla="*/ 568325 h 692150"/>
                    <a:gd name="connsiteX7-463" fmla="*/ 92075 w 2559331"/>
                    <a:gd name="connsiteY7-464" fmla="*/ 520700 h 692150"/>
                    <a:gd name="connsiteX8-465" fmla="*/ 0 w 2559331"/>
                    <a:gd name="connsiteY8-466" fmla="*/ 593725 h 692150"/>
                    <a:gd name="connsiteX9-467" fmla="*/ 6350 w 2559331"/>
                    <a:gd name="connsiteY9-468" fmla="*/ 688975 h 692150"/>
                    <a:gd name="connsiteX10-469" fmla="*/ 2390775 w 2559331"/>
                    <a:gd name="connsiteY10-470" fmla="*/ 692150 h 692150"/>
                    <a:gd name="connsiteX11-471" fmla="*/ 2476500 w 2559331"/>
                    <a:gd name="connsiteY11-472" fmla="*/ 692150 h 692150"/>
                    <a:gd name="connsiteX12-473" fmla="*/ 2559050 w 2559331"/>
                    <a:gd name="connsiteY12-474" fmla="*/ 685800 h 692150"/>
                    <a:gd name="connsiteX13-475" fmla="*/ 2552700 w 2559331"/>
                    <a:gd name="connsiteY13-476" fmla="*/ 171450 h 692150"/>
                    <a:gd name="connsiteX14-477" fmla="*/ 2466975 w 2559331"/>
                    <a:gd name="connsiteY14-478" fmla="*/ 95250 h 692150"/>
                    <a:gd name="connsiteX15-479" fmla="*/ 511175 w 2559331"/>
                    <a:gd name="connsiteY15-480" fmla="*/ 184150 h 692150"/>
                    <a:gd name="connsiteX16-481" fmla="*/ 180975 w 2559331"/>
                    <a:gd name="connsiteY16-482" fmla="*/ 0 h 692150"/>
                    <a:gd name="connsiteX0-483" fmla="*/ 180975 w 2559331"/>
                    <a:gd name="connsiteY0-484" fmla="*/ 0 h 692150"/>
                    <a:gd name="connsiteX1-485" fmla="*/ 6350 w 2559331"/>
                    <a:gd name="connsiteY1-486" fmla="*/ 152400 h 692150"/>
                    <a:gd name="connsiteX2-487" fmla="*/ 9525 w 2559331"/>
                    <a:gd name="connsiteY2-488" fmla="*/ 241300 h 692150"/>
                    <a:gd name="connsiteX3-489" fmla="*/ 2454275 w 2559331"/>
                    <a:gd name="connsiteY3-490" fmla="*/ 234950 h 692150"/>
                    <a:gd name="connsiteX4-491" fmla="*/ 2454275 w 2559331"/>
                    <a:gd name="connsiteY4-492" fmla="*/ 552450 h 692150"/>
                    <a:gd name="connsiteX5-493" fmla="*/ 66675 w 2559331"/>
                    <a:gd name="connsiteY5-494" fmla="*/ 565150 h 692150"/>
                    <a:gd name="connsiteX6-495" fmla="*/ 88900 w 2559331"/>
                    <a:gd name="connsiteY6-496" fmla="*/ 568325 h 692150"/>
                    <a:gd name="connsiteX7-497" fmla="*/ 92075 w 2559331"/>
                    <a:gd name="connsiteY7-498" fmla="*/ 520700 h 692150"/>
                    <a:gd name="connsiteX8-499" fmla="*/ 0 w 2559331"/>
                    <a:gd name="connsiteY8-500" fmla="*/ 593725 h 692150"/>
                    <a:gd name="connsiteX9-501" fmla="*/ 6350 w 2559331"/>
                    <a:gd name="connsiteY9-502" fmla="*/ 688975 h 692150"/>
                    <a:gd name="connsiteX10-503" fmla="*/ 2390775 w 2559331"/>
                    <a:gd name="connsiteY10-504" fmla="*/ 692150 h 692150"/>
                    <a:gd name="connsiteX11-505" fmla="*/ 2559050 w 2559331"/>
                    <a:gd name="connsiteY11-506" fmla="*/ 685800 h 692150"/>
                    <a:gd name="connsiteX12-507" fmla="*/ 2552700 w 2559331"/>
                    <a:gd name="connsiteY12-508" fmla="*/ 171450 h 692150"/>
                    <a:gd name="connsiteX13-509" fmla="*/ 2466975 w 2559331"/>
                    <a:gd name="connsiteY13-510" fmla="*/ 95250 h 692150"/>
                    <a:gd name="connsiteX14-511" fmla="*/ 511175 w 2559331"/>
                    <a:gd name="connsiteY14-512" fmla="*/ 184150 h 692150"/>
                    <a:gd name="connsiteX15-513" fmla="*/ 180975 w 2559331"/>
                    <a:gd name="connsiteY15-514" fmla="*/ 0 h 692150"/>
                    <a:gd name="connsiteX0-515" fmla="*/ 180975 w 2559331"/>
                    <a:gd name="connsiteY0-516" fmla="*/ 0 h 688975"/>
                    <a:gd name="connsiteX1-517" fmla="*/ 6350 w 2559331"/>
                    <a:gd name="connsiteY1-518" fmla="*/ 152400 h 688975"/>
                    <a:gd name="connsiteX2-519" fmla="*/ 9525 w 2559331"/>
                    <a:gd name="connsiteY2-520" fmla="*/ 241300 h 688975"/>
                    <a:gd name="connsiteX3-521" fmla="*/ 2454275 w 2559331"/>
                    <a:gd name="connsiteY3-522" fmla="*/ 234950 h 688975"/>
                    <a:gd name="connsiteX4-523" fmla="*/ 2454275 w 2559331"/>
                    <a:gd name="connsiteY4-524" fmla="*/ 552450 h 688975"/>
                    <a:gd name="connsiteX5-525" fmla="*/ 66675 w 2559331"/>
                    <a:gd name="connsiteY5-526" fmla="*/ 565150 h 688975"/>
                    <a:gd name="connsiteX6-527" fmla="*/ 88900 w 2559331"/>
                    <a:gd name="connsiteY6-528" fmla="*/ 568325 h 688975"/>
                    <a:gd name="connsiteX7-529" fmla="*/ 92075 w 2559331"/>
                    <a:gd name="connsiteY7-530" fmla="*/ 520700 h 688975"/>
                    <a:gd name="connsiteX8-531" fmla="*/ 0 w 2559331"/>
                    <a:gd name="connsiteY8-532" fmla="*/ 593725 h 688975"/>
                    <a:gd name="connsiteX9-533" fmla="*/ 6350 w 2559331"/>
                    <a:gd name="connsiteY9-534" fmla="*/ 688975 h 688975"/>
                    <a:gd name="connsiteX10-535" fmla="*/ 2559050 w 2559331"/>
                    <a:gd name="connsiteY10-536" fmla="*/ 685800 h 688975"/>
                    <a:gd name="connsiteX11-537" fmla="*/ 2552700 w 2559331"/>
                    <a:gd name="connsiteY11-538" fmla="*/ 171450 h 688975"/>
                    <a:gd name="connsiteX12-539" fmla="*/ 2466975 w 2559331"/>
                    <a:gd name="connsiteY12-540" fmla="*/ 95250 h 688975"/>
                    <a:gd name="connsiteX13-541" fmla="*/ 511175 w 2559331"/>
                    <a:gd name="connsiteY13-542" fmla="*/ 184150 h 688975"/>
                    <a:gd name="connsiteX14-543" fmla="*/ 180975 w 2559331"/>
                    <a:gd name="connsiteY14-544" fmla="*/ 0 h 688975"/>
                    <a:gd name="connsiteX0-545" fmla="*/ 180975 w 2572231"/>
                    <a:gd name="connsiteY0-546" fmla="*/ 0 h 688975"/>
                    <a:gd name="connsiteX1-547" fmla="*/ 6350 w 2572231"/>
                    <a:gd name="connsiteY1-548" fmla="*/ 152400 h 688975"/>
                    <a:gd name="connsiteX2-549" fmla="*/ 9525 w 2572231"/>
                    <a:gd name="connsiteY2-550" fmla="*/ 241300 h 688975"/>
                    <a:gd name="connsiteX3-551" fmla="*/ 2454275 w 2572231"/>
                    <a:gd name="connsiteY3-552" fmla="*/ 234950 h 688975"/>
                    <a:gd name="connsiteX4-553" fmla="*/ 2454275 w 2572231"/>
                    <a:gd name="connsiteY4-554" fmla="*/ 552450 h 688975"/>
                    <a:gd name="connsiteX5-555" fmla="*/ 66675 w 2572231"/>
                    <a:gd name="connsiteY5-556" fmla="*/ 565150 h 688975"/>
                    <a:gd name="connsiteX6-557" fmla="*/ 88900 w 2572231"/>
                    <a:gd name="connsiteY6-558" fmla="*/ 568325 h 688975"/>
                    <a:gd name="connsiteX7-559" fmla="*/ 92075 w 2572231"/>
                    <a:gd name="connsiteY7-560" fmla="*/ 520700 h 688975"/>
                    <a:gd name="connsiteX8-561" fmla="*/ 0 w 2572231"/>
                    <a:gd name="connsiteY8-562" fmla="*/ 593725 h 688975"/>
                    <a:gd name="connsiteX9-563" fmla="*/ 6350 w 2572231"/>
                    <a:gd name="connsiteY9-564" fmla="*/ 688975 h 688975"/>
                    <a:gd name="connsiteX10-565" fmla="*/ 2559050 w 2572231"/>
                    <a:gd name="connsiteY10-566" fmla="*/ 685800 h 688975"/>
                    <a:gd name="connsiteX11-567" fmla="*/ 2552700 w 2572231"/>
                    <a:gd name="connsiteY11-568" fmla="*/ 171450 h 688975"/>
                    <a:gd name="connsiteX12-569" fmla="*/ 2466975 w 2572231"/>
                    <a:gd name="connsiteY12-570" fmla="*/ 95250 h 688975"/>
                    <a:gd name="connsiteX13-571" fmla="*/ 511175 w 2572231"/>
                    <a:gd name="connsiteY13-572" fmla="*/ 184150 h 688975"/>
                    <a:gd name="connsiteX14-573" fmla="*/ 180975 w 2572231"/>
                    <a:gd name="connsiteY14-574" fmla="*/ 0 h 688975"/>
                    <a:gd name="connsiteX0-575" fmla="*/ 180975 w 2572231"/>
                    <a:gd name="connsiteY0-576" fmla="*/ 0 h 688975"/>
                    <a:gd name="connsiteX1-577" fmla="*/ 6350 w 2572231"/>
                    <a:gd name="connsiteY1-578" fmla="*/ 152400 h 688975"/>
                    <a:gd name="connsiteX2-579" fmla="*/ 9525 w 2572231"/>
                    <a:gd name="connsiteY2-580" fmla="*/ 241300 h 688975"/>
                    <a:gd name="connsiteX3-581" fmla="*/ 2454275 w 2572231"/>
                    <a:gd name="connsiteY3-582" fmla="*/ 234950 h 688975"/>
                    <a:gd name="connsiteX4-583" fmla="*/ 2454275 w 2572231"/>
                    <a:gd name="connsiteY4-584" fmla="*/ 552450 h 688975"/>
                    <a:gd name="connsiteX5-585" fmla="*/ 66675 w 2572231"/>
                    <a:gd name="connsiteY5-586" fmla="*/ 565150 h 688975"/>
                    <a:gd name="connsiteX6-587" fmla="*/ 88900 w 2572231"/>
                    <a:gd name="connsiteY6-588" fmla="*/ 568325 h 688975"/>
                    <a:gd name="connsiteX7-589" fmla="*/ 92075 w 2572231"/>
                    <a:gd name="connsiteY7-590" fmla="*/ 520700 h 688975"/>
                    <a:gd name="connsiteX8-591" fmla="*/ 0 w 2572231"/>
                    <a:gd name="connsiteY8-592" fmla="*/ 593725 h 688975"/>
                    <a:gd name="connsiteX9-593" fmla="*/ 6350 w 2572231"/>
                    <a:gd name="connsiteY9-594" fmla="*/ 688975 h 688975"/>
                    <a:gd name="connsiteX10-595" fmla="*/ 2559050 w 2572231"/>
                    <a:gd name="connsiteY10-596" fmla="*/ 685800 h 688975"/>
                    <a:gd name="connsiteX11-597" fmla="*/ 2552700 w 2572231"/>
                    <a:gd name="connsiteY11-598" fmla="*/ 171450 h 688975"/>
                    <a:gd name="connsiteX12-599" fmla="*/ 2466975 w 2572231"/>
                    <a:gd name="connsiteY12-600" fmla="*/ 95250 h 688975"/>
                    <a:gd name="connsiteX13-601" fmla="*/ 511175 w 2572231"/>
                    <a:gd name="connsiteY13-602" fmla="*/ 184150 h 688975"/>
                    <a:gd name="connsiteX14-603" fmla="*/ 180975 w 2572231"/>
                    <a:gd name="connsiteY14-604" fmla="*/ 0 h 688975"/>
                    <a:gd name="connsiteX0-605" fmla="*/ 180975 w 2574798"/>
                    <a:gd name="connsiteY0-606" fmla="*/ 0 h 688975"/>
                    <a:gd name="connsiteX1-607" fmla="*/ 6350 w 2574798"/>
                    <a:gd name="connsiteY1-608" fmla="*/ 152400 h 688975"/>
                    <a:gd name="connsiteX2-609" fmla="*/ 9525 w 2574798"/>
                    <a:gd name="connsiteY2-610" fmla="*/ 241300 h 688975"/>
                    <a:gd name="connsiteX3-611" fmla="*/ 2454275 w 2574798"/>
                    <a:gd name="connsiteY3-612" fmla="*/ 234950 h 688975"/>
                    <a:gd name="connsiteX4-613" fmla="*/ 2454275 w 2574798"/>
                    <a:gd name="connsiteY4-614" fmla="*/ 552450 h 688975"/>
                    <a:gd name="connsiteX5-615" fmla="*/ 66675 w 2574798"/>
                    <a:gd name="connsiteY5-616" fmla="*/ 565150 h 688975"/>
                    <a:gd name="connsiteX6-617" fmla="*/ 88900 w 2574798"/>
                    <a:gd name="connsiteY6-618" fmla="*/ 568325 h 688975"/>
                    <a:gd name="connsiteX7-619" fmla="*/ 92075 w 2574798"/>
                    <a:gd name="connsiteY7-620" fmla="*/ 520700 h 688975"/>
                    <a:gd name="connsiteX8-621" fmla="*/ 0 w 2574798"/>
                    <a:gd name="connsiteY8-622" fmla="*/ 593725 h 688975"/>
                    <a:gd name="connsiteX9-623" fmla="*/ 6350 w 2574798"/>
                    <a:gd name="connsiteY9-624" fmla="*/ 688975 h 688975"/>
                    <a:gd name="connsiteX10-625" fmla="*/ 2562225 w 2574798"/>
                    <a:gd name="connsiteY10-626" fmla="*/ 666750 h 688975"/>
                    <a:gd name="connsiteX11-627" fmla="*/ 2552700 w 2574798"/>
                    <a:gd name="connsiteY11-628" fmla="*/ 171450 h 688975"/>
                    <a:gd name="connsiteX12-629" fmla="*/ 2466975 w 2574798"/>
                    <a:gd name="connsiteY12-630" fmla="*/ 95250 h 688975"/>
                    <a:gd name="connsiteX13-631" fmla="*/ 511175 w 2574798"/>
                    <a:gd name="connsiteY13-632" fmla="*/ 184150 h 688975"/>
                    <a:gd name="connsiteX14-633" fmla="*/ 180975 w 2574798"/>
                    <a:gd name="connsiteY14-634" fmla="*/ 0 h 688975"/>
                    <a:gd name="connsiteX0-635" fmla="*/ 180975 w 2574798"/>
                    <a:gd name="connsiteY0-636" fmla="*/ 0 h 688975"/>
                    <a:gd name="connsiteX1-637" fmla="*/ 6350 w 2574798"/>
                    <a:gd name="connsiteY1-638" fmla="*/ 152400 h 688975"/>
                    <a:gd name="connsiteX2-639" fmla="*/ 9525 w 2574798"/>
                    <a:gd name="connsiteY2-640" fmla="*/ 241300 h 688975"/>
                    <a:gd name="connsiteX3-641" fmla="*/ 2454275 w 2574798"/>
                    <a:gd name="connsiteY3-642" fmla="*/ 234950 h 688975"/>
                    <a:gd name="connsiteX4-643" fmla="*/ 2454275 w 2574798"/>
                    <a:gd name="connsiteY4-644" fmla="*/ 552450 h 688975"/>
                    <a:gd name="connsiteX5-645" fmla="*/ 66675 w 2574798"/>
                    <a:gd name="connsiteY5-646" fmla="*/ 565150 h 688975"/>
                    <a:gd name="connsiteX6-647" fmla="*/ 88900 w 2574798"/>
                    <a:gd name="connsiteY6-648" fmla="*/ 568325 h 688975"/>
                    <a:gd name="connsiteX7-649" fmla="*/ 92075 w 2574798"/>
                    <a:gd name="connsiteY7-650" fmla="*/ 520700 h 688975"/>
                    <a:gd name="connsiteX8-651" fmla="*/ 0 w 2574798"/>
                    <a:gd name="connsiteY8-652" fmla="*/ 593725 h 688975"/>
                    <a:gd name="connsiteX9-653" fmla="*/ 6350 w 2574798"/>
                    <a:gd name="connsiteY9-654" fmla="*/ 688975 h 688975"/>
                    <a:gd name="connsiteX10-655" fmla="*/ 2562225 w 2574798"/>
                    <a:gd name="connsiteY10-656" fmla="*/ 666750 h 688975"/>
                    <a:gd name="connsiteX11-657" fmla="*/ 2552700 w 2574798"/>
                    <a:gd name="connsiteY11-658" fmla="*/ 171450 h 688975"/>
                    <a:gd name="connsiteX12-659" fmla="*/ 2466975 w 2574798"/>
                    <a:gd name="connsiteY12-660" fmla="*/ 95250 h 688975"/>
                    <a:gd name="connsiteX13-661" fmla="*/ 511175 w 2574798"/>
                    <a:gd name="connsiteY13-662" fmla="*/ 184150 h 688975"/>
                    <a:gd name="connsiteX14-663" fmla="*/ 180975 w 2574798"/>
                    <a:gd name="connsiteY14-664" fmla="*/ 0 h 688975"/>
                    <a:gd name="connsiteX0-665" fmla="*/ 180975 w 2577418"/>
                    <a:gd name="connsiteY0-666" fmla="*/ 0 h 688975"/>
                    <a:gd name="connsiteX1-667" fmla="*/ 6350 w 2577418"/>
                    <a:gd name="connsiteY1-668" fmla="*/ 152400 h 688975"/>
                    <a:gd name="connsiteX2-669" fmla="*/ 9525 w 2577418"/>
                    <a:gd name="connsiteY2-670" fmla="*/ 241300 h 688975"/>
                    <a:gd name="connsiteX3-671" fmla="*/ 2454275 w 2577418"/>
                    <a:gd name="connsiteY3-672" fmla="*/ 234950 h 688975"/>
                    <a:gd name="connsiteX4-673" fmla="*/ 2454275 w 2577418"/>
                    <a:gd name="connsiteY4-674" fmla="*/ 552450 h 688975"/>
                    <a:gd name="connsiteX5-675" fmla="*/ 66675 w 2577418"/>
                    <a:gd name="connsiteY5-676" fmla="*/ 565150 h 688975"/>
                    <a:gd name="connsiteX6-677" fmla="*/ 88900 w 2577418"/>
                    <a:gd name="connsiteY6-678" fmla="*/ 568325 h 688975"/>
                    <a:gd name="connsiteX7-679" fmla="*/ 92075 w 2577418"/>
                    <a:gd name="connsiteY7-680" fmla="*/ 520700 h 688975"/>
                    <a:gd name="connsiteX8-681" fmla="*/ 0 w 2577418"/>
                    <a:gd name="connsiteY8-682" fmla="*/ 593725 h 688975"/>
                    <a:gd name="connsiteX9-683" fmla="*/ 6350 w 2577418"/>
                    <a:gd name="connsiteY9-684" fmla="*/ 688975 h 688975"/>
                    <a:gd name="connsiteX10-685" fmla="*/ 2565400 w 2577418"/>
                    <a:gd name="connsiteY10-686" fmla="*/ 688975 h 688975"/>
                    <a:gd name="connsiteX11-687" fmla="*/ 2552700 w 2577418"/>
                    <a:gd name="connsiteY11-688" fmla="*/ 171450 h 688975"/>
                    <a:gd name="connsiteX12-689" fmla="*/ 2466975 w 2577418"/>
                    <a:gd name="connsiteY12-690" fmla="*/ 95250 h 688975"/>
                    <a:gd name="connsiteX13-691" fmla="*/ 511175 w 2577418"/>
                    <a:gd name="connsiteY13-692" fmla="*/ 184150 h 688975"/>
                    <a:gd name="connsiteX14-693" fmla="*/ 180975 w 2577418"/>
                    <a:gd name="connsiteY14-694" fmla="*/ 0 h 688975"/>
                    <a:gd name="connsiteX0-695" fmla="*/ 180975 w 2577418"/>
                    <a:gd name="connsiteY0-696" fmla="*/ 0 h 688975"/>
                    <a:gd name="connsiteX1-697" fmla="*/ 6350 w 2577418"/>
                    <a:gd name="connsiteY1-698" fmla="*/ 152400 h 688975"/>
                    <a:gd name="connsiteX2-699" fmla="*/ 9525 w 2577418"/>
                    <a:gd name="connsiteY2-700" fmla="*/ 241300 h 688975"/>
                    <a:gd name="connsiteX3-701" fmla="*/ 2454275 w 2577418"/>
                    <a:gd name="connsiteY3-702" fmla="*/ 234950 h 688975"/>
                    <a:gd name="connsiteX4-703" fmla="*/ 2454275 w 2577418"/>
                    <a:gd name="connsiteY4-704" fmla="*/ 552450 h 688975"/>
                    <a:gd name="connsiteX5-705" fmla="*/ 66675 w 2577418"/>
                    <a:gd name="connsiteY5-706" fmla="*/ 565150 h 688975"/>
                    <a:gd name="connsiteX6-707" fmla="*/ 88900 w 2577418"/>
                    <a:gd name="connsiteY6-708" fmla="*/ 568325 h 688975"/>
                    <a:gd name="connsiteX7-709" fmla="*/ 92075 w 2577418"/>
                    <a:gd name="connsiteY7-710" fmla="*/ 520700 h 688975"/>
                    <a:gd name="connsiteX8-711" fmla="*/ 0 w 2577418"/>
                    <a:gd name="connsiteY8-712" fmla="*/ 593725 h 688975"/>
                    <a:gd name="connsiteX9-713" fmla="*/ 6350 w 2577418"/>
                    <a:gd name="connsiteY9-714" fmla="*/ 688975 h 688975"/>
                    <a:gd name="connsiteX10-715" fmla="*/ 2565400 w 2577418"/>
                    <a:gd name="connsiteY10-716" fmla="*/ 688975 h 688975"/>
                    <a:gd name="connsiteX11-717" fmla="*/ 2552700 w 2577418"/>
                    <a:gd name="connsiteY11-718" fmla="*/ 171450 h 688975"/>
                    <a:gd name="connsiteX12-719" fmla="*/ 2466975 w 2577418"/>
                    <a:gd name="connsiteY12-720" fmla="*/ 95250 h 688975"/>
                    <a:gd name="connsiteX13-721" fmla="*/ 511175 w 2577418"/>
                    <a:gd name="connsiteY13-722" fmla="*/ 184150 h 688975"/>
                    <a:gd name="connsiteX14-723" fmla="*/ 180975 w 2577418"/>
                    <a:gd name="connsiteY14-724" fmla="*/ 0 h 688975"/>
                    <a:gd name="connsiteX0-725" fmla="*/ 180975 w 2570812"/>
                    <a:gd name="connsiteY0-726" fmla="*/ 0 h 688975"/>
                    <a:gd name="connsiteX1-727" fmla="*/ 6350 w 2570812"/>
                    <a:gd name="connsiteY1-728" fmla="*/ 152400 h 688975"/>
                    <a:gd name="connsiteX2-729" fmla="*/ 9525 w 2570812"/>
                    <a:gd name="connsiteY2-730" fmla="*/ 241300 h 688975"/>
                    <a:gd name="connsiteX3-731" fmla="*/ 2454275 w 2570812"/>
                    <a:gd name="connsiteY3-732" fmla="*/ 234950 h 688975"/>
                    <a:gd name="connsiteX4-733" fmla="*/ 2454275 w 2570812"/>
                    <a:gd name="connsiteY4-734" fmla="*/ 552450 h 688975"/>
                    <a:gd name="connsiteX5-735" fmla="*/ 66675 w 2570812"/>
                    <a:gd name="connsiteY5-736" fmla="*/ 565150 h 688975"/>
                    <a:gd name="connsiteX6-737" fmla="*/ 88900 w 2570812"/>
                    <a:gd name="connsiteY6-738" fmla="*/ 568325 h 688975"/>
                    <a:gd name="connsiteX7-739" fmla="*/ 92075 w 2570812"/>
                    <a:gd name="connsiteY7-740" fmla="*/ 520700 h 688975"/>
                    <a:gd name="connsiteX8-741" fmla="*/ 0 w 2570812"/>
                    <a:gd name="connsiteY8-742" fmla="*/ 593725 h 688975"/>
                    <a:gd name="connsiteX9-743" fmla="*/ 6350 w 2570812"/>
                    <a:gd name="connsiteY9-744" fmla="*/ 688975 h 688975"/>
                    <a:gd name="connsiteX10-745" fmla="*/ 2565400 w 2570812"/>
                    <a:gd name="connsiteY10-746" fmla="*/ 688975 h 688975"/>
                    <a:gd name="connsiteX11-747" fmla="*/ 2552700 w 2570812"/>
                    <a:gd name="connsiteY11-748" fmla="*/ 171450 h 688975"/>
                    <a:gd name="connsiteX12-749" fmla="*/ 2466975 w 2570812"/>
                    <a:gd name="connsiteY12-750" fmla="*/ 95250 h 688975"/>
                    <a:gd name="connsiteX13-751" fmla="*/ 511175 w 2570812"/>
                    <a:gd name="connsiteY13-752" fmla="*/ 184150 h 688975"/>
                    <a:gd name="connsiteX14-753" fmla="*/ 180975 w 2570812"/>
                    <a:gd name="connsiteY14-754" fmla="*/ 0 h 688975"/>
                    <a:gd name="connsiteX0-755" fmla="*/ 180975 w 2570812"/>
                    <a:gd name="connsiteY0-756" fmla="*/ 0 h 688975"/>
                    <a:gd name="connsiteX1-757" fmla="*/ 6350 w 2570812"/>
                    <a:gd name="connsiteY1-758" fmla="*/ 152400 h 688975"/>
                    <a:gd name="connsiteX2-759" fmla="*/ 9525 w 2570812"/>
                    <a:gd name="connsiteY2-760" fmla="*/ 241300 h 688975"/>
                    <a:gd name="connsiteX3-761" fmla="*/ 2460625 w 2570812"/>
                    <a:gd name="connsiteY3-762" fmla="*/ 247650 h 688975"/>
                    <a:gd name="connsiteX4-763" fmla="*/ 2454275 w 2570812"/>
                    <a:gd name="connsiteY4-764" fmla="*/ 552450 h 688975"/>
                    <a:gd name="connsiteX5-765" fmla="*/ 66675 w 2570812"/>
                    <a:gd name="connsiteY5-766" fmla="*/ 565150 h 688975"/>
                    <a:gd name="connsiteX6-767" fmla="*/ 88900 w 2570812"/>
                    <a:gd name="connsiteY6-768" fmla="*/ 568325 h 688975"/>
                    <a:gd name="connsiteX7-769" fmla="*/ 92075 w 2570812"/>
                    <a:gd name="connsiteY7-770" fmla="*/ 520700 h 688975"/>
                    <a:gd name="connsiteX8-771" fmla="*/ 0 w 2570812"/>
                    <a:gd name="connsiteY8-772" fmla="*/ 593725 h 688975"/>
                    <a:gd name="connsiteX9-773" fmla="*/ 6350 w 2570812"/>
                    <a:gd name="connsiteY9-774" fmla="*/ 688975 h 688975"/>
                    <a:gd name="connsiteX10-775" fmla="*/ 2565400 w 2570812"/>
                    <a:gd name="connsiteY10-776" fmla="*/ 688975 h 688975"/>
                    <a:gd name="connsiteX11-777" fmla="*/ 2552700 w 2570812"/>
                    <a:gd name="connsiteY11-778" fmla="*/ 171450 h 688975"/>
                    <a:gd name="connsiteX12-779" fmla="*/ 2466975 w 2570812"/>
                    <a:gd name="connsiteY12-780" fmla="*/ 95250 h 688975"/>
                    <a:gd name="connsiteX13-781" fmla="*/ 511175 w 2570812"/>
                    <a:gd name="connsiteY13-782" fmla="*/ 184150 h 688975"/>
                    <a:gd name="connsiteX14-783" fmla="*/ 180975 w 2570812"/>
                    <a:gd name="connsiteY14-784" fmla="*/ 0 h 688975"/>
                    <a:gd name="connsiteX0-785" fmla="*/ 180975 w 2570812"/>
                    <a:gd name="connsiteY0-786" fmla="*/ 0 h 688975"/>
                    <a:gd name="connsiteX1-787" fmla="*/ 6350 w 2570812"/>
                    <a:gd name="connsiteY1-788" fmla="*/ 152400 h 688975"/>
                    <a:gd name="connsiteX2-789" fmla="*/ 9525 w 2570812"/>
                    <a:gd name="connsiteY2-790" fmla="*/ 241300 h 688975"/>
                    <a:gd name="connsiteX3-791" fmla="*/ 2460625 w 2570812"/>
                    <a:gd name="connsiteY3-792" fmla="*/ 247650 h 688975"/>
                    <a:gd name="connsiteX4-793" fmla="*/ 2457450 w 2570812"/>
                    <a:gd name="connsiteY4-794" fmla="*/ 561975 h 688975"/>
                    <a:gd name="connsiteX5-795" fmla="*/ 66675 w 2570812"/>
                    <a:gd name="connsiteY5-796" fmla="*/ 565150 h 688975"/>
                    <a:gd name="connsiteX6-797" fmla="*/ 88900 w 2570812"/>
                    <a:gd name="connsiteY6-798" fmla="*/ 568325 h 688975"/>
                    <a:gd name="connsiteX7-799" fmla="*/ 92075 w 2570812"/>
                    <a:gd name="connsiteY7-800" fmla="*/ 520700 h 688975"/>
                    <a:gd name="connsiteX8-801" fmla="*/ 0 w 2570812"/>
                    <a:gd name="connsiteY8-802" fmla="*/ 593725 h 688975"/>
                    <a:gd name="connsiteX9-803" fmla="*/ 6350 w 2570812"/>
                    <a:gd name="connsiteY9-804" fmla="*/ 688975 h 688975"/>
                    <a:gd name="connsiteX10-805" fmla="*/ 2565400 w 2570812"/>
                    <a:gd name="connsiteY10-806" fmla="*/ 688975 h 688975"/>
                    <a:gd name="connsiteX11-807" fmla="*/ 2552700 w 2570812"/>
                    <a:gd name="connsiteY11-808" fmla="*/ 171450 h 688975"/>
                    <a:gd name="connsiteX12-809" fmla="*/ 2466975 w 2570812"/>
                    <a:gd name="connsiteY12-810" fmla="*/ 95250 h 688975"/>
                    <a:gd name="connsiteX13-811" fmla="*/ 511175 w 2570812"/>
                    <a:gd name="connsiteY13-812" fmla="*/ 184150 h 688975"/>
                    <a:gd name="connsiteX14-813" fmla="*/ 180975 w 2570812"/>
                    <a:gd name="connsiteY14-814" fmla="*/ 0 h 688975"/>
                    <a:gd name="connsiteX0-815" fmla="*/ 180975 w 2570812"/>
                    <a:gd name="connsiteY0-816" fmla="*/ 0 h 688975"/>
                    <a:gd name="connsiteX1-817" fmla="*/ 6350 w 2570812"/>
                    <a:gd name="connsiteY1-818" fmla="*/ 152400 h 688975"/>
                    <a:gd name="connsiteX2-819" fmla="*/ 9525 w 2570812"/>
                    <a:gd name="connsiteY2-820" fmla="*/ 241300 h 688975"/>
                    <a:gd name="connsiteX3-821" fmla="*/ 2460625 w 2570812"/>
                    <a:gd name="connsiteY3-822" fmla="*/ 247650 h 688975"/>
                    <a:gd name="connsiteX4-823" fmla="*/ 2457450 w 2570812"/>
                    <a:gd name="connsiteY4-824" fmla="*/ 561975 h 688975"/>
                    <a:gd name="connsiteX5-825" fmla="*/ 66675 w 2570812"/>
                    <a:gd name="connsiteY5-826" fmla="*/ 565150 h 688975"/>
                    <a:gd name="connsiteX6-827" fmla="*/ 88900 w 2570812"/>
                    <a:gd name="connsiteY6-828" fmla="*/ 568325 h 688975"/>
                    <a:gd name="connsiteX7-829" fmla="*/ 92075 w 2570812"/>
                    <a:gd name="connsiteY7-830" fmla="*/ 520700 h 688975"/>
                    <a:gd name="connsiteX8-831" fmla="*/ 0 w 2570812"/>
                    <a:gd name="connsiteY8-832" fmla="*/ 593725 h 688975"/>
                    <a:gd name="connsiteX9-833" fmla="*/ 6350 w 2570812"/>
                    <a:gd name="connsiteY9-834" fmla="*/ 688975 h 688975"/>
                    <a:gd name="connsiteX10-835" fmla="*/ 2565400 w 2570812"/>
                    <a:gd name="connsiteY10-836" fmla="*/ 688975 h 688975"/>
                    <a:gd name="connsiteX11-837" fmla="*/ 2552700 w 2570812"/>
                    <a:gd name="connsiteY11-838" fmla="*/ 171450 h 688975"/>
                    <a:gd name="connsiteX12-839" fmla="*/ 2466975 w 2570812"/>
                    <a:gd name="connsiteY12-840" fmla="*/ 95250 h 688975"/>
                    <a:gd name="connsiteX13-841" fmla="*/ 485775 w 2570812"/>
                    <a:gd name="connsiteY13-842" fmla="*/ 171450 h 688975"/>
                    <a:gd name="connsiteX14-843" fmla="*/ 180975 w 2570812"/>
                    <a:gd name="connsiteY14-844" fmla="*/ 0 h 688975"/>
                    <a:gd name="connsiteX0-845" fmla="*/ 180975 w 2570812"/>
                    <a:gd name="connsiteY0-846" fmla="*/ 0 h 688975"/>
                    <a:gd name="connsiteX1-847" fmla="*/ 6350 w 2570812"/>
                    <a:gd name="connsiteY1-848" fmla="*/ 152400 h 688975"/>
                    <a:gd name="connsiteX2-849" fmla="*/ 9525 w 2570812"/>
                    <a:gd name="connsiteY2-850" fmla="*/ 241300 h 688975"/>
                    <a:gd name="connsiteX3-851" fmla="*/ 2460625 w 2570812"/>
                    <a:gd name="connsiteY3-852" fmla="*/ 247650 h 688975"/>
                    <a:gd name="connsiteX4-853" fmla="*/ 2457450 w 2570812"/>
                    <a:gd name="connsiteY4-854" fmla="*/ 561975 h 688975"/>
                    <a:gd name="connsiteX5-855" fmla="*/ 66675 w 2570812"/>
                    <a:gd name="connsiteY5-856" fmla="*/ 565150 h 688975"/>
                    <a:gd name="connsiteX6-857" fmla="*/ 88900 w 2570812"/>
                    <a:gd name="connsiteY6-858" fmla="*/ 568325 h 688975"/>
                    <a:gd name="connsiteX7-859" fmla="*/ 92075 w 2570812"/>
                    <a:gd name="connsiteY7-860" fmla="*/ 520700 h 688975"/>
                    <a:gd name="connsiteX8-861" fmla="*/ 0 w 2570812"/>
                    <a:gd name="connsiteY8-862" fmla="*/ 593725 h 688975"/>
                    <a:gd name="connsiteX9-863" fmla="*/ 6350 w 2570812"/>
                    <a:gd name="connsiteY9-864" fmla="*/ 688975 h 688975"/>
                    <a:gd name="connsiteX10-865" fmla="*/ 2565400 w 2570812"/>
                    <a:gd name="connsiteY10-866" fmla="*/ 688975 h 688975"/>
                    <a:gd name="connsiteX11-867" fmla="*/ 2552700 w 2570812"/>
                    <a:gd name="connsiteY11-868" fmla="*/ 171450 h 688975"/>
                    <a:gd name="connsiteX12-869" fmla="*/ 2466975 w 2570812"/>
                    <a:gd name="connsiteY12-870" fmla="*/ 95250 h 688975"/>
                    <a:gd name="connsiteX13-871" fmla="*/ 180975 w 2570812"/>
                    <a:gd name="connsiteY13-872" fmla="*/ 0 h 688975"/>
                    <a:gd name="connsiteX0-873" fmla="*/ 180975 w 2570812"/>
                    <a:gd name="connsiteY0-874" fmla="*/ 31750 h 720725"/>
                    <a:gd name="connsiteX1-875" fmla="*/ 6350 w 2570812"/>
                    <a:gd name="connsiteY1-876" fmla="*/ 184150 h 720725"/>
                    <a:gd name="connsiteX2-877" fmla="*/ 9525 w 2570812"/>
                    <a:gd name="connsiteY2-878" fmla="*/ 273050 h 720725"/>
                    <a:gd name="connsiteX3-879" fmla="*/ 2460625 w 2570812"/>
                    <a:gd name="connsiteY3-880" fmla="*/ 279400 h 720725"/>
                    <a:gd name="connsiteX4-881" fmla="*/ 2457450 w 2570812"/>
                    <a:gd name="connsiteY4-882" fmla="*/ 593725 h 720725"/>
                    <a:gd name="connsiteX5-883" fmla="*/ 66675 w 2570812"/>
                    <a:gd name="connsiteY5-884" fmla="*/ 596900 h 720725"/>
                    <a:gd name="connsiteX6-885" fmla="*/ 88900 w 2570812"/>
                    <a:gd name="connsiteY6-886" fmla="*/ 600075 h 720725"/>
                    <a:gd name="connsiteX7-887" fmla="*/ 92075 w 2570812"/>
                    <a:gd name="connsiteY7-888" fmla="*/ 552450 h 720725"/>
                    <a:gd name="connsiteX8-889" fmla="*/ 0 w 2570812"/>
                    <a:gd name="connsiteY8-890" fmla="*/ 625475 h 720725"/>
                    <a:gd name="connsiteX9-891" fmla="*/ 6350 w 2570812"/>
                    <a:gd name="connsiteY9-892" fmla="*/ 720725 h 720725"/>
                    <a:gd name="connsiteX10-893" fmla="*/ 2565400 w 2570812"/>
                    <a:gd name="connsiteY10-894" fmla="*/ 720725 h 720725"/>
                    <a:gd name="connsiteX11-895" fmla="*/ 2552700 w 2570812"/>
                    <a:gd name="connsiteY11-896" fmla="*/ 203200 h 720725"/>
                    <a:gd name="connsiteX12-897" fmla="*/ 2336800 w 2570812"/>
                    <a:gd name="connsiteY12-898" fmla="*/ 0 h 720725"/>
                    <a:gd name="connsiteX13-899" fmla="*/ 180975 w 2570812"/>
                    <a:gd name="connsiteY13-900" fmla="*/ 31750 h 720725"/>
                    <a:gd name="connsiteX0-901" fmla="*/ 180975 w 2570812"/>
                    <a:gd name="connsiteY0-902" fmla="*/ 0 h 688975"/>
                    <a:gd name="connsiteX1-903" fmla="*/ 6350 w 2570812"/>
                    <a:gd name="connsiteY1-904" fmla="*/ 152400 h 688975"/>
                    <a:gd name="connsiteX2-905" fmla="*/ 9525 w 2570812"/>
                    <a:gd name="connsiteY2-906" fmla="*/ 241300 h 688975"/>
                    <a:gd name="connsiteX3-907" fmla="*/ 2460625 w 2570812"/>
                    <a:gd name="connsiteY3-908" fmla="*/ 247650 h 688975"/>
                    <a:gd name="connsiteX4-909" fmla="*/ 2457450 w 2570812"/>
                    <a:gd name="connsiteY4-910" fmla="*/ 561975 h 688975"/>
                    <a:gd name="connsiteX5-911" fmla="*/ 66675 w 2570812"/>
                    <a:gd name="connsiteY5-912" fmla="*/ 565150 h 688975"/>
                    <a:gd name="connsiteX6-913" fmla="*/ 88900 w 2570812"/>
                    <a:gd name="connsiteY6-914" fmla="*/ 568325 h 688975"/>
                    <a:gd name="connsiteX7-915" fmla="*/ 92075 w 2570812"/>
                    <a:gd name="connsiteY7-916" fmla="*/ 520700 h 688975"/>
                    <a:gd name="connsiteX8-917" fmla="*/ 0 w 2570812"/>
                    <a:gd name="connsiteY8-918" fmla="*/ 593725 h 688975"/>
                    <a:gd name="connsiteX9-919" fmla="*/ 6350 w 2570812"/>
                    <a:gd name="connsiteY9-920" fmla="*/ 688975 h 688975"/>
                    <a:gd name="connsiteX10-921" fmla="*/ 2565400 w 2570812"/>
                    <a:gd name="connsiteY10-922" fmla="*/ 688975 h 688975"/>
                    <a:gd name="connsiteX11-923" fmla="*/ 2552700 w 2570812"/>
                    <a:gd name="connsiteY11-924" fmla="*/ 171450 h 688975"/>
                    <a:gd name="connsiteX12-925" fmla="*/ 2352675 w 2570812"/>
                    <a:gd name="connsiteY12-926" fmla="*/ 19050 h 688975"/>
                    <a:gd name="connsiteX13-927" fmla="*/ 180975 w 2570812"/>
                    <a:gd name="connsiteY13-928" fmla="*/ 0 h 688975"/>
                    <a:gd name="connsiteX0-929" fmla="*/ 225425 w 2570812"/>
                    <a:gd name="connsiteY0-930" fmla="*/ 0 h 714375"/>
                    <a:gd name="connsiteX1-931" fmla="*/ 6350 w 2570812"/>
                    <a:gd name="connsiteY1-932" fmla="*/ 177800 h 714375"/>
                    <a:gd name="connsiteX2-933" fmla="*/ 9525 w 2570812"/>
                    <a:gd name="connsiteY2-934" fmla="*/ 266700 h 714375"/>
                    <a:gd name="connsiteX3-935" fmla="*/ 2460625 w 2570812"/>
                    <a:gd name="connsiteY3-936" fmla="*/ 273050 h 714375"/>
                    <a:gd name="connsiteX4-937" fmla="*/ 2457450 w 2570812"/>
                    <a:gd name="connsiteY4-938" fmla="*/ 587375 h 714375"/>
                    <a:gd name="connsiteX5-939" fmla="*/ 66675 w 2570812"/>
                    <a:gd name="connsiteY5-940" fmla="*/ 590550 h 714375"/>
                    <a:gd name="connsiteX6-941" fmla="*/ 88900 w 2570812"/>
                    <a:gd name="connsiteY6-942" fmla="*/ 593725 h 714375"/>
                    <a:gd name="connsiteX7-943" fmla="*/ 92075 w 2570812"/>
                    <a:gd name="connsiteY7-944" fmla="*/ 546100 h 714375"/>
                    <a:gd name="connsiteX8-945" fmla="*/ 0 w 2570812"/>
                    <a:gd name="connsiteY8-946" fmla="*/ 619125 h 714375"/>
                    <a:gd name="connsiteX9-947" fmla="*/ 6350 w 2570812"/>
                    <a:gd name="connsiteY9-948" fmla="*/ 714375 h 714375"/>
                    <a:gd name="connsiteX10-949" fmla="*/ 2565400 w 2570812"/>
                    <a:gd name="connsiteY10-950" fmla="*/ 714375 h 714375"/>
                    <a:gd name="connsiteX11-951" fmla="*/ 2552700 w 2570812"/>
                    <a:gd name="connsiteY11-952" fmla="*/ 196850 h 714375"/>
                    <a:gd name="connsiteX12-953" fmla="*/ 2352675 w 2570812"/>
                    <a:gd name="connsiteY12-954" fmla="*/ 44450 h 714375"/>
                    <a:gd name="connsiteX13-955" fmla="*/ 225425 w 2570812"/>
                    <a:gd name="connsiteY13-956" fmla="*/ 0 h 714375"/>
                    <a:gd name="connsiteX0-957" fmla="*/ 225425 w 2570812"/>
                    <a:gd name="connsiteY0-958" fmla="*/ 0 h 714375"/>
                    <a:gd name="connsiteX1-959" fmla="*/ 6350 w 2570812"/>
                    <a:gd name="connsiteY1-960" fmla="*/ 177800 h 714375"/>
                    <a:gd name="connsiteX2-961" fmla="*/ 9525 w 2570812"/>
                    <a:gd name="connsiteY2-962" fmla="*/ 266700 h 714375"/>
                    <a:gd name="connsiteX3-963" fmla="*/ 2460625 w 2570812"/>
                    <a:gd name="connsiteY3-964" fmla="*/ 273050 h 714375"/>
                    <a:gd name="connsiteX4-965" fmla="*/ 2457450 w 2570812"/>
                    <a:gd name="connsiteY4-966" fmla="*/ 587375 h 714375"/>
                    <a:gd name="connsiteX5-967" fmla="*/ 66675 w 2570812"/>
                    <a:gd name="connsiteY5-968" fmla="*/ 590550 h 714375"/>
                    <a:gd name="connsiteX6-969" fmla="*/ 88900 w 2570812"/>
                    <a:gd name="connsiteY6-970" fmla="*/ 593725 h 714375"/>
                    <a:gd name="connsiteX7-971" fmla="*/ 92075 w 2570812"/>
                    <a:gd name="connsiteY7-972" fmla="*/ 546100 h 714375"/>
                    <a:gd name="connsiteX8-973" fmla="*/ 0 w 2570812"/>
                    <a:gd name="connsiteY8-974" fmla="*/ 619125 h 714375"/>
                    <a:gd name="connsiteX9-975" fmla="*/ 6350 w 2570812"/>
                    <a:gd name="connsiteY9-976" fmla="*/ 714375 h 714375"/>
                    <a:gd name="connsiteX10-977" fmla="*/ 2565400 w 2570812"/>
                    <a:gd name="connsiteY10-978" fmla="*/ 714375 h 714375"/>
                    <a:gd name="connsiteX11-979" fmla="*/ 2552700 w 2570812"/>
                    <a:gd name="connsiteY11-980" fmla="*/ 196850 h 714375"/>
                    <a:gd name="connsiteX12-981" fmla="*/ 2308225 w 2570812"/>
                    <a:gd name="connsiteY12-982" fmla="*/ 12700 h 714375"/>
                    <a:gd name="connsiteX13-983" fmla="*/ 225425 w 2570812"/>
                    <a:gd name="connsiteY13-984" fmla="*/ 0 h 714375"/>
                    <a:gd name="connsiteX0-985" fmla="*/ 225425 w 2570812"/>
                    <a:gd name="connsiteY0-986" fmla="*/ 0 h 714375"/>
                    <a:gd name="connsiteX1-987" fmla="*/ 6350 w 2570812"/>
                    <a:gd name="connsiteY1-988" fmla="*/ 177800 h 714375"/>
                    <a:gd name="connsiteX2-989" fmla="*/ 9525 w 2570812"/>
                    <a:gd name="connsiteY2-990" fmla="*/ 266700 h 714375"/>
                    <a:gd name="connsiteX3-991" fmla="*/ 2460625 w 2570812"/>
                    <a:gd name="connsiteY3-992" fmla="*/ 273050 h 714375"/>
                    <a:gd name="connsiteX4-993" fmla="*/ 2457450 w 2570812"/>
                    <a:gd name="connsiteY4-994" fmla="*/ 587375 h 714375"/>
                    <a:gd name="connsiteX5-995" fmla="*/ 66675 w 2570812"/>
                    <a:gd name="connsiteY5-996" fmla="*/ 590550 h 714375"/>
                    <a:gd name="connsiteX6-997" fmla="*/ 88900 w 2570812"/>
                    <a:gd name="connsiteY6-998" fmla="*/ 593725 h 714375"/>
                    <a:gd name="connsiteX7-999" fmla="*/ 92075 w 2570812"/>
                    <a:gd name="connsiteY7-1000" fmla="*/ 546100 h 714375"/>
                    <a:gd name="connsiteX8-1001" fmla="*/ 0 w 2570812"/>
                    <a:gd name="connsiteY8-1002" fmla="*/ 619125 h 714375"/>
                    <a:gd name="connsiteX9-1003" fmla="*/ 6350 w 2570812"/>
                    <a:gd name="connsiteY9-1004" fmla="*/ 714375 h 714375"/>
                    <a:gd name="connsiteX10-1005" fmla="*/ 2565400 w 2570812"/>
                    <a:gd name="connsiteY10-1006" fmla="*/ 714375 h 714375"/>
                    <a:gd name="connsiteX11-1007" fmla="*/ 2552700 w 2570812"/>
                    <a:gd name="connsiteY11-1008" fmla="*/ 196850 h 714375"/>
                    <a:gd name="connsiteX12-1009" fmla="*/ 2295525 w 2570812"/>
                    <a:gd name="connsiteY12-1010" fmla="*/ 0 h 714375"/>
                    <a:gd name="connsiteX13-1011" fmla="*/ 225425 w 2570812"/>
                    <a:gd name="connsiteY13-1012" fmla="*/ 0 h 714375"/>
                    <a:gd name="connsiteX0-1013" fmla="*/ 225425 w 2570812"/>
                    <a:gd name="connsiteY0-1014" fmla="*/ 0 h 714375"/>
                    <a:gd name="connsiteX1-1015" fmla="*/ 6350 w 2570812"/>
                    <a:gd name="connsiteY1-1016" fmla="*/ 177800 h 714375"/>
                    <a:gd name="connsiteX2-1017" fmla="*/ 9525 w 2570812"/>
                    <a:gd name="connsiteY2-1018" fmla="*/ 266700 h 714375"/>
                    <a:gd name="connsiteX3-1019" fmla="*/ 2460625 w 2570812"/>
                    <a:gd name="connsiteY3-1020" fmla="*/ 273050 h 714375"/>
                    <a:gd name="connsiteX4-1021" fmla="*/ 2457450 w 2570812"/>
                    <a:gd name="connsiteY4-1022" fmla="*/ 587375 h 714375"/>
                    <a:gd name="connsiteX5-1023" fmla="*/ 66675 w 2570812"/>
                    <a:gd name="connsiteY5-1024" fmla="*/ 590550 h 714375"/>
                    <a:gd name="connsiteX6-1025" fmla="*/ 88900 w 2570812"/>
                    <a:gd name="connsiteY6-1026" fmla="*/ 593725 h 714375"/>
                    <a:gd name="connsiteX7-1027" fmla="*/ 92075 w 2570812"/>
                    <a:gd name="connsiteY7-1028" fmla="*/ 546100 h 714375"/>
                    <a:gd name="connsiteX8-1029" fmla="*/ 0 w 2570812"/>
                    <a:gd name="connsiteY8-1030" fmla="*/ 619125 h 714375"/>
                    <a:gd name="connsiteX9-1031" fmla="*/ 6350 w 2570812"/>
                    <a:gd name="connsiteY9-1032" fmla="*/ 714375 h 714375"/>
                    <a:gd name="connsiteX10-1033" fmla="*/ 2565400 w 2570812"/>
                    <a:gd name="connsiteY10-1034" fmla="*/ 714375 h 714375"/>
                    <a:gd name="connsiteX11-1035" fmla="*/ 2552700 w 2570812"/>
                    <a:gd name="connsiteY11-1036" fmla="*/ 196850 h 714375"/>
                    <a:gd name="connsiteX12-1037" fmla="*/ 2295525 w 2570812"/>
                    <a:gd name="connsiteY12-1038" fmla="*/ 0 h 714375"/>
                    <a:gd name="connsiteX13-1039" fmla="*/ 225425 w 2570812"/>
                    <a:gd name="connsiteY13-1040" fmla="*/ 0 h 714375"/>
                    <a:gd name="connsiteX0-1041" fmla="*/ 225425 w 2573535"/>
                    <a:gd name="connsiteY0-1042" fmla="*/ 0 h 714375"/>
                    <a:gd name="connsiteX1-1043" fmla="*/ 6350 w 2573535"/>
                    <a:gd name="connsiteY1-1044" fmla="*/ 177800 h 714375"/>
                    <a:gd name="connsiteX2-1045" fmla="*/ 9525 w 2573535"/>
                    <a:gd name="connsiteY2-1046" fmla="*/ 266700 h 714375"/>
                    <a:gd name="connsiteX3-1047" fmla="*/ 2460625 w 2573535"/>
                    <a:gd name="connsiteY3-1048" fmla="*/ 273050 h 714375"/>
                    <a:gd name="connsiteX4-1049" fmla="*/ 2457450 w 2573535"/>
                    <a:gd name="connsiteY4-1050" fmla="*/ 587375 h 714375"/>
                    <a:gd name="connsiteX5-1051" fmla="*/ 66675 w 2573535"/>
                    <a:gd name="connsiteY5-1052" fmla="*/ 590550 h 714375"/>
                    <a:gd name="connsiteX6-1053" fmla="*/ 88900 w 2573535"/>
                    <a:gd name="connsiteY6-1054" fmla="*/ 593725 h 714375"/>
                    <a:gd name="connsiteX7-1055" fmla="*/ 92075 w 2573535"/>
                    <a:gd name="connsiteY7-1056" fmla="*/ 546100 h 714375"/>
                    <a:gd name="connsiteX8-1057" fmla="*/ 0 w 2573535"/>
                    <a:gd name="connsiteY8-1058" fmla="*/ 619125 h 714375"/>
                    <a:gd name="connsiteX9-1059" fmla="*/ 6350 w 2573535"/>
                    <a:gd name="connsiteY9-1060" fmla="*/ 714375 h 714375"/>
                    <a:gd name="connsiteX10-1061" fmla="*/ 2565400 w 2573535"/>
                    <a:gd name="connsiteY10-1062" fmla="*/ 714375 h 714375"/>
                    <a:gd name="connsiteX11-1063" fmla="*/ 2567732 w 2573535"/>
                    <a:gd name="connsiteY11-1064" fmla="*/ 201861 h 714375"/>
                    <a:gd name="connsiteX12-1065" fmla="*/ 2295525 w 2573535"/>
                    <a:gd name="connsiteY12-1066" fmla="*/ 0 h 714375"/>
                    <a:gd name="connsiteX13-1067" fmla="*/ 225425 w 2573535"/>
                    <a:gd name="connsiteY13-1068" fmla="*/ 0 h 714375"/>
                    <a:gd name="connsiteX0-1069" fmla="*/ 225425 w 2575177"/>
                    <a:gd name="connsiteY0-1070" fmla="*/ 0 h 714375"/>
                    <a:gd name="connsiteX1-1071" fmla="*/ 6350 w 2575177"/>
                    <a:gd name="connsiteY1-1072" fmla="*/ 177800 h 714375"/>
                    <a:gd name="connsiteX2-1073" fmla="*/ 9525 w 2575177"/>
                    <a:gd name="connsiteY2-1074" fmla="*/ 266700 h 714375"/>
                    <a:gd name="connsiteX3-1075" fmla="*/ 2460625 w 2575177"/>
                    <a:gd name="connsiteY3-1076" fmla="*/ 273050 h 714375"/>
                    <a:gd name="connsiteX4-1077" fmla="*/ 2457450 w 2575177"/>
                    <a:gd name="connsiteY4-1078" fmla="*/ 587375 h 714375"/>
                    <a:gd name="connsiteX5-1079" fmla="*/ 66675 w 2575177"/>
                    <a:gd name="connsiteY5-1080" fmla="*/ 590550 h 714375"/>
                    <a:gd name="connsiteX6-1081" fmla="*/ 88900 w 2575177"/>
                    <a:gd name="connsiteY6-1082" fmla="*/ 593725 h 714375"/>
                    <a:gd name="connsiteX7-1083" fmla="*/ 92075 w 2575177"/>
                    <a:gd name="connsiteY7-1084" fmla="*/ 546100 h 714375"/>
                    <a:gd name="connsiteX8-1085" fmla="*/ 0 w 2575177"/>
                    <a:gd name="connsiteY8-1086" fmla="*/ 619125 h 714375"/>
                    <a:gd name="connsiteX9-1087" fmla="*/ 6350 w 2575177"/>
                    <a:gd name="connsiteY9-1088" fmla="*/ 714375 h 714375"/>
                    <a:gd name="connsiteX10-1089" fmla="*/ 2565400 w 2575177"/>
                    <a:gd name="connsiteY10-1090" fmla="*/ 714375 h 714375"/>
                    <a:gd name="connsiteX11-1091" fmla="*/ 2572743 w 2575177"/>
                    <a:gd name="connsiteY11-1092" fmla="*/ 201861 h 714375"/>
                    <a:gd name="connsiteX12-1093" fmla="*/ 2295525 w 2575177"/>
                    <a:gd name="connsiteY12-1094" fmla="*/ 0 h 714375"/>
                    <a:gd name="connsiteX13-1095" fmla="*/ 225425 w 2575177"/>
                    <a:gd name="connsiteY13-1096" fmla="*/ 0 h 71437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58" name="Rectangle 22"/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-1" fmla="*/ 0 w 2376264"/>
                    <a:gd name="connsiteY0-2" fmla="*/ 0 h 321543"/>
                    <a:gd name="connsiteX1-3" fmla="*/ 2376264 w 2376264"/>
                    <a:gd name="connsiteY1-4" fmla="*/ 0 h 321543"/>
                    <a:gd name="connsiteX2-5" fmla="*/ 2376264 w 2376264"/>
                    <a:gd name="connsiteY2-6" fmla="*/ 321543 h 321543"/>
                    <a:gd name="connsiteX3-7" fmla="*/ 0 w 2376264"/>
                    <a:gd name="connsiteY3-8" fmla="*/ 321543 h 321543"/>
                    <a:gd name="connsiteX4-9" fmla="*/ 0 w 2376264"/>
                    <a:gd name="connsiteY4-10" fmla="*/ 0 h 321543"/>
                    <a:gd name="connsiteX0-11" fmla="*/ 0 w 2376264"/>
                    <a:gd name="connsiteY0-12" fmla="*/ 0 h 321543"/>
                    <a:gd name="connsiteX1-13" fmla="*/ 2376264 w 2376264"/>
                    <a:gd name="connsiteY1-14" fmla="*/ 0 h 321543"/>
                    <a:gd name="connsiteX2-15" fmla="*/ 2376264 w 2376264"/>
                    <a:gd name="connsiteY2-16" fmla="*/ 321543 h 321543"/>
                    <a:gd name="connsiteX3-17" fmla="*/ 0 w 2376264"/>
                    <a:gd name="connsiteY3-18" fmla="*/ 321543 h 321543"/>
                    <a:gd name="connsiteX4-19" fmla="*/ 0 w 2376264"/>
                    <a:gd name="connsiteY4-20" fmla="*/ 0 h 321543"/>
                    <a:gd name="connsiteX0-21" fmla="*/ 0 w 2376264"/>
                    <a:gd name="connsiteY0-22" fmla="*/ 0 h 321543"/>
                    <a:gd name="connsiteX1-23" fmla="*/ 2376264 w 2376264"/>
                    <a:gd name="connsiteY1-24" fmla="*/ 0 h 321543"/>
                    <a:gd name="connsiteX2-25" fmla="*/ 2376264 w 2376264"/>
                    <a:gd name="connsiteY2-26" fmla="*/ 321543 h 321543"/>
                    <a:gd name="connsiteX3-27" fmla="*/ 0 w 2376264"/>
                    <a:gd name="connsiteY3-28" fmla="*/ 321543 h 321543"/>
                    <a:gd name="connsiteX4-29" fmla="*/ 0 w 2376264"/>
                    <a:gd name="connsiteY4-30" fmla="*/ 0 h 32154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4203709" y="4329734"/>
                <a:ext cx="1681345" cy="465751"/>
                <a:chOff x="3622676" y="3492499"/>
                <a:chExt cx="2578868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5" name="Freeform 24"/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-1" fmla="*/ 190500 w 2559050"/>
                    <a:gd name="connsiteY0-2" fmla="*/ 0 h 698500"/>
                    <a:gd name="connsiteX1-3" fmla="*/ 0 w 2559050"/>
                    <a:gd name="connsiteY1-4" fmla="*/ 152400 h 698500"/>
                    <a:gd name="connsiteX2-5" fmla="*/ 19050 w 2559050"/>
                    <a:gd name="connsiteY2-6" fmla="*/ 241300 h 698500"/>
                    <a:gd name="connsiteX3-7" fmla="*/ 2501900 w 2559050"/>
                    <a:gd name="connsiteY3-8" fmla="*/ 241300 h 698500"/>
                    <a:gd name="connsiteX4-9" fmla="*/ 2470150 w 2559050"/>
                    <a:gd name="connsiteY4-10" fmla="*/ 552450 h 698500"/>
                    <a:gd name="connsiteX5-11" fmla="*/ 76200 w 2559050"/>
                    <a:gd name="connsiteY5-12" fmla="*/ 565150 h 698500"/>
                    <a:gd name="connsiteX6-13" fmla="*/ 101600 w 2559050"/>
                    <a:gd name="connsiteY6-14" fmla="*/ 520700 h 698500"/>
                    <a:gd name="connsiteX7-15" fmla="*/ 6350 w 2559050"/>
                    <a:gd name="connsiteY7-16" fmla="*/ 577850 h 698500"/>
                    <a:gd name="connsiteX8-17" fmla="*/ 44450 w 2559050"/>
                    <a:gd name="connsiteY8-18" fmla="*/ 666750 h 698500"/>
                    <a:gd name="connsiteX9-19" fmla="*/ 2400300 w 2559050"/>
                    <a:gd name="connsiteY9-20" fmla="*/ 692150 h 698500"/>
                    <a:gd name="connsiteX10-21" fmla="*/ 2432050 w 2559050"/>
                    <a:gd name="connsiteY10-22" fmla="*/ 666750 h 698500"/>
                    <a:gd name="connsiteX11-23" fmla="*/ 2501900 w 2559050"/>
                    <a:gd name="connsiteY11-24" fmla="*/ 698500 h 698500"/>
                    <a:gd name="connsiteX12-25" fmla="*/ 2552700 w 2559050"/>
                    <a:gd name="connsiteY12-26" fmla="*/ 685800 h 698500"/>
                    <a:gd name="connsiteX13-27" fmla="*/ 2559050 w 2559050"/>
                    <a:gd name="connsiteY13-28" fmla="*/ 158750 h 698500"/>
                    <a:gd name="connsiteX14-29" fmla="*/ 2476500 w 2559050"/>
                    <a:gd name="connsiteY14-30" fmla="*/ 95250 h 698500"/>
                    <a:gd name="connsiteX15-31" fmla="*/ 520700 w 2559050"/>
                    <a:gd name="connsiteY15-32" fmla="*/ 184150 h 698500"/>
                    <a:gd name="connsiteX16-33" fmla="*/ 190500 w 2559050"/>
                    <a:gd name="connsiteY16-34" fmla="*/ 0 h 698500"/>
                    <a:gd name="connsiteX0-35" fmla="*/ 184150 w 2552700"/>
                    <a:gd name="connsiteY0-36" fmla="*/ 0 h 698500"/>
                    <a:gd name="connsiteX1-37" fmla="*/ 9525 w 2552700"/>
                    <a:gd name="connsiteY1-38" fmla="*/ 152400 h 698500"/>
                    <a:gd name="connsiteX2-39" fmla="*/ 12700 w 2552700"/>
                    <a:gd name="connsiteY2-40" fmla="*/ 241300 h 698500"/>
                    <a:gd name="connsiteX3-41" fmla="*/ 2495550 w 2552700"/>
                    <a:gd name="connsiteY3-42" fmla="*/ 241300 h 698500"/>
                    <a:gd name="connsiteX4-43" fmla="*/ 2463800 w 2552700"/>
                    <a:gd name="connsiteY4-44" fmla="*/ 552450 h 698500"/>
                    <a:gd name="connsiteX5-45" fmla="*/ 69850 w 2552700"/>
                    <a:gd name="connsiteY5-46" fmla="*/ 565150 h 698500"/>
                    <a:gd name="connsiteX6-47" fmla="*/ 95250 w 2552700"/>
                    <a:gd name="connsiteY6-48" fmla="*/ 520700 h 698500"/>
                    <a:gd name="connsiteX7-49" fmla="*/ 0 w 2552700"/>
                    <a:gd name="connsiteY7-50" fmla="*/ 577850 h 698500"/>
                    <a:gd name="connsiteX8-51" fmla="*/ 38100 w 2552700"/>
                    <a:gd name="connsiteY8-52" fmla="*/ 666750 h 698500"/>
                    <a:gd name="connsiteX9-53" fmla="*/ 2393950 w 2552700"/>
                    <a:gd name="connsiteY9-54" fmla="*/ 692150 h 698500"/>
                    <a:gd name="connsiteX10-55" fmla="*/ 2425700 w 2552700"/>
                    <a:gd name="connsiteY10-56" fmla="*/ 666750 h 698500"/>
                    <a:gd name="connsiteX11-57" fmla="*/ 2495550 w 2552700"/>
                    <a:gd name="connsiteY11-58" fmla="*/ 698500 h 698500"/>
                    <a:gd name="connsiteX12-59" fmla="*/ 2546350 w 2552700"/>
                    <a:gd name="connsiteY12-60" fmla="*/ 685800 h 698500"/>
                    <a:gd name="connsiteX13-61" fmla="*/ 2552700 w 2552700"/>
                    <a:gd name="connsiteY13-62" fmla="*/ 158750 h 698500"/>
                    <a:gd name="connsiteX14-63" fmla="*/ 2470150 w 2552700"/>
                    <a:gd name="connsiteY14-64" fmla="*/ 95250 h 698500"/>
                    <a:gd name="connsiteX15-65" fmla="*/ 514350 w 2552700"/>
                    <a:gd name="connsiteY15-66" fmla="*/ 184150 h 698500"/>
                    <a:gd name="connsiteX16-67" fmla="*/ 184150 w 2552700"/>
                    <a:gd name="connsiteY16-68" fmla="*/ 0 h 698500"/>
                    <a:gd name="connsiteX0-69" fmla="*/ 184150 w 2571750"/>
                    <a:gd name="connsiteY0-70" fmla="*/ 0 h 698500"/>
                    <a:gd name="connsiteX1-71" fmla="*/ 9525 w 2571750"/>
                    <a:gd name="connsiteY1-72" fmla="*/ 152400 h 698500"/>
                    <a:gd name="connsiteX2-73" fmla="*/ 12700 w 2571750"/>
                    <a:gd name="connsiteY2-74" fmla="*/ 241300 h 698500"/>
                    <a:gd name="connsiteX3-75" fmla="*/ 2495550 w 2571750"/>
                    <a:gd name="connsiteY3-76" fmla="*/ 241300 h 698500"/>
                    <a:gd name="connsiteX4-77" fmla="*/ 2463800 w 2571750"/>
                    <a:gd name="connsiteY4-78" fmla="*/ 552450 h 698500"/>
                    <a:gd name="connsiteX5-79" fmla="*/ 69850 w 2571750"/>
                    <a:gd name="connsiteY5-80" fmla="*/ 565150 h 698500"/>
                    <a:gd name="connsiteX6-81" fmla="*/ 95250 w 2571750"/>
                    <a:gd name="connsiteY6-82" fmla="*/ 520700 h 698500"/>
                    <a:gd name="connsiteX7-83" fmla="*/ 0 w 2571750"/>
                    <a:gd name="connsiteY7-84" fmla="*/ 577850 h 698500"/>
                    <a:gd name="connsiteX8-85" fmla="*/ 38100 w 2571750"/>
                    <a:gd name="connsiteY8-86" fmla="*/ 666750 h 698500"/>
                    <a:gd name="connsiteX9-87" fmla="*/ 2393950 w 2571750"/>
                    <a:gd name="connsiteY9-88" fmla="*/ 692150 h 698500"/>
                    <a:gd name="connsiteX10-89" fmla="*/ 2425700 w 2571750"/>
                    <a:gd name="connsiteY10-90" fmla="*/ 666750 h 698500"/>
                    <a:gd name="connsiteX11-91" fmla="*/ 2495550 w 2571750"/>
                    <a:gd name="connsiteY11-92" fmla="*/ 698500 h 698500"/>
                    <a:gd name="connsiteX12-93" fmla="*/ 2546350 w 2571750"/>
                    <a:gd name="connsiteY12-94" fmla="*/ 685800 h 698500"/>
                    <a:gd name="connsiteX13-95" fmla="*/ 2571750 w 2571750"/>
                    <a:gd name="connsiteY13-96" fmla="*/ 193675 h 698500"/>
                    <a:gd name="connsiteX14-97" fmla="*/ 2470150 w 2571750"/>
                    <a:gd name="connsiteY14-98" fmla="*/ 95250 h 698500"/>
                    <a:gd name="connsiteX15-99" fmla="*/ 514350 w 2571750"/>
                    <a:gd name="connsiteY15-100" fmla="*/ 184150 h 698500"/>
                    <a:gd name="connsiteX16-101" fmla="*/ 184150 w 2571750"/>
                    <a:gd name="connsiteY16-102" fmla="*/ 0 h 698500"/>
                    <a:gd name="connsiteX0-103" fmla="*/ 184150 w 2555875"/>
                    <a:gd name="connsiteY0-104" fmla="*/ 0 h 698500"/>
                    <a:gd name="connsiteX1-105" fmla="*/ 9525 w 2555875"/>
                    <a:gd name="connsiteY1-106" fmla="*/ 152400 h 698500"/>
                    <a:gd name="connsiteX2-107" fmla="*/ 12700 w 2555875"/>
                    <a:gd name="connsiteY2-108" fmla="*/ 241300 h 698500"/>
                    <a:gd name="connsiteX3-109" fmla="*/ 2495550 w 2555875"/>
                    <a:gd name="connsiteY3-110" fmla="*/ 241300 h 698500"/>
                    <a:gd name="connsiteX4-111" fmla="*/ 2463800 w 2555875"/>
                    <a:gd name="connsiteY4-112" fmla="*/ 552450 h 698500"/>
                    <a:gd name="connsiteX5-113" fmla="*/ 69850 w 2555875"/>
                    <a:gd name="connsiteY5-114" fmla="*/ 565150 h 698500"/>
                    <a:gd name="connsiteX6-115" fmla="*/ 95250 w 2555875"/>
                    <a:gd name="connsiteY6-116" fmla="*/ 520700 h 698500"/>
                    <a:gd name="connsiteX7-117" fmla="*/ 0 w 2555875"/>
                    <a:gd name="connsiteY7-118" fmla="*/ 577850 h 698500"/>
                    <a:gd name="connsiteX8-119" fmla="*/ 38100 w 2555875"/>
                    <a:gd name="connsiteY8-120" fmla="*/ 666750 h 698500"/>
                    <a:gd name="connsiteX9-121" fmla="*/ 2393950 w 2555875"/>
                    <a:gd name="connsiteY9-122" fmla="*/ 692150 h 698500"/>
                    <a:gd name="connsiteX10-123" fmla="*/ 2425700 w 2555875"/>
                    <a:gd name="connsiteY10-124" fmla="*/ 666750 h 698500"/>
                    <a:gd name="connsiteX11-125" fmla="*/ 2495550 w 2555875"/>
                    <a:gd name="connsiteY11-126" fmla="*/ 698500 h 698500"/>
                    <a:gd name="connsiteX12-127" fmla="*/ 2546350 w 2555875"/>
                    <a:gd name="connsiteY12-128" fmla="*/ 685800 h 698500"/>
                    <a:gd name="connsiteX13-129" fmla="*/ 2555875 w 2555875"/>
                    <a:gd name="connsiteY13-130" fmla="*/ 171450 h 698500"/>
                    <a:gd name="connsiteX14-131" fmla="*/ 2470150 w 2555875"/>
                    <a:gd name="connsiteY14-132" fmla="*/ 95250 h 698500"/>
                    <a:gd name="connsiteX15-133" fmla="*/ 514350 w 2555875"/>
                    <a:gd name="connsiteY15-134" fmla="*/ 184150 h 698500"/>
                    <a:gd name="connsiteX16-135" fmla="*/ 184150 w 2555875"/>
                    <a:gd name="connsiteY16-136" fmla="*/ 0 h 698500"/>
                    <a:gd name="connsiteX0-137" fmla="*/ 184150 w 2562506"/>
                    <a:gd name="connsiteY0-138" fmla="*/ 0 h 698500"/>
                    <a:gd name="connsiteX1-139" fmla="*/ 9525 w 2562506"/>
                    <a:gd name="connsiteY1-140" fmla="*/ 152400 h 698500"/>
                    <a:gd name="connsiteX2-141" fmla="*/ 12700 w 2562506"/>
                    <a:gd name="connsiteY2-142" fmla="*/ 241300 h 698500"/>
                    <a:gd name="connsiteX3-143" fmla="*/ 2495550 w 2562506"/>
                    <a:gd name="connsiteY3-144" fmla="*/ 241300 h 698500"/>
                    <a:gd name="connsiteX4-145" fmla="*/ 2463800 w 2562506"/>
                    <a:gd name="connsiteY4-146" fmla="*/ 552450 h 698500"/>
                    <a:gd name="connsiteX5-147" fmla="*/ 69850 w 2562506"/>
                    <a:gd name="connsiteY5-148" fmla="*/ 565150 h 698500"/>
                    <a:gd name="connsiteX6-149" fmla="*/ 95250 w 2562506"/>
                    <a:gd name="connsiteY6-150" fmla="*/ 520700 h 698500"/>
                    <a:gd name="connsiteX7-151" fmla="*/ 0 w 2562506"/>
                    <a:gd name="connsiteY7-152" fmla="*/ 577850 h 698500"/>
                    <a:gd name="connsiteX8-153" fmla="*/ 38100 w 2562506"/>
                    <a:gd name="connsiteY8-154" fmla="*/ 666750 h 698500"/>
                    <a:gd name="connsiteX9-155" fmla="*/ 2393950 w 2562506"/>
                    <a:gd name="connsiteY9-156" fmla="*/ 692150 h 698500"/>
                    <a:gd name="connsiteX10-157" fmla="*/ 2425700 w 2562506"/>
                    <a:gd name="connsiteY10-158" fmla="*/ 666750 h 698500"/>
                    <a:gd name="connsiteX11-159" fmla="*/ 2495550 w 2562506"/>
                    <a:gd name="connsiteY11-160" fmla="*/ 698500 h 698500"/>
                    <a:gd name="connsiteX12-161" fmla="*/ 2562225 w 2562506"/>
                    <a:gd name="connsiteY12-162" fmla="*/ 685800 h 698500"/>
                    <a:gd name="connsiteX13-163" fmla="*/ 2555875 w 2562506"/>
                    <a:gd name="connsiteY13-164" fmla="*/ 171450 h 698500"/>
                    <a:gd name="connsiteX14-165" fmla="*/ 2470150 w 2562506"/>
                    <a:gd name="connsiteY14-166" fmla="*/ 95250 h 698500"/>
                    <a:gd name="connsiteX15-167" fmla="*/ 514350 w 2562506"/>
                    <a:gd name="connsiteY15-168" fmla="*/ 184150 h 698500"/>
                    <a:gd name="connsiteX16-169" fmla="*/ 184150 w 2562506"/>
                    <a:gd name="connsiteY16-170" fmla="*/ 0 h 698500"/>
                    <a:gd name="connsiteX0-171" fmla="*/ 184150 w 2562506"/>
                    <a:gd name="connsiteY0-172" fmla="*/ 0 h 692150"/>
                    <a:gd name="connsiteX1-173" fmla="*/ 9525 w 2562506"/>
                    <a:gd name="connsiteY1-174" fmla="*/ 152400 h 692150"/>
                    <a:gd name="connsiteX2-175" fmla="*/ 12700 w 2562506"/>
                    <a:gd name="connsiteY2-176" fmla="*/ 241300 h 692150"/>
                    <a:gd name="connsiteX3-177" fmla="*/ 2495550 w 2562506"/>
                    <a:gd name="connsiteY3-178" fmla="*/ 241300 h 692150"/>
                    <a:gd name="connsiteX4-179" fmla="*/ 2463800 w 2562506"/>
                    <a:gd name="connsiteY4-180" fmla="*/ 552450 h 692150"/>
                    <a:gd name="connsiteX5-181" fmla="*/ 69850 w 2562506"/>
                    <a:gd name="connsiteY5-182" fmla="*/ 565150 h 692150"/>
                    <a:gd name="connsiteX6-183" fmla="*/ 95250 w 2562506"/>
                    <a:gd name="connsiteY6-184" fmla="*/ 520700 h 692150"/>
                    <a:gd name="connsiteX7-185" fmla="*/ 0 w 2562506"/>
                    <a:gd name="connsiteY7-186" fmla="*/ 577850 h 692150"/>
                    <a:gd name="connsiteX8-187" fmla="*/ 38100 w 2562506"/>
                    <a:gd name="connsiteY8-188" fmla="*/ 666750 h 692150"/>
                    <a:gd name="connsiteX9-189" fmla="*/ 2393950 w 2562506"/>
                    <a:gd name="connsiteY9-190" fmla="*/ 692150 h 692150"/>
                    <a:gd name="connsiteX10-191" fmla="*/ 2425700 w 2562506"/>
                    <a:gd name="connsiteY10-192" fmla="*/ 666750 h 692150"/>
                    <a:gd name="connsiteX11-193" fmla="*/ 2479675 w 2562506"/>
                    <a:gd name="connsiteY11-194" fmla="*/ 692150 h 692150"/>
                    <a:gd name="connsiteX12-195" fmla="*/ 2562225 w 2562506"/>
                    <a:gd name="connsiteY12-196" fmla="*/ 685800 h 692150"/>
                    <a:gd name="connsiteX13-197" fmla="*/ 2555875 w 2562506"/>
                    <a:gd name="connsiteY13-198" fmla="*/ 171450 h 692150"/>
                    <a:gd name="connsiteX14-199" fmla="*/ 2470150 w 2562506"/>
                    <a:gd name="connsiteY14-200" fmla="*/ 95250 h 692150"/>
                    <a:gd name="connsiteX15-201" fmla="*/ 514350 w 2562506"/>
                    <a:gd name="connsiteY15-202" fmla="*/ 184150 h 692150"/>
                    <a:gd name="connsiteX16-203" fmla="*/ 184150 w 2562506"/>
                    <a:gd name="connsiteY16-204" fmla="*/ 0 h 692150"/>
                    <a:gd name="connsiteX0-205" fmla="*/ 184150 w 2562506"/>
                    <a:gd name="connsiteY0-206" fmla="*/ 0 h 692150"/>
                    <a:gd name="connsiteX1-207" fmla="*/ 9525 w 2562506"/>
                    <a:gd name="connsiteY1-208" fmla="*/ 152400 h 692150"/>
                    <a:gd name="connsiteX2-209" fmla="*/ 12700 w 2562506"/>
                    <a:gd name="connsiteY2-210" fmla="*/ 241300 h 692150"/>
                    <a:gd name="connsiteX3-211" fmla="*/ 2495550 w 2562506"/>
                    <a:gd name="connsiteY3-212" fmla="*/ 241300 h 692150"/>
                    <a:gd name="connsiteX4-213" fmla="*/ 2463800 w 2562506"/>
                    <a:gd name="connsiteY4-214" fmla="*/ 552450 h 692150"/>
                    <a:gd name="connsiteX5-215" fmla="*/ 69850 w 2562506"/>
                    <a:gd name="connsiteY5-216" fmla="*/ 565150 h 692150"/>
                    <a:gd name="connsiteX6-217" fmla="*/ 95250 w 2562506"/>
                    <a:gd name="connsiteY6-218" fmla="*/ 520700 h 692150"/>
                    <a:gd name="connsiteX7-219" fmla="*/ 0 w 2562506"/>
                    <a:gd name="connsiteY7-220" fmla="*/ 577850 h 692150"/>
                    <a:gd name="connsiteX8-221" fmla="*/ 38100 w 2562506"/>
                    <a:gd name="connsiteY8-222" fmla="*/ 666750 h 692150"/>
                    <a:gd name="connsiteX9-223" fmla="*/ 2393950 w 2562506"/>
                    <a:gd name="connsiteY9-224" fmla="*/ 692150 h 692150"/>
                    <a:gd name="connsiteX10-225" fmla="*/ 2435225 w 2562506"/>
                    <a:gd name="connsiteY10-226" fmla="*/ 666750 h 692150"/>
                    <a:gd name="connsiteX11-227" fmla="*/ 2479675 w 2562506"/>
                    <a:gd name="connsiteY11-228" fmla="*/ 692150 h 692150"/>
                    <a:gd name="connsiteX12-229" fmla="*/ 2562225 w 2562506"/>
                    <a:gd name="connsiteY12-230" fmla="*/ 685800 h 692150"/>
                    <a:gd name="connsiteX13-231" fmla="*/ 2555875 w 2562506"/>
                    <a:gd name="connsiteY13-232" fmla="*/ 171450 h 692150"/>
                    <a:gd name="connsiteX14-233" fmla="*/ 2470150 w 2562506"/>
                    <a:gd name="connsiteY14-234" fmla="*/ 95250 h 692150"/>
                    <a:gd name="connsiteX15-235" fmla="*/ 514350 w 2562506"/>
                    <a:gd name="connsiteY15-236" fmla="*/ 184150 h 692150"/>
                    <a:gd name="connsiteX16-237" fmla="*/ 184150 w 2562506"/>
                    <a:gd name="connsiteY16-238" fmla="*/ 0 h 692150"/>
                    <a:gd name="connsiteX0-239" fmla="*/ 184150 w 2562506"/>
                    <a:gd name="connsiteY0-240" fmla="*/ 0 h 692150"/>
                    <a:gd name="connsiteX1-241" fmla="*/ 9525 w 2562506"/>
                    <a:gd name="connsiteY1-242" fmla="*/ 152400 h 692150"/>
                    <a:gd name="connsiteX2-243" fmla="*/ 12700 w 2562506"/>
                    <a:gd name="connsiteY2-244" fmla="*/ 241300 h 692150"/>
                    <a:gd name="connsiteX3-245" fmla="*/ 2495550 w 2562506"/>
                    <a:gd name="connsiteY3-246" fmla="*/ 241300 h 692150"/>
                    <a:gd name="connsiteX4-247" fmla="*/ 2463800 w 2562506"/>
                    <a:gd name="connsiteY4-248" fmla="*/ 552450 h 692150"/>
                    <a:gd name="connsiteX5-249" fmla="*/ 69850 w 2562506"/>
                    <a:gd name="connsiteY5-250" fmla="*/ 565150 h 692150"/>
                    <a:gd name="connsiteX6-251" fmla="*/ 95250 w 2562506"/>
                    <a:gd name="connsiteY6-252" fmla="*/ 520700 h 692150"/>
                    <a:gd name="connsiteX7-253" fmla="*/ 0 w 2562506"/>
                    <a:gd name="connsiteY7-254" fmla="*/ 577850 h 692150"/>
                    <a:gd name="connsiteX8-255" fmla="*/ 9525 w 2562506"/>
                    <a:gd name="connsiteY8-256" fmla="*/ 688975 h 692150"/>
                    <a:gd name="connsiteX9-257" fmla="*/ 2393950 w 2562506"/>
                    <a:gd name="connsiteY9-258" fmla="*/ 692150 h 692150"/>
                    <a:gd name="connsiteX10-259" fmla="*/ 2435225 w 2562506"/>
                    <a:gd name="connsiteY10-260" fmla="*/ 666750 h 692150"/>
                    <a:gd name="connsiteX11-261" fmla="*/ 2479675 w 2562506"/>
                    <a:gd name="connsiteY11-262" fmla="*/ 692150 h 692150"/>
                    <a:gd name="connsiteX12-263" fmla="*/ 2562225 w 2562506"/>
                    <a:gd name="connsiteY12-264" fmla="*/ 685800 h 692150"/>
                    <a:gd name="connsiteX13-265" fmla="*/ 2555875 w 2562506"/>
                    <a:gd name="connsiteY13-266" fmla="*/ 171450 h 692150"/>
                    <a:gd name="connsiteX14-267" fmla="*/ 2470150 w 2562506"/>
                    <a:gd name="connsiteY14-268" fmla="*/ 95250 h 692150"/>
                    <a:gd name="connsiteX15-269" fmla="*/ 514350 w 2562506"/>
                    <a:gd name="connsiteY15-270" fmla="*/ 184150 h 692150"/>
                    <a:gd name="connsiteX16-271" fmla="*/ 184150 w 2562506"/>
                    <a:gd name="connsiteY16-272" fmla="*/ 0 h 692150"/>
                    <a:gd name="connsiteX0-273" fmla="*/ 180975 w 2559331"/>
                    <a:gd name="connsiteY0-274" fmla="*/ 0 h 692150"/>
                    <a:gd name="connsiteX1-275" fmla="*/ 6350 w 2559331"/>
                    <a:gd name="connsiteY1-276" fmla="*/ 152400 h 692150"/>
                    <a:gd name="connsiteX2-277" fmla="*/ 9525 w 2559331"/>
                    <a:gd name="connsiteY2-278" fmla="*/ 241300 h 692150"/>
                    <a:gd name="connsiteX3-279" fmla="*/ 2492375 w 2559331"/>
                    <a:gd name="connsiteY3-280" fmla="*/ 241300 h 692150"/>
                    <a:gd name="connsiteX4-281" fmla="*/ 2460625 w 2559331"/>
                    <a:gd name="connsiteY4-282" fmla="*/ 552450 h 692150"/>
                    <a:gd name="connsiteX5-283" fmla="*/ 66675 w 2559331"/>
                    <a:gd name="connsiteY5-284" fmla="*/ 565150 h 692150"/>
                    <a:gd name="connsiteX6-285" fmla="*/ 92075 w 2559331"/>
                    <a:gd name="connsiteY6-286" fmla="*/ 520700 h 692150"/>
                    <a:gd name="connsiteX7-287" fmla="*/ 0 w 2559331"/>
                    <a:gd name="connsiteY7-288" fmla="*/ 593725 h 692150"/>
                    <a:gd name="connsiteX8-289" fmla="*/ 6350 w 2559331"/>
                    <a:gd name="connsiteY8-290" fmla="*/ 688975 h 692150"/>
                    <a:gd name="connsiteX9-291" fmla="*/ 2390775 w 2559331"/>
                    <a:gd name="connsiteY9-292" fmla="*/ 692150 h 692150"/>
                    <a:gd name="connsiteX10-293" fmla="*/ 2432050 w 2559331"/>
                    <a:gd name="connsiteY10-294" fmla="*/ 666750 h 692150"/>
                    <a:gd name="connsiteX11-295" fmla="*/ 2476500 w 2559331"/>
                    <a:gd name="connsiteY11-296" fmla="*/ 692150 h 692150"/>
                    <a:gd name="connsiteX12-297" fmla="*/ 2559050 w 2559331"/>
                    <a:gd name="connsiteY12-298" fmla="*/ 685800 h 692150"/>
                    <a:gd name="connsiteX13-299" fmla="*/ 2552700 w 2559331"/>
                    <a:gd name="connsiteY13-300" fmla="*/ 171450 h 692150"/>
                    <a:gd name="connsiteX14-301" fmla="*/ 2466975 w 2559331"/>
                    <a:gd name="connsiteY14-302" fmla="*/ 95250 h 692150"/>
                    <a:gd name="connsiteX15-303" fmla="*/ 511175 w 2559331"/>
                    <a:gd name="connsiteY15-304" fmla="*/ 184150 h 692150"/>
                    <a:gd name="connsiteX16-305" fmla="*/ 180975 w 2559331"/>
                    <a:gd name="connsiteY16-306" fmla="*/ 0 h 692150"/>
                    <a:gd name="connsiteX0-307" fmla="*/ 180975 w 2559331"/>
                    <a:gd name="connsiteY0-308" fmla="*/ 0 h 692150"/>
                    <a:gd name="connsiteX1-309" fmla="*/ 6350 w 2559331"/>
                    <a:gd name="connsiteY1-310" fmla="*/ 152400 h 692150"/>
                    <a:gd name="connsiteX2-311" fmla="*/ 9525 w 2559331"/>
                    <a:gd name="connsiteY2-312" fmla="*/ 241300 h 692150"/>
                    <a:gd name="connsiteX3-313" fmla="*/ 2492375 w 2559331"/>
                    <a:gd name="connsiteY3-314" fmla="*/ 241300 h 692150"/>
                    <a:gd name="connsiteX4-315" fmla="*/ 2460625 w 2559331"/>
                    <a:gd name="connsiteY4-316" fmla="*/ 552450 h 692150"/>
                    <a:gd name="connsiteX5-317" fmla="*/ 66675 w 2559331"/>
                    <a:gd name="connsiteY5-318" fmla="*/ 565150 h 692150"/>
                    <a:gd name="connsiteX6-319" fmla="*/ 88900 w 2559331"/>
                    <a:gd name="connsiteY6-320" fmla="*/ 568325 h 692150"/>
                    <a:gd name="connsiteX7-321" fmla="*/ 92075 w 2559331"/>
                    <a:gd name="connsiteY7-322" fmla="*/ 520700 h 692150"/>
                    <a:gd name="connsiteX8-323" fmla="*/ 0 w 2559331"/>
                    <a:gd name="connsiteY8-324" fmla="*/ 593725 h 692150"/>
                    <a:gd name="connsiteX9-325" fmla="*/ 6350 w 2559331"/>
                    <a:gd name="connsiteY9-326" fmla="*/ 688975 h 692150"/>
                    <a:gd name="connsiteX10-327" fmla="*/ 2390775 w 2559331"/>
                    <a:gd name="connsiteY10-328" fmla="*/ 692150 h 692150"/>
                    <a:gd name="connsiteX11-329" fmla="*/ 2432050 w 2559331"/>
                    <a:gd name="connsiteY11-330" fmla="*/ 666750 h 692150"/>
                    <a:gd name="connsiteX12-331" fmla="*/ 2476500 w 2559331"/>
                    <a:gd name="connsiteY12-332" fmla="*/ 692150 h 692150"/>
                    <a:gd name="connsiteX13-333" fmla="*/ 2559050 w 2559331"/>
                    <a:gd name="connsiteY13-334" fmla="*/ 685800 h 692150"/>
                    <a:gd name="connsiteX14-335" fmla="*/ 2552700 w 2559331"/>
                    <a:gd name="connsiteY14-336" fmla="*/ 171450 h 692150"/>
                    <a:gd name="connsiteX15-337" fmla="*/ 2466975 w 2559331"/>
                    <a:gd name="connsiteY15-338" fmla="*/ 95250 h 692150"/>
                    <a:gd name="connsiteX16-339" fmla="*/ 511175 w 2559331"/>
                    <a:gd name="connsiteY16-340" fmla="*/ 184150 h 692150"/>
                    <a:gd name="connsiteX17" fmla="*/ 180975 w 2559331"/>
                    <a:gd name="connsiteY17" fmla="*/ 0 h 692150"/>
                    <a:gd name="connsiteX0-341" fmla="*/ 180975 w 2559331"/>
                    <a:gd name="connsiteY0-342" fmla="*/ 0 h 692150"/>
                    <a:gd name="connsiteX1-343" fmla="*/ 6350 w 2559331"/>
                    <a:gd name="connsiteY1-344" fmla="*/ 152400 h 692150"/>
                    <a:gd name="connsiteX2-345" fmla="*/ 9525 w 2559331"/>
                    <a:gd name="connsiteY2-346" fmla="*/ 241300 h 692150"/>
                    <a:gd name="connsiteX3-347" fmla="*/ 2454275 w 2559331"/>
                    <a:gd name="connsiteY3-348" fmla="*/ 234950 h 692150"/>
                    <a:gd name="connsiteX4-349" fmla="*/ 2460625 w 2559331"/>
                    <a:gd name="connsiteY4-350" fmla="*/ 552450 h 692150"/>
                    <a:gd name="connsiteX5-351" fmla="*/ 66675 w 2559331"/>
                    <a:gd name="connsiteY5-352" fmla="*/ 565150 h 692150"/>
                    <a:gd name="connsiteX6-353" fmla="*/ 88900 w 2559331"/>
                    <a:gd name="connsiteY6-354" fmla="*/ 568325 h 692150"/>
                    <a:gd name="connsiteX7-355" fmla="*/ 92075 w 2559331"/>
                    <a:gd name="connsiteY7-356" fmla="*/ 520700 h 692150"/>
                    <a:gd name="connsiteX8-357" fmla="*/ 0 w 2559331"/>
                    <a:gd name="connsiteY8-358" fmla="*/ 593725 h 692150"/>
                    <a:gd name="connsiteX9-359" fmla="*/ 6350 w 2559331"/>
                    <a:gd name="connsiteY9-360" fmla="*/ 688975 h 692150"/>
                    <a:gd name="connsiteX10-361" fmla="*/ 2390775 w 2559331"/>
                    <a:gd name="connsiteY10-362" fmla="*/ 692150 h 692150"/>
                    <a:gd name="connsiteX11-363" fmla="*/ 2432050 w 2559331"/>
                    <a:gd name="connsiteY11-364" fmla="*/ 666750 h 692150"/>
                    <a:gd name="connsiteX12-365" fmla="*/ 2476500 w 2559331"/>
                    <a:gd name="connsiteY12-366" fmla="*/ 692150 h 692150"/>
                    <a:gd name="connsiteX13-367" fmla="*/ 2559050 w 2559331"/>
                    <a:gd name="connsiteY13-368" fmla="*/ 685800 h 692150"/>
                    <a:gd name="connsiteX14-369" fmla="*/ 2552700 w 2559331"/>
                    <a:gd name="connsiteY14-370" fmla="*/ 171450 h 692150"/>
                    <a:gd name="connsiteX15-371" fmla="*/ 2466975 w 2559331"/>
                    <a:gd name="connsiteY15-372" fmla="*/ 95250 h 692150"/>
                    <a:gd name="connsiteX16-373" fmla="*/ 511175 w 2559331"/>
                    <a:gd name="connsiteY16-374" fmla="*/ 184150 h 692150"/>
                    <a:gd name="connsiteX17-375" fmla="*/ 180975 w 2559331"/>
                    <a:gd name="connsiteY17-376" fmla="*/ 0 h 692150"/>
                    <a:gd name="connsiteX0-377" fmla="*/ 180975 w 2559331"/>
                    <a:gd name="connsiteY0-378" fmla="*/ 0 h 692150"/>
                    <a:gd name="connsiteX1-379" fmla="*/ 6350 w 2559331"/>
                    <a:gd name="connsiteY1-380" fmla="*/ 152400 h 692150"/>
                    <a:gd name="connsiteX2-381" fmla="*/ 9525 w 2559331"/>
                    <a:gd name="connsiteY2-382" fmla="*/ 241300 h 692150"/>
                    <a:gd name="connsiteX3-383" fmla="*/ 2454275 w 2559331"/>
                    <a:gd name="connsiteY3-384" fmla="*/ 234950 h 692150"/>
                    <a:gd name="connsiteX4-385" fmla="*/ 2454275 w 2559331"/>
                    <a:gd name="connsiteY4-386" fmla="*/ 552450 h 692150"/>
                    <a:gd name="connsiteX5-387" fmla="*/ 66675 w 2559331"/>
                    <a:gd name="connsiteY5-388" fmla="*/ 565150 h 692150"/>
                    <a:gd name="connsiteX6-389" fmla="*/ 88900 w 2559331"/>
                    <a:gd name="connsiteY6-390" fmla="*/ 568325 h 692150"/>
                    <a:gd name="connsiteX7-391" fmla="*/ 92075 w 2559331"/>
                    <a:gd name="connsiteY7-392" fmla="*/ 520700 h 692150"/>
                    <a:gd name="connsiteX8-393" fmla="*/ 0 w 2559331"/>
                    <a:gd name="connsiteY8-394" fmla="*/ 593725 h 692150"/>
                    <a:gd name="connsiteX9-395" fmla="*/ 6350 w 2559331"/>
                    <a:gd name="connsiteY9-396" fmla="*/ 688975 h 692150"/>
                    <a:gd name="connsiteX10-397" fmla="*/ 2390775 w 2559331"/>
                    <a:gd name="connsiteY10-398" fmla="*/ 692150 h 692150"/>
                    <a:gd name="connsiteX11-399" fmla="*/ 2432050 w 2559331"/>
                    <a:gd name="connsiteY11-400" fmla="*/ 666750 h 692150"/>
                    <a:gd name="connsiteX12-401" fmla="*/ 2476500 w 2559331"/>
                    <a:gd name="connsiteY12-402" fmla="*/ 692150 h 692150"/>
                    <a:gd name="connsiteX13-403" fmla="*/ 2559050 w 2559331"/>
                    <a:gd name="connsiteY13-404" fmla="*/ 685800 h 692150"/>
                    <a:gd name="connsiteX14-405" fmla="*/ 2552700 w 2559331"/>
                    <a:gd name="connsiteY14-406" fmla="*/ 171450 h 692150"/>
                    <a:gd name="connsiteX15-407" fmla="*/ 2466975 w 2559331"/>
                    <a:gd name="connsiteY15-408" fmla="*/ 95250 h 692150"/>
                    <a:gd name="connsiteX16-409" fmla="*/ 511175 w 2559331"/>
                    <a:gd name="connsiteY16-410" fmla="*/ 184150 h 692150"/>
                    <a:gd name="connsiteX17-411" fmla="*/ 180975 w 2559331"/>
                    <a:gd name="connsiteY17-412" fmla="*/ 0 h 692150"/>
                    <a:gd name="connsiteX0-413" fmla="*/ 180975 w 2559331"/>
                    <a:gd name="connsiteY0-414" fmla="*/ 0 h 692150"/>
                    <a:gd name="connsiteX1-415" fmla="*/ 6350 w 2559331"/>
                    <a:gd name="connsiteY1-416" fmla="*/ 152400 h 692150"/>
                    <a:gd name="connsiteX2-417" fmla="*/ 9525 w 2559331"/>
                    <a:gd name="connsiteY2-418" fmla="*/ 241300 h 692150"/>
                    <a:gd name="connsiteX3-419" fmla="*/ 2454275 w 2559331"/>
                    <a:gd name="connsiteY3-420" fmla="*/ 234950 h 692150"/>
                    <a:gd name="connsiteX4-421" fmla="*/ 2454275 w 2559331"/>
                    <a:gd name="connsiteY4-422" fmla="*/ 552450 h 692150"/>
                    <a:gd name="connsiteX5-423" fmla="*/ 66675 w 2559331"/>
                    <a:gd name="connsiteY5-424" fmla="*/ 565150 h 692150"/>
                    <a:gd name="connsiteX6-425" fmla="*/ 88900 w 2559331"/>
                    <a:gd name="connsiteY6-426" fmla="*/ 568325 h 692150"/>
                    <a:gd name="connsiteX7-427" fmla="*/ 92075 w 2559331"/>
                    <a:gd name="connsiteY7-428" fmla="*/ 520700 h 692150"/>
                    <a:gd name="connsiteX8-429" fmla="*/ 0 w 2559331"/>
                    <a:gd name="connsiteY8-430" fmla="*/ 593725 h 692150"/>
                    <a:gd name="connsiteX9-431" fmla="*/ 6350 w 2559331"/>
                    <a:gd name="connsiteY9-432" fmla="*/ 688975 h 692150"/>
                    <a:gd name="connsiteX10-433" fmla="*/ 2390775 w 2559331"/>
                    <a:gd name="connsiteY10-434" fmla="*/ 692150 h 692150"/>
                    <a:gd name="connsiteX11-435" fmla="*/ 2432050 w 2559331"/>
                    <a:gd name="connsiteY11-436" fmla="*/ 666750 h 692150"/>
                    <a:gd name="connsiteX12-437" fmla="*/ 2476500 w 2559331"/>
                    <a:gd name="connsiteY12-438" fmla="*/ 692150 h 692150"/>
                    <a:gd name="connsiteX13-439" fmla="*/ 2559050 w 2559331"/>
                    <a:gd name="connsiteY13-440" fmla="*/ 685800 h 692150"/>
                    <a:gd name="connsiteX14-441" fmla="*/ 2552700 w 2559331"/>
                    <a:gd name="connsiteY14-442" fmla="*/ 171450 h 692150"/>
                    <a:gd name="connsiteX15-443" fmla="*/ 2466975 w 2559331"/>
                    <a:gd name="connsiteY15-444" fmla="*/ 95250 h 692150"/>
                    <a:gd name="connsiteX16-445" fmla="*/ 511175 w 2559331"/>
                    <a:gd name="connsiteY16-446" fmla="*/ 184150 h 692150"/>
                    <a:gd name="connsiteX17-447" fmla="*/ 180975 w 2559331"/>
                    <a:gd name="connsiteY17-448" fmla="*/ 0 h 692150"/>
                    <a:gd name="connsiteX0-449" fmla="*/ 180975 w 2559331"/>
                    <a:gd name="connsiteY0-450" fmla="*/ 0 h 692150"/>
                    <a:gd name="connsiteX1-451" fmla="*/ 6350 w 2559331"/>
                    <a:gd name="connsiteY1-452" fmla="*/ 152400 h 692150"/>
                    <a:gd name="connsiteX2-453" fmla="*/ 9525 w 2559331"/>
                    <a:gd name="connsiteY2-454" fmla="*/ 241300 h 692150"/>
                    <a:gd name="connsiteX3-455" fmla="*/ 2454275 w 2559331"/>
                    <a:gd name="connsiteY3-456" fmla="*/ 234950 h 692150"/>
                    <a:gd name="connsiteX4-457" fmla="*/ 2454275 w 2559331"/>
                    <a:gd name="connsiteY4-458" fmla="*/ 552450 h 692150"/>
                    <a:gd name="connsiteX5-459" fmla="*/ 66675 w 2559331"/>
                    <a:gd name="connsiteY5-460" fmla="*/ 565150 h 692150"/>
                    <a:gd name="connsiteX6-461" fmla="*/ 88900 w 2559331"/>
                    <a:gd name="connsiteY6-462" fmla="*/ 568325 h 692150"/>
                    <a:gd name="connsiteX7-463" fmla="*/ 92075 w 2559331"/>
                    <a:gd name="connsiteY7-464" fmla="*/ 520700 h 692150"/>
                    <a:gd name="connsiteX8-465" fmla="*/ 0 w 2559331"/>
                    <a:gd name="connsiteY8-466" fmla="*/ 593725 h 692150"/>
                    <a:gd name="connsiteX9-467" fmla="*/ 6350 w 2559331"/>
                    <a:gd name="connsiteY9-468" fmla="*/ 688975 h 692150"/>
                    <a:gd name="connsiteX10-469" fmla="*/ 2390775 w 2559331"/>
                    <a:gd name="connsiteY10-470" fmla="*/ 692150 h 692150"/>
                    <a:gd name="connsiteX11-471" fmla="*/ 2476500 w 2559331"/>
                    <a:gd name="connsiteY11-472" fmla="*/ 692150 h 692150"/>
                    <a:gd name="connsiteX12-473" fmla="*/ 2559050 w 2559331"/>
                    <a:gd name="connsiteY12-474" fmla="*/ 685800 h 692150"/>
                    <a:gd name="connsiteX13-475" fmla="*/ 2552700 w 2559331"/>
                    <a:gd name="connsiteY13-476" fmla="*/ 171450 h 692150"/>
                    <a:gd name="connsiteX14-477" fmla="*/ 2466975 w 2559331"/>
                    <a:gd name="connsiteY14-478" fmla="*/ 95250 h 692150"/>
                    <a:gd name="connsiteX15-479" fmla="*/ 511175 w 2559331"/>
                    <a:gd name="connsiteY15-480" fmla="*/ 184150 h 692150"/>
                    <a:gd name="connsiteX16-481" fmla="*/ 180975 w 2559331"/>
                    <a:gd name="connsiteY16-482" fmla="*/ 0 h 692150"/>
                    <a:gd name="connsiteX0-483" fmla="*/ 180975 w 2559331"/>
                    <a:gd name="connsiteY0-484" fmla="*/ 0 h 692150"/>
                    <a:gd name="connsiteX1-485" fmla="*/ 6350 w 2559331"/>
                    <a:gd name="connsiteY1-486" fmla="*/ 152400 h 692150"/>
                    <a:gd name="connsiteX2-487" fmla="*/ 9525 w 2559331"/>
                    <a:gd name="connsiteY2-488" fmla="*/ 241300 h 692150"/>
                    <a:gd name="connsiteX3-489" fmla="*/ 2454275 w 2559331"/>
                    <a:gd name="connsiteY3-490" fmla="*/ 234950 h 692150"/>
                    <a:gd name="connsiteX4-491" fmla="*/ 2454275 w 2559331"/>
                    <a:gd name="connsiteY4-492" fmla="*/ 552450 h 692150"/>
                    <a:gd name="connsiteX5-493" fmla="*/ 66675 w 2559331"/>
                    <a:gd name="connsiteY5-494" fmla="*/ 565150 h 692150"/>
                    <a:gd name="connsiteX6-495" fmla="*/ 88900 w 2559331"/>
                    <a:gd name="connsiteY6-496" fmla="*/ 568325 h 692150"/>
                    <a:gd name="connsiteX7-497" fmla="*/ 92075 w 2559331"/>
                    <a:gd name="connsiteY7-498" fmla="*/ 520700 h 692150"/>
                    <a:gd name="connsiteX8-499" fmla="*/ 0 w 2559331"/>
                    <a:gd name="connsiteY8-500" fmla="*/ 593725 h 692150"/>
                    <a:gd name="connsiteX9-501" fmla="*/ 6350 w 2559331"/>
                    <a:gd name="connsiteY9-502" fmla="*/ 688975 h 692150"/>
                    <a:gd name="connsiteX10-503" fmla="*/ 2390775 w 2559331"/>
                    <a:gd name="connsiteY10-504" fmla="*/ 692150 h 692150"/>
                    <a:gd name="connsiteX11-505" fmla="*/ 2559050 w 2559331"/>
                    <a:gd name="connsiteY11-506" fmla="*/ 685800 h 692150"/>
                    <a:gd name="connsiteX12-507" fmla="*/ 2552700 w 2559331"/>
                    <a:gd name="connsiteY12-508" fmla="*/ 171450 h 692150"/>
                    <a:gd name="connsiteX13-509" fmla="*/ 2466975 w 2559331"/>
                    <a:gd name="connsiteY13-510" fmla="*/ 95250 h 692150"/>
                    <a:gd name="connsiteX14-511" fmla="*/ 511175 w 2559331"/>
                    <a:gd name="connsiteY14-512" fmla="*/ 184150 h 692150"/>
                    <a:gd name="connsiteX15-513" fmla="*/ 180975 w 2559331"/>
                    <a:gd name="connsiteY15-514" fmla="*/ 0 h 692150"/>
                    <a:gd name="connsiteX0-515" fmla="*/ 180975 w 2559331"/>
                    <a:gd name="connsiteY0-516" fmla="*/ 0 h 688975"/>
                    <a:gd name="connsiteX1-517" fmla="*/ 6350 w 2559331"/>
                    <a:gd name="connsiteY1-518" fmla="*/ 152400 h 688975"/>
                    <a:gd name="connsiteX2-519" fmla="*/ 9525 w 2559331"/>
                    <a:gd name="connsiteY2-520" fmla="*/ 241300 h 688975"/>
                    <a:gd name="connsiteX3-521" fmla="*/ 2454275 w 2559331"/>
                    <a:gd name="connsiteY3-522" fmla="*/ 234950 h 688975"/>
                    <a:gd name="connsiteX4-523" fmla="*/ 2454275 w 2559331"/>
                    <a:gd name="connsiteY4-524" fmla="*/ 552450 h 688975"/>
                    <a:gd name="connsiteX5-525" fmla="*/ 66675 w 2559331"/>
                    <a:gd name="connsiteY5-526" fmla="*/ 565150 h 688975"/>
                    <a:gd name="connsiteX6-527" fmla="*/ 88900 w 2559331"/>
                    <a:gd name="connsiteY6-528" fmla="*/ 568325 h 688975"/>
                    <a:gd name="connsiteX7-529" fmla="*/ 92075 w 2559331"/>
                    <a:gd name="connsiteY7-530" fmla="*/ 520700 h 688975"/>
                    <a:gd name="connsiteX8-531" fmla="*/ 0 w 2559331"/>
                    <a:gd name="connsiteY8-532" fmla="*/ 593725 h 688975"/>
                    <a:gd name="connsiteX9-533" fmla="*/ 6350 w 2559331"/>
                    <a:gd name="connsiteY9-534" fmla="*/ 688975 h 688975"/>
                    <a:gd name="connsiteX10-535" fmla="*/ 2559050 w 2559331"/>
                    <a:gd name="connsiteY10-536" fmla="*/ 685800 h 688975"/>
                    <a:gd name="connsiteX11-537" fmla="*/ 2552700 w 2559331"/>
                    <a:gd name="connsiteY11-538" fmla="*/ 171450 h 688975"/>
                    <a:gd name="connsiteX12-539" fmla="*/ 2466975 w 2559331"/>
                    <a:gd name="connsiteY12-540" fmla="*/ 95250 h 688975"/>
                    <a:gd name="connsiteX13-541" fmla="*/ 511175 w 2559331"/>
                    <a:gd name="connsiteY13-542" fmla="*/ 184150 h 688975"/>
                    <a:gd name="connsiteX14-543" fmla="*/ 180975 w 2559331"/>
                    <a:gd name="connsiteY14-544" fmla="*/ 0 h 688975"/>
                    <a:gd name="connsiteX0-545" fmla="*/ 180975 w 2572231"/>
                    <a:gd name="connsiteY0-546" fmla="*/ 0 h 688975"/>
                    <a:gd name="connsiteX1-547" fmla="*/ 6350 w 2572231"/>
                    <a:gd name="connsiteY1-548" fmla="*/ 152400 h 688975"/>
                    <a:gd name="connsiteX2-549" fmla="*/ 9525 w 2572231"/>
                    <a:gd name="connsiteY2-550" fmla="*/ 241300 h 688975"/>
                    <a:gd name="connsiteX3-551" fmla="*/ 2454275 w 2572231"/>
                    <a:gd name="connsiteY3-552" fmla="*/ 234950 h 688975"/>
                    <a:gd name="connsiteX4-553" fmla="*/ 2454275 w 2572231"/>
                    <a:gd name="connsiteY4-554" fmla="*/ 552450 h 688975"/>
                    <a:gd name="connsiteX5-555" fmla="*/ 66675 w 2572231"/>
                    <a:gd name="connsiteY5-556" fmla="*/ 565150 h 688975"/>
                    <a:gd name="connsiteX6-557" fmla="*/ 88900 w 2572231"/>
                    <a:gd name="connsiteY6-558" fmla="*/ 568325 h 688975"/>
                    <a:gd name="connsiteX7-559" fmla="*/ 92075 w 2572231"/>
                    <a:gd name="connsiteY7-560" fmla="*/ 520700 h 688975"/>
                    <a:gd name="connsiteX8-561" fmla="*/ 0 w 2572231"/>
                    <a:gd name="connsiteY8-562" fmla="*/ 593725 h 688975"/>
                    <a:gd name="connsiteX9-563" fmla="*/ 6350 w 2572231"/>
                    <a:gd name="connsiteY9-564" fmla="*/ 688975 h 688975"/>
                    <a:gd name="connsiteX10-565" fmla="*/ 2559050 w 2572231"/>
                    <a:gd name="connsiteY10-566" fmla="*/ 685800 h 688975"/>
                    <a:gd name="connsiteX11-567" fmla="*/ 2552700 w 2572231"/>
                    <a:gd name="connsiteY11-568" fmla="*/ 171450 h 688975"/>
                    <a:gd name="connsiteX12-569" fmla="*/ 2466975 w 2572231"/>
                    <a:gd name="connsiteY12-570" fmla="*/ 95250 h 688975"/>
                    <a:gd name="connsiteX13-571" fmla="*/ 511175 w 2572231"/>
                    <a:gd name="connsiteY13-572" fmla="*/ 184150 h 688975"/>
                    <a:gd name="connsiteX14-573" fmla="*/ 180975 w 2572231"/>
                    <a:gd name="connsiteY14-574" fmla="*/ 0 h 688975"/>
                    <a:gd name="connsiteX0-575" fmla="*/ 180975 w 2572231"/>
                    <a:gd name="connsiteY0-576" fmla="*/ 0 h 688975"/>
                    <a:gd name="connsiteX1-577" fmla="*/ 6350 w 2572231"/>
                    <a:gd name="connsiteY1-578" fmla="*/ 152400 h 688975"/>
                    <a:gd name="connsiteX2-579" fmla="*/ 9525 w 2572231"/>
                    <a:gd name="connsiteY2-580" fmla="*/ 241300 h 688975"/>
                    <a:gd name="connsiteX3-581" fmla="*/ 2454275 w 2572231"/>
                    <a:gd name="connsiteY3-582" fmla="*/ 234950 h 688975"/>
                    <a:gd name="connsiteX4-583" fmla="*/ 2454275 w 2572231"/>
                    <a:gd name="connsiteY4-584" fmla="*/ 552450 h 688975"/>
                    <a:gd name="connsiteX5-585" fmla="*/ 66675 w 2572231"/>
                    <a:gd name="connsiteY5-586" fmla="*/ 565150 h 688975"/>
                    <a:gd name="connsiteX6-587" fmla="*/ 88900 w 2572231"/>
                    <a:gd name="connsiteY6-588" fmla="*/ 568325 h 688975"/>
                    <a:gd name="connsiteX7-589" fmla="*/ 92075 w 2572231"/>
                    <a:gd name="connsiteY7-590" fmla="*/ 520700 h 688975"/>
                    <a:gd name="connsiteX8-591" fmla="*/ 0 w 2572231"/>
                    <a:gd name="connsiteY8-592" fmla="*/ 593725 h 688975"/>
                    <a:gd name="connsiteX9-593" fmla="*/ 6350 w 2572231"/>
                    <a:gd name="connsiteY9-594" fmla="*/ 688975 h 688975"/>
                    <a:gd name="connsiteX10-595" fmla="*/ 2559050 w 2572231"/>
                    <a:gd name="connsiteY10-596" fmla="*/ 685800 h 688975"/>
                    <a:gd name="connsiteX11-597" fmla="*/ 2552700 w 2572231"/>
                    <a:gd name="connsiteY11-598" fmla="*/ 171450 h 688975"/>
                    <a:gd name="connsiteX12-599" fmla="*/ 2466975 w 2572231"/>
                    <a:gd name="connsiteY12-600" fmla="*/ 95250 h 688975"/>
                    <a:gd name="connsiteX13-601" fmla="*/ 511175 w 2572231"/>
                    <a:gd name="connsiteY13-602" fmla="*/ 184150 h 688975"/>
                    <a:gd name="connsiteX14-603" fmla="*/ 180975 w 2572231"/>
                    <a:gd name="connsiteY14-604" fmla="*/ 0 h 688975"/>
                    <a:gd name="connsiteX0-605" fmla="*/ 180975 w 2574798"/>
                    <a:gd name="connsiteY0-606" fmla="*/ 0 h 688975"/>
                    <a:gd name="connsiteX1-607" fmla="*/ 6350 w 2574798"/>
                    <a:gd name="connsiteY1-608" fmla="*/ 152400 h 688975"/>
                    <a:gd name="connsiteX2-609" fmla="*/ 9525 w 2574798"/>
                    <a:gd name="connsiteY2-610" fmla="*/ 241300 h 688975"/>
                    <a:gd name="connsiteX3-611" fmla="*/ 2454275 w 2574798"/>
                    <a:gd name="connsiteY3-612" fmla="*/ 234950 h 688975"/>
                    <a:gd name="connsiteX4-613" fmla="*/ 2454275 w 2574798"/>
                    <a:gd name="connsiteY4-614" fmla="*/ 552450 h 688975"/>
                    <a:gd name="connsiteX5-615" fmla="*/ 66675 w 2574798"/>
                    <a:gd name="connsiteY5-616" fmla="*/ 565150 h 688975"/>
                    <a:gd name="connsiteX6-617" fmla="*/ 88900 w 2574798"/>
                    <a:gd name="connsiteY6-618" fmla="*/ 568325 h 688975"/>
                    <a:gd name="connsiteX7-619" fmla="*/ 92075 w 2574798"/>
                    <a:gd name="connsiteY7-620" fmla="*/ 520700 h 688975"/>
                    <a:gd name="connsiteX8-621" fmla="*/ 0 w 2574798"/>
                    <a:gd name="connsiteY8-622" fmla="*/ 593725 h 688975"/>
                    <a:gd name="connsiteX9-623" fmla="*/ 6350 w 2574798"/>
                    <a:gd name="connsiteY9-624" fmla="*/ 688975 h 688975"/>
                    <a:gd name="connsiteX10-625" fmla="*/ 2562225 w 2574798"/>
                    <a:gd name="connsiteY10-626" fmla="*/ 666750 h 688975"/>
                    <a:gd name="connsiteX11-627" fmla="*/ 2552700 w 2574798"/>
                    <a:gd name="connsiteY11-628" fmla="*/ 171450 h 688975"/>
                    <a:gd name="connsiteX12-629" fmla="*/ 2466975 w 2574798"/>
                    <a:gd name="connsiteY12-630" fmla="*/ 95250 h 688975"/>
                    <a:gd name="connsiteX13-631" fmla="*/ 511175 w 2574798"/>
                    <a:gd name="connsiteY13-632" fmla="*/ 184150 h 688975"/>
                    <a:gd name="connsiteX14-633" fmla="*/ 180975 w 2574798"/>
                    <a:gd name="connsiteY14-634" fmla="*/ 0 h 688975"/>
                    <a:gd name="connsiteX0-635" fmla="*/ 180975 w 2574798"/>
                    <a:gd name="connsiteY0-636" fmla="*/ 0 h 688975"/>
                    <a:gd name="connsiteX1-637" fmla="*/ 6350 w 2574798"/>
                    <a:gd name="connsiteY1-638" fmla="*/ 152400 h 688975"/>
                    <a:gd name="connsiteX2-639" fmla="*/ 9525 w 2574798"/>
                    <a:gd name="connsiteY2-640" fmla="*/ 241300 h 688975"/>
                    <a:gd name="connsiteX3-641" fmla="*/ 2454275 w 2574798"/>
                    <a:gd name="connsiteY3-642" fmla="*/ 234950 h 688975"/>
                    <a:gd name="connsiteX4-643" fmla="*/ 2454275 w 2574798"/>
                    <a:gd name="connsiteY4-644" fmla="*/ 552450 h 688975"/>
                    <a:gd name="connsiteX5-645" fmla="*/ 66675 w 2574798"/>
                    <a:gd name="connsiteY5-646" fmla="*/ 565150 h 688975"/>
                    <a:gd name="connsiteX6-647" fmla="*/ 88900 w 2574798"/>
                    <a:gd name="connsiteY6-648" fmla="*/ 568325 h 688975"/>
                    <a:gd name="connsiteX7-649" fmla="*/ 92075 w 2574798"/>
                    <a:gd name="connsiteY7-650" fmla="*/ 520700 h 688975"/>
                    <a:gd name="connsiteX8-651" fmla="*/ 0 w 2574798"/>
                    <a:gd name="connsiteY8-652" fmla="*/ 593725 h 688975"/>
                    <a:gd name="connsiteX9-653" fmla="*/ 6350 w 2574798"/>
                    <a:gd name="connsiteY9-654" fmla="*/ 688975 h 688975"/>
                    <a:gd name="connsiteX10-655" fmla="*/ 2562225 w 2574798"/>
                    <a:gd name="connsiteY10-656" fmla="*/ 666750 h 688975"/>
                    <a:gd name="connsiteX11-657" fmla="*/ 2552700 w 2574798"/>
                    <a:gd name="connsiteY11-658" fmla="*/ 171450 h 688975"/>
                    <a:gd name="connsiteX12-659" fmla="*/ 2466975 w 2574798"/>
                    <a:gd name="connsiteY12-660" fmla="*/ 95250 h 688975"/>
                    <a:gd name="connsiteX13-661" fmla="*/ 511175 w 2574798"/>
                    <a:gd name="connsiteY13-662" fmla="*/ 184150 h 688975"/>
                    <a:gd name="connsiteX14-663" fmla="*/ 180975 w 2574798"/>
                    <a:gd name="connsiteY14-664" fmla="*/ 0 h 688975"/>
                    <a:gd name="connsiteX0-665" fmla="*/ 180975 w 2577418"/>
                    <a:gd name="connsiteY0-666" fmla="*/ 0 h 688975"/>
                    <a:gd name="connsiteX1-667" fmla="*/ 6350 w 2577418"/>
                    <a:gd name="connsiteY1-668" fmla="*/ 152400 h 688975"/>
                    <a:gd name="connsiteX2-669" fmla="*/ 9525 w 2577418"/>
                    <a:gd name="connsiteY2-670" fmla="*/ 241300 h 688975"/>
                    <a:gd name="connsiteX3-671" fmla="*/ 2454275 w 2577418"/>
                    <a:gd name="connsiteY3-672" fmla="*/ 234950 h 688975"/>
                    <a:gd name="connsiteX4-673" fmla="*/ 2454275 w 2577418"/>
                    <a:gd name="connsiteY4-674" fmla="*/ 552450 h 688975"/>
                    <a:gd name="connsiteX5-675" fmla="*/ 66675 w 2577418"/>
                    <a:gd name="connsiteY5-676" fmla="*/ 565150 h 688975"/>
                    <a:gd name="connsiteX6-677" fmla="*/ 88900 w 2577418"/>
                    <a:gd name="connsiteY6-678" fmla="*/ 568325 h 688975"/>
                    <a:gd name="connsiteX7-679" fmla="*/ 92075 w 2577418"/>
                    <a:gd name="connsiteY7-680" fmla="*/ 520700 h 688975"/>
                    <a:gd name="connsiteX8-681" fmla="*/ 0 w 2577418"/>
                    <a:gd name="connsiteY8-682" fmla="*/ 593725 h 688975"/>
                    <a:gd name="connsiteX9-683" fmla="*/ 6350 w 2577418"/>
                    <a:gd name="connsiteY9-684" fmla="*/ 688975 h 688975"/>
                    <a:gd name="connsiteX10-685" fmla="*/ 2565400 w 2577418"/>
                    <a:gd name="connsiteY10-686" fmla="*/ 688975 h 688975"/>
                    <a:gd name="connsiteX11-687" fmla="*/ 2552700 w 2577418"/>
                    <a:gd name="connsiteY11-688" fmla="*/ 171450 h 688975"/>
                    <a:gd name="connsiteX12-689" fmla="*/ 2466975 w 2577418"/>
                    <a:gd name="connsiteY12-690" fmla="*/ 95250 h 688975"/>
                    <a:gd name="connsiteX13-691" fmla="*/ 511175 w 2577418"/>
                    <a:gd name="connsiteY13-692" fmla="*/ 184150 h 688975"/>
                    <a:gd name="connsiteX14-693" fmla="*/ 180975 w 2577418"/>
                    <a:gd name="connsiteY14-694" fmla="*/ 0 h 688975"/>
                    <a:gd name="connsiteX0-695" fmla="*/ 180975 w 2577418"/>
                    <a:gd name="connsiteY0-696" fmla="*/ 0 h 688975"/>
                    <a:gd name="connsiteX1-697" fmla="*/ 6350 w 2577418"/>
                    <a:gd name="connsiteY1-698" fmla="*/ 152400 h 688975"/>
                    <a:gd name="connsiteX2-699" fmla="*/ 9525 w 2577418"/>
                    <a:gd name="connsiteY2-700" fmla="*/ 241300 h 688975"/>
                    <a:gd name="connsiteX3-701" fmla="*/ 2454275 w 2577418"/>
                    <a:gd name="connsiteY3-702" fmla="*/ 234950 h 688975"/>
                    <a:gd name="connsiteX4-703" fmla="*/ 2454275 w 2577418"/>
                    <a:gd name="connsiteY4-704" fmla="*/ 552450 h 688975"/>
                    <a:gd name="connsiteX5-705" fmla="*/ 66675 w 2577418"/>
                    <a:gd name="connsiteY5-706" fmla="*/ 565150 h 688975"/>
                    <a:gd name="connsiteX6-707" fmla="*/ 88900 w 2577418"/>
                    <a:gd name="connsiteY6-708" fmla="*/ 568325 h 688975"/>
                    <a:gd name="connsiteX7-709" fmla="*/ 92075 w 2577418"/>
                    <a:gd name="connsiteY7-710" fmla="*/ 520700 h 688975"/>
                    <a:gd name="connsiteX8-711" fmla="*/ 0 w 2577418"/>
                    <a:gd name="connsiteY8-712" fmla="*/ 593725 h 688975"/>
                    <a:gd name="connsiteX9-713" fmla="*/ 6350 w 2577418"/>
                    <a:gd name="connsiteY9-714" fmla="*/ 688975 h 688975"/>
                    <a:gd name="connsiteX10-715" fmla="*/ 2565400 w 2577418"/>
                    <a:gd name="connsiteY10-716" fmla="*/ 688975 h 688975"/>
                    <a:gd name="connsiteX11-717" fmla="*/ 2552700 w 2577418"/>
                    <a:gd name="connsiteY11-718" fmla="*/ 171450 h 688975"/>
                    <a:gd name="connsiteX12-719" fmla="*/ 2466975 w 2577418"/>
                    <a:gd name="connsiteY12-720" fmla="*/ 95250 h 688975"/>
                    <a:gd name="connsiteX13-721" fmla="*/ 511175 w 2577418"/>
                    <a:gd name="connsiteY13-722" fmla="*/ 184150 h 688975"/>
                    <a:gd name="connsiteX14-723" fmla="*/ 180975 w 2577418"/>
                    <a:gd name="connsiteY14-724" fmla="*/ 0 h 688975"/>
                    <a:gd name="connsiteX0-725" fmla="*/ 180975 w 2570812"/>
                    <a:gd name="connsiteY0-726" fmla="*/ 0 h 688975"/>
                    <a:gd name="connsiteX1-727" fmla="*/ 6350 w 2570812"/>
                    <a:gd name="connsiteY1-728" fmla="*/ 152400 h 688975"/>
                    <a:gd name="connsiteX2-729" fmla="*/ 9525 w 2570812"/>
                    <a:gd name="connsiteY2-730" fmla="*/ 241300 h 688975"/>
                    <a:gd name="connsiteX3-731" fmla="*/ 2454275 w 2570812"/>
                    <a:gd name="connsiteY3-732" fmla="*/ 234950 h 688975"/>
                    <a:gd name="connsiteX4-733" fmla="*/ 2454275 w 2570812"/>
                    <a:gd name="connsiteY4-734" fmla="*/ 552450 h 688975"/>
                    <a:gd name="connsiteX5-735" fmla="*/ 66675 w 2570812"/>
                    <a:gd name="connsiteY5-736" fmla="*/ 565150 h 688975"/>
                    <a:gd name="connsiteX6-737" fmla="*/ 88900 w 2570812"/>
                    <a:gd name="connsiteY6-738" fmla="*/ 568325 h 688975"/>
                    <a:gd name="connsiteX7-739" fmla="*/ 92075 w 2570812"/>
                    <a:gd name="connsiteY7-740" fmla="*/ 520700 h 688975"/>
                    <a:gd name="connsiteX8-741" fmla="*/ 0 w 2570812"/>
                    <a:gd name="connsiteY8-742" fmla="*/ 593725 h 688975"/>
                    <a:gd name="connsiteX9-743" fmla="*/ 6350 w 2570812"/>
                    <a:gd name="connsiteY9-744" fmla="*/ 688975 h 688975"/>
                    <a:gd name="connsiteX10-745" fmla="*/ 2565400 w 2570812"/>
                    <a:gd name="connsiteY10-746" fmla="*/ 688975 h 688975"/>
                    <a:gd name="connsiteX11-747" fmla="*/ 2552700 w 2570812"/>
                    <a:gd name="connsiteY11-748" fmla="*/ 171450 h 688975"/>
                    <a:gd name="connsiteX12-749" fmla="*/ 2466975 w 2570812"/>
                    <a:gd name="connsiteY12-750" fmla="*/ 95250 h 688975"/>
                    <a:gd name="connsiteX13-751" fmla="*/ 511175 w 2570812"/>
                    <a:gd name="connsiteY13-752" fmla="*/ 184150 h 688975"/>
                    <a:gd name="connsiteX14-753" fmla="*/ 180975 w 2570812"/>
                    <a:gd name="connsiteY14-754" fmla="*/ 0 h 688975"/>
                    <a:gd name="connsiteX0-755" fmla="*/ 180975 w 2570812"/>
                    <a:gd name="connsiteY0-756" fmla="*/ 0 h 688975"/>
                    <a:gd name="connsiteX1-757" fmla="*/ 6350 w 2570812"/>
                    <a:gd name="connsiteY1-758" fmla="*/ 152400 h 688975"/>
                    <a:gd name="connsiteX2-759" fmla="*/ 9525 w 2570812"/>
                    <a:gd name="connsiteY2-760" fmla="*/ 241300 h 688975"/>
                    <a:gd name="connsiteX3-761" fmla="*/ 2460625 w 2570812"/>
                    <a:gd name="connsiteY3-762" fmla="*/ 247650 h 688975"/>
                    <a:gd name="connsiteX4-763" fmla="*/ 2454275 w 2570812"/>
                    <a:gd name="connsiteY4-764" fmla="*/ 552450 h 688975"/>
                    <a:gd name="connsiteX5-765" fmla="*/ 66675 w 2570812"/>
                    <a:gd name="connsiteY5-766" fmla="*/ 565150 h 688975"/>
                    <a:gd name="connsiteX6-767" fmla="*/ 88900 w 2570812"/>
                    <a:gd name="connsiteY6-768" fmla="*/ 568325 h 688975"/>
                    <a:gd name="connsiteX7-769" fmla="*/ 92075 w 2570812"/>
                    <a:gd name="connsiteY7-770" fmla="*/ 520700 h 688975"/>
                    <a:gd name="connsiteX8-771" fmla="*/ 0 w 2570812"/>
                    <a:gd name="connsiteY8-772" fmla="*/ 593725 h 688975"/>
                    <a:gd name="connsiteX9-773" fmla="*/ 6350 w 2570812"/>
                    <a:gd name="connsiteY9-774" fmla="*/ 688975 h 688975"/>
                    <a:gd name="connsiteX10-775" fmla="*/ 2565400 w 2570812"/>
                    <a:gd name="connsiteY10-776" fmla="*/ 688975 h 688975"/>
                    <a:gd name="connsiteX11-777" fmla="*/ 2552700 w 2570812"/>
                    <a:gd name="connsiteY11-778" fmla="*/ 171450 h 688975"/>
                    <a:gd name="connsiteX12-779" fmla="*/ 2466975 w 2570812"/>
                    <a:gd name="connsiteY12-780" fmla="*/ 95250 h 688975"/>
                    <a:gd name="connsiteX13-781" fmla="*/ 511175 w 2570812"/>
                    <a:gd name="connsiteY13-782" fmla="*/ 184150 h 688975"/>
                    <a:gd name="connsiteX14-783" fmla="*/ 180975 w 2570812"/>
                    <a:gd name="connsiteY14-784" fmla="*/ 0 h 688975"/>
                    <a:gd name="connsiteX0-785" fmla="*/ 180975 w 2570812"/>
                    <a:gd name="connsiteY0-786" fmla="*/ 0 h 688975"/>
                    <a:gd name="connsiteX1-787" fmla="*/ 6350 w 2570812"/>
                    <a:gd name="connsiteY1-788" fmla="*/ 152400 h 688975"/>
                    <a:gd name="connsiteX2-789" fmla="*/ 9525 w 2570812"/>
                    <a:gd name="connsiteY2-790" fmla="*/ 241300 h 688975"/>
                    <a:gd name="connsiteX3-791" fmla="*/ 2460625 w 2570812"/>
                    <a:gd name="connsiteY3-792" fmla="*/ 247650 h 688975"/>
                    <a:gd name="connsiteX4-793" fmla="*/ 2457450 w 2570812"/>
                    <a:gd name="connsiteY4-794" fmla="*/ 561975 h 688975"/>
                    <a:gd name="connsiteX5-795" fmla="*/ 66675 w 2570812"/>
                    <a:gd name="connsiteY5-796" fmla="*/ 565150 h 688975"/>
                    <a:gd name="connsiteX6-797" fmla="*/ 88900 w 2570812"/>
                    <a:gd name="connsiteY6-798" fmla="*/ 568325 h 688975"/>
                    <a:gd name="connsiteX7-799" fmla="*/ 92075 w 2570812"/>
                    <a:gd name="connsiteY7-800" fmla="*/ 520700 h 688975"/>
                    <a:gd name="connsiteX8-801" fmla="*/ 0 w 2570812"/>
                    <a:gd name="connsiteY8-802" fmla="*/ 593725 h 688975"/>
                    <a:gd name="connsiteX9-803" fmla="*/ 6350 w 2570812"/>
                    <a:gd name="connsiteY9-804" fmla="*/ 688975 h 688975"/>
                    <a:gd name="connsiteX10-805" fmla="*/ 2565400 w 2570812"/>
                    <a:gd name="connsiteY10-806" fmla="*/ 688975 h 688975"/>
                    <a:gd name="connsiteX11-807" fmla="*/ 2552700 w 2570812"/>
                    <a:gd name="connsiteY11-808" fmla="*/ 171450 h 688975"/>
                    <a:gd name="connsiteX12-809" fmla="*/ 2466975 w 2570812"/>
                    <a:gd name="connsiteY12-810" fmla="*/ 95250 h 688975"/>
                    <a:gd name="connsiteX13-811" fmla="*/ 511175 w 2570812"/>
                    <a:gd name="connsiteY13-812" fmla="*/ 184150 h 688975"/>
                    <a:gd name="connsiteX14-813" fmla="*/ 180975 w 2570812"/>
                    <a:gd name="connsiteY14-814" fmla="*/ 0 h 688975"/>
                    <a:gd name="connsiteX0-815" fmla="*/ 180975 w 2570812"/>
                    <a:gd name="connsiteY0-816" fmla="*/ 0 h 688975"/>
                    <a:gd name="connsiteX1-817" fmla="*/ 6350 w 2570812"/>
                    <a:gd name="connsiteY1-818" fmla="*/ 152400 h 688975"/>
                    <a:gd name="connsiteX2-819" fmla="*/ 9525 w 2570812"/>
                    <a:gd name="connsiteY2-820" fmla="*/ 241300 h 688975"/>
                    <a:gd name="connsiteX3-821" fmla="*/ 2460625 w 2570812"/>
                    <a:gd name="connsiteY3-822" fmla="*/ 247650 h 688975"/>
                    <a:gd name="connsiteX4-823" fmla="*/ 2457450 w 2570812"/>
                    <a:gd name="connsiteY4-824" fmla="*/ 561975 h 688975"/>
                    <a:gd name="connsiteX5-825" fmla="*/ 66675 w 2570812"/>
                    <a:gd name="connsiteY5-826" fmla="*/ 565150 h 688975"/>
                    <a:gd name="connsiteX6-827" fmla="*/ 88900 w 2570812"/>
                    <a:gd name="connsiteY6-828" fmla="*/ 568325 h 688975"/>
                    <a:gd name="connsiteX7-829" fmla="*/ 92075 w 2570812"/>
                    <a:gd name="connsiteY7-830" fmla="*/ 520700 h 688975"/>
                    <a:gd name="connsiteX8-831" fmla="*/ 0 w 2570812"/>
                    <a:gd name="connsiteY8-832" fmla="*/ 593725 h 688975"/>
                    <a:gd name="connsiteX9-833" fmla="*/ 6350 w 2570812"/>
                    <a:gd name="connsiteY9-834" fmla="*/ 688975 h 688975"/>
                    <a:gd name="connsiteX10-835" fmla="*/ 2565400 w 2570812"/>
                    <a:gd name="connsiteY10-836" fmla="*/ 688975 h 688975"/>
                    <a:gd name="connsiteX11-837" fmla="*/ 2552700 w 2570812"/>
                    <a:gd name="connsiteY11-838" fmla="*/ 171450 h 688975"/>
                    <a:gd name="connsiteX12-839" fmla="*/ 2466975 w 2570812"/>
                    <a:gd name="connsiteY12-840" fmla="*/ 95250 h 688975"/>
                    <a:gd name="connsiteX13-841" fmla="*/ 485775 w 2570812"/>
                    <a:gd name="connsiteY13-842" fmla="*/ 171450 h 688975"/>
                    <a:gd name="connsiteX14-843" fmla="*/ 180975 w 2570812"/>
                    <a:gd name="connsiteY14-844" fmla="*/ 0 h 688975"/>
                    <a:gd name="connsiteX0-845" fmla="*/ 180975 w 2570812"/>
                    <a:gd name="connsiteY0-846" fmla="*/ 0 h 688975"/>
                    <a:gd name="connsiteX1-847" fmla="*/ 6350 w 2570812"/>
                    <a:gd name="connsiteY1-848" fmla="*/ 152400 h 688975"/>
                    <a:gd name="connsiteX2-849" fmla="*/ 9525 w 2570812"/>
                    <a:gd name="connsiteY2-850" fmla="*/ 241300 h 688975"/>
                    <a:gd name="connsiteX3-851" fmla="*/ 2460625 w 2570812"/>
                    <a:gd name="connsiteY3-852" fmla="*/ 247650 h 688975"/>
                    <a:gd name="connsiteX4-853" fmla="*/ 2457450 w 2570812"/>
                    <a:gd name="connsiteY4-854" fmla="*/ 561975 h 688975"/>
                    <a:gd name="connsiteX5-855" fmla="*/ 66675 w 2570812"/>
                    <a:gd name="connsiteY5-856" fmla="*/ 565150 h 688975"/>
                    <a:gd name="connsiteX6-857" fmla="*/ 88900 w 2570812"/>
                    <a:gd name="connsiteY6-858" fmla="*/ 568325 h 688975"/>
                    <a:gd name="connsiteX7-859" fmla="*/ 92075 w 2570812"/>
                    <a:gd name="connsiteY7-860" fmla="*/ 520700 h 688975"/>
                    <a:gd name="connsiteX8-861" fmla="*/ 0 w 2570812"/>
                    <a:gd name="connsiteY8-862" fmla="*/ 593725 h 688975"/>
                    <a:gd name="connsiteX9-863" fmla="*/ 6350 w 2570812"/>
                    <a:gd name="connsiteY9-864" fmla="*/ 688975 h 688975"/>
                    <a:gd name="connsiteX10-865" fmla="*/ 2565400 w 2570812"/>
                    <a:gd name="connsiteY10-866" fmla="*/ 688975 h 688975"/>
                    <a:gd name="connsiteX11-867" fmla="*/ 2552700 w 2570812"/>
                    <a:gd name="connsiteY11-868" fmla="*/ 171450 h 688975"/>
                    <a:gd name="connsiteX12-869" fmla="*/ 2466975 w 2570812"/>
                    <a:gd name="connsiteY12-870" fmla="*/ 95250 h 688975"/>
                    <a:gd name="connsiteX13-871" fmla="*/ 180975 w 2570812"/>
                    <a:gd name="connsiteY13-872" fmla="*/ 0 h 688975"/>
                    <a:gd name="connsiteX0-873" fmla="*/ 180975 w 2570812"/>
                    <a:gd name="connsiteY0-874" fmla="*/ 31750 h 720725"/>
                    <a:gd name="connsiteX1-875" fmla="*/ 6350 w 2570812"/>
                    <a:gd name="connsiteY1-876" fmla="*/ 184150 h 720725"/>
                    <a:gd name="connsiteX2-877" fmla="*/ 9525 w 2570812"/>
                    <a:gd name="connsiteY2-878" fmla="*/ 273050 h 720725"/>
                    <a:gd name="connsiteX3-879" fmla="*/ 2460625 w 2570812"/>
                    <a:gd name="connsiteY3-880" fmla="*/ 279400 h 720725"/>
                    <a:gd name="connsiteX4-881" fmla="*/ 2457450 w 2570812"/>
                    <a:gd name="connsiteY4-882" fmla="*/ 593725 h 720725"/>
                    <a:gd name="connsiteX5-883" fmla="*/ 66675 w 2570812"/>
                    <a:gd name="connsiteY5-884" fmla="*/ 596900 h 720725"/>
                    <a:gd name="connsiteX6-885" fmla="*/ 88900 w 2570812"/>
                    <a:gd name="connsiteY6-886" fmla="*/ 600075 h 720725"/>
                    <a:gd name="connsiteX7-887" fmla="*/ 92075 w 2570812"/>
                    <a:gd name="connsiteY7-888" fmla="*/ 552450 h 720725"/>
                    <a:gd name="connsiteX8-889" fmla="*/ 0 w 2570812"/>
                    <a:gd name="connsiteY8-890" fmla="*/ 625475 h 720725"/>
                    <a:gd name="connsiteX9-891" fmla="*/ 6350 w 2570812"/>
                    <a:gd name="connsiteY9-892" fmla="*/ 720725 h 720725"/>
                    <a:gd name="connsiteX10-893" fmla="*/ 2565400 w 2570812"/>
                    <a:gd name="connsiteY10-894" fmla="*/ 720725 h 720725"/>
                    <a:gd name="connsiteX11-895" fmla="*/ 2552700 w 2570812"/>
                    <a:gd name="connsiteY11-896" fmla="*/ 203200 h 720725"/>
                    <a:gd name="connsiteX12-897" fmla="*/ 2336800 w 2570812"/>
                    <a:gd name="connsiteY12-898" fmla="*/ 0 h 720725"/>
                    <a:gd name="connsiteX13-899" fmla="*/ 180975 w 2570812"/>
                    <a:gd name="connsiteY13-900" fmla="*/ 31750 h 720725"/>
                    <a:gd name="connsiteX0-901" fmla="*/ 180975 w 2570812"/>
                    <a:gd name="connsiteY0-902" fmla="*/ 0 h 688975"/>
                    <a:gd name="connsiteX1-903" fmla="*/ 6350 w 2570812"/>
                    <a:gd name="connsiteY1-904" fmla="*/ 152400 h 688975"/>
                    <a:gd name="connsiteX2-905" fmla="*/ 9525 w 2570812"/>
                    <a:gd name="connsiteY2-906" fmla="*/ 241300 h 688975"/>
                    <a:gd name="connsiteX3-907" fmla="*/ 2460625 w 2570812"/>
                    <a:gd name="connsiteY3-908" fmla="*/ 247650 h 688975"/>
                    <a:gd name="connsiteX4-909" fmla="*/ 2457450 w 2570812"/>
                    <a:gd name="connsiteY4-910" fmla="*/ 561975 h 688975"/>
                    <a:gd name="connsiteX5-911" fmla="*/ 66675 w 2570812"/>
                    <a:gd name="connsiteY5-912" fmla="*/ 565150 h 688975"/>
                    <a:gd name="connsiteX6-913" fmla="*/ 88900 w 2570812"/>
                    <a:gd name="connsiteY6-914" fmla="*/ 568325 h 688975"/>
                    <a:gd name="connsiteX7-915" fmla="*/ 92075 w 2570812"/>
                    <a:gd name="connsiteY7-916" fmla="*/ 520700 h 688975"/>
                    <a:gd name="connsiteX8-917" fmla="*/ 0 w 2570812"/>
                    <a:gd name="connsiteY8-918" fmla="*/ 593725 h 688975"/>
                    <a:gd name="connsiteX9-919" fmla="*/ 6350 w 2570812"/>
                    <a:gd name="connsiteY9-920" fmla="*/ 688975 h 688975"/>
                    <a:gd name="connsiteX10-921" fmla="*/ 2565400 w 2570812"/>
                    <a:gd name="connsiteY10-922" fmla="*/ 688975 h 688975"/>
                    <a:gd name="connsiteX11-923" fmla="*/ 2552700 w 2570812"/>
                    <a:gd name="connsiteY11-924" fmla="*/ 171450 h 688975"/>
                    <a:gd name="connsiteX12-925" fmla="*/ 2352675 w 2570812"/>
                    <a:gd name="connsiteY12-926" fmla="*/ 19050 h 688975"/>
                    <a:gd name="connsiteX13-927" fmla="*/ 180975 w 2570812"/>
                    <a:gd name="connsiteY13-928" fmla="*/ 0 h 688975"/>
                    <a:gd name="connsiteX0-929" fmla="*/ 225425 w 2570812"/>
                    <a:gd name="connsiteY0-930" fmla="*/ 0 h 714375"/>
                    <a:gd name="connsiteX1-931" fmla="*/ 6350 w 2570812"/>
                    <a:gd name="connsiteY1-932" fmla="*/ 177800 h 714375"/>
                    <a:gd name="connsiteX2-933" fmla="*/ 9525 w 2570812"/>
                    <a:gd name="connsiteY2-934" fmla="*/ 266700 h 714375"/>
                    <a:gd name="connsiteX3-935" fmla="*/ 2460625 w 2570812"/>
                    <a:gd name="connsiteY3-936" fmla="*/ 273050 h 714375"/>
                    <a:gd name="connsiteX4-937" fmla="*/ 2457450 w 2570812"/>
                    <a:gd name="connsiteY4-938" fmla="*/ 587375 h 714375"/>
                    <a:gd name="connsiteX5-939" fmla="*/ 66675 w 2570812"/>
                    <a:gd name="connsiteY5-940" fmla="*/ 590550 h 714375"/>
                    <a:gd name="connsiteX6-941" fmla="*/ 88900 w 2570812"/>
                    <a:gd name="connsiteY6-942" fmla="*/ 593725 h 714375"/>
                    <a:gd name="connsiteX7-943" fmla="*/ 92075 w 2570812"/>
                    <a:gd name="connsiteY7-944" fmla="*/ 546100 h 714375"/>
                    <a:gd name="connsiteX8-945" fmla="*/ 0 w 2570812"/>
                    <a:gd name="connsiteY8-946" fmla="*/ 619125 h 714375"/>
                    <a:gd name="connsiteX9-947" fmla="*/ 6350 w 2570812"/>
                    <a:gd name="connsiteY9-948" fmla="*/ 714375 h 714375"/>
                    <a:gd name="connsiteX10-949" fmla="*/ 2565400 w 2570812"/>
                    <a:gd name="connsiteY10-950" fmla="*/ 714375 h 714375"/>
                    <a:gd name="connsiteX11-951" fmla="*/ 2552700 w 2570812"/>
                    <a:gd name="connsiteY11-952" fmla="*/ 196850 h 714375"/>
                    <a:gd name="connsiteX12-953" fmla="*/ 2352675 w 2570812"/>
                    <a:gd name="connsiteY12-954" fmla="*/ 44450 h 714375"/>
                    <a:gd name="connsiteX13-955" fmla="*/ 225425 w 2570812"/>
                    <a:gd name="connsiteY13-956" fmla="*/ 0 h 714375"/>
                    <a:gd name="connsiteX0-957" fmla="*/ 225425 w 2570812"/>
                    <a:gd name="connsiteY0-958" fmla="*/ 0 h 714375"/>
                    <a:gd name="connsiteX1-959" fmla="*/ 6350 w 2570812"/>
                    <a:gd name="connsiteY1-960" fmla="*/ 177800 h 714375"/>
                    <a:gd name="connsiteX2-961" fmla="*/ 9525 w 2570812"/>
                    <a:gd name="connsiteY2-962" fmla="*/ 266700 h 714375"/>
                    <a:gd name="connsiteX3-963" fmla="*/ 2460625 w 2570812"/>
                    <a:gd name="connsiteY3-964" fmla="*/ 273050 h 714375"/>
                    <a:gd name="connsiteX4-965" fmla="*/ 2457450 w 2570812"/>
                    <a:gd name="connsiteY4-966" fmla="*/ 587375 h 714375"/>
                    <a:gd name="connsiteX5-967" fmla="*/ 66675 w 2570812"/>
                    <a:gd name="connsiteY5-968" fmla="*/ 590550 h 714375"/>
                    <a:gd name="connsiteX6-969" fmla="*/ 88900 w 2570812"/>
                    <a:gd name="connsiteY6-970" fmla="*/ 593725 h 714375"/>
                    <a:gd name="connsiteX7-971" fmla="*/ 92075 w 2570812"/>
                    <a:gd name="connsiteY7-972" fmla="*/ 546100 h 714375"/>
                    <a:gd name="connsiteX8-973" fmla="*/ 0 w 2570812"/>
                    <a:gd name="connsiteY8-974" fmla="*/ 619125 h 714375"/>
                    <a:gd name="connsiteX9-975" fmla="*/ 6350 w 2570812"/>
                    <a:gd name="connsiteY9-976" fmla="*/ 714375 h 714375"/>
                    <a:gd name="connsiteX10-977" fmla="*/ 2565400 w 2570812"/>
                    <a:gd name="connsiteY10-978" fmla="*/ 714375 h 714375"/>
                    <a:gd name="connsiteX11-979" fmla="*/ 2552700 w 2570812"/>
                    <a:gd name="connsiteY11-980" fmla="*/ 196850 h 714375"/>
                    <a:gd name="connsiteX12-981" fmla="*/ 2308225 w 2570812"/>
                    <a:gd name="connsiteY12-982" fmla="*/ 12700 h 714375"/>
                    <a:gd name="connsiteX13-983" fmla="*/ 225425 w 2570812"/>
                    <a:gd name="connsiteY13-984" fmla="*/ 0 h 714375"/>
                    <a:gd name="connsiteX0-985" fmla="*/ 225425 w 2570812"/>
                    <a:gd name="connsiteY0-986" fmla="*/ 0 h 714375"/>
                    <a:gd name="connsiteX1-987" fmla="*/ 6350 w 2570812"/>
                    <a:gd name="connsiteY1-988" fmla="*/ 177800 h 714375"/>
                    <a:gd name="connsiteX2-989" fmla="*/ 9525 w 2570812"/>
                    <a:gd name="connsiteY2-990" fmla="*/ 266700 h 714375"/>
                    <a:gd name="connsiteX3-991" fmla="*/ 2460625 w 2570812"/>
                    <a:gd name="connsiteY3-992" fmla="*/ 273050 h 714375"/>
                    <a:gd name="connsiteX4-993" fmla="*/ 2457450 w 2570812"/>
                    <a:gd name="connsiteY4-994" fmla="*/ 587375 h 714375"/>
                    <a:gd name="connsiteX5-995" fmla="*/ 66675 w 2570812"/>
                    <a:gd name="connsiteY5-996" fmla="*/ 590550 h 714375"/>
                    <a:gd name="connsiteX6-997" fmla="*/ 88900 w 2570812"/>
                    <a:gd name="connsiteY6-998" fmla="*/ 593725 h 714375"/>
                    <a:gd name="connsiteX7-999" fmla="*/ 92075 w 2570812"/>
                    <a:gd name="connsiteY7-1000" fmla="*/ 546100 h 714375"/>
                    <a:gd name="connsiteX8-1001" fmla="*/ 0 w 2570812"/>
                    <a:gd name="connsiteY8-1002" fmla="*/ 619125 h 714375"/>
                    <a:gd name="connsiteX9-1003" fmla="*/ 6350 w 2570812"/>
                    <a:gd name="connsiteY9-1004" fmla="*/ 714375 h 714375"/>
                    <a:gd name="connsiteX10-1005" fmla="*/ 2565400 w 2570812"/>
                    <a:gd name="connsiteY10-1006" fmla="*/ 714375 h 714375"/>
                    <a:gd name="connsiteX11-1007" fmla="*/ 2552700 w 2570812"/>
                    <a:gd name="connsiteY11-1008" fmla="*/ 196850 h 714375"/>
                    <a:gd name="connsiteX12-1009" fmla="*/ 2295525 w 2570812"/>
                    <a:gd name="connsiteY12-1010" fmla="*/ 0 h 714375"/>
                    <a:gd name="connsiteX13-1011" fmla="*/ 225425 w 2570812"/>
                    <a:gd name="connsiteY13-1012" fmla="*/ 0 h 714375"/>
                    <a:gd name="connsiteX0-1013" fmla="*/ 225425 w 2570812"/>
                    <a:gd name="connsiteY0-1014" fmla="*/ 0 h 714375"/>
                    <a:gd name="connsiteX1-1015" fmla="*/ 6350 w 2570812"/>
                    <a:gd name="connsiteY1-1016" fmla="*/ 177800 h 714375"/>
                    <a:gd name="connsiteX2-1017" fmla="*/ 9525 w 2570812"/>
                    <a:gd name="connsiteY2-1018" fmla="*/ 266700 h 714375"/>
                    <a:gd name="connsiteX3-1019" fmla="*/ 2460625 w 2570812"/>
                    <a:gd name="connsiteY3-1020" fmla="*/ 273050 h 714375"/>
                    <a:gd name="connsiteX4-1021" fmla="*/ 2457450 w 2570812"/>
                    <a:gd name="connsiteY4-1022" fmla="*/ 587375 h 714375"/>
                    <a:gd name="connsiteX5-1023" fmla="*/ 66675 w 2570812"/>
                    <a:gd name="connsiteY5-1024" fmla="*/ 590550 h 714375"/>
                    <a:gd name="connsiteX6-1025" fmla="*/ 88900 w 2570812"/>
                    <a:gd name="connsiteY6-1026" fmla="*/ 593725 h 714375"/>
                    <a:gd name="connsiteX7-1027" fmla="*/ 92075 w 2570812"/>
                    <a:gd name="connsiteY7-1028" fmla="*/ 546100 h 714375"/>
                    <a:gd name="connsiteX8-1029" fmla="*/ 0 w 2570812"/>
                    <a:gd name="connsiteY8-1030" fmla="*/ 619125 h 714375"/>
                    <a:gd name="connsiteX9-1031" fmla="*/ 6350 w 2570812"/>
                    <a:gd name="connsiteY9-1032" fmla="*/ 714375 h 714375"/>
                    <a:gd name="connsiteX10-1033" fmla="*/ 2565400 w 2570812"/>
                    <a:gd name="connsiteY10-1034" fmla="*/ 714375 h 714375"/>
                    <a:gd name="connsiteX11-1035" fmla="*/ 2552700 w 2570812"/>
                    <a:gd name="connsiteY11-1036" fmla="*/ 196850 h 714375"/>
                    <a:gd name="connsiteX12-1037" fmla="*/ 2295525 w 2570812"/>
                    <a:gd name="connsiteY12-1038" fmla="*/ 0 h 714375"/>
                    <a:gd name="connsiteX13-1039" fmla="*/ 225425 w 2570812"/>
                    <a:gd name="connsiteY13-1040" fmla="*/ 0 h 714375"/>
                    <a:gd name="connsiteX0-1041" fmla="*/ 225425 w 2578868"/>
                    <a:gd name="connsiteY0-1042" fmla="*/ 0 h 714375"/>
                    <a:gd name="connsiteX1-1043" fmla="*/ 6350 w 2578868"/>
                    <a:gd name="connsiteY1-1044" fmla="*/ 177800 h 714375"/>
                    <a:gd name="connsiteX2-1045" fmla="*/ 9525 w 2578868"/>
                    <a:gd name="connsiteY2-1046" fmla="*/ 266700 h 714375"/>
                    <a:gd name="connsiteX3-1047" fmla="*/ 2460625 w 2578868"/>
                    <a:gd name="connsiteY3-1048" fmla="*/ 273050 h 714375"/>
                    <a:gd name="connsiteX4-1049" fmla="*/ 2457450 w 2578868"/>
                    <a:gd name="connsiteY4-1050" fmla="*/ 587375 h 714375"/>
                    <a:gd name="connsiteX5-1051" fmla="*/ 66675 w 2578868"/>
                    <a:gd name="connsiteY5-1052" fmla="*/ 590550 h 714375"/>
                    <a:gd name="connsiteX6-1053" fmla="*/ 88900 w 2578868"/>
                    <a:gd name="connsiteY6-1054" fmla="*/ 593725 h 714375"/>
                    <a:gd name="connsiteX7-1055" fmla="*/ 92075 w 2578868"/>
                    <a:gd name="connsiteY7-1056" fmla="*/ 546100 h 714375"/>
                    <a:gd name="connsiteX8-1057" fmla="*/ 0 w 2578868"/>
                    <a:gd name="connsiteY8-1058" fmla="*/ 619125 h 714375"/>
                    <a:gd name="connsiteX9-1059" fmla="*/ 6350 w 2578868"/>
                    <a:gd name="connsiteY9-1060" fmla="*/ 714375 h 714375"/>
                    <a:gd name="connsiteX10-1061" fmla="*/ 2565400 w 2578868"/>
                    <a:gd name="connsiteY10-1062" fmla="*/ 714375 h 714375"/>
                    <a:gd name="connsiteX11-1063" fmla="*/ 2578868 w 2578868"/>
                    <a:gd name="connsiteY11-1064" fmla="*/ 202083 h 714375"/>
                    <a:gd name="connsiteX12-1065" fmla="*/ 2295525 w 2578868"/>
                    <a:gd name="connsiteY12-1066" fmla="*/ 0 h 714375"/>
                    <a:gd name="connsiteX13-1067" fmla="*/ 225425 w 2578868"/>
                    <a:gd name="connsiteY13-1068" fmla="*/ 0 h 71437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56" name="Rectangle 22"/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-1" fmla="*/ 0 w 2376264"/>
                    <a:gd name="connsiteY0-2" fmla="*/ 0 h 321543"/>
                    <a:gd name="connsiteX1-3" fmla="*/ 2376264 w 2376264"/>
                    <a:gd name="connsiteY1-4" fmla="*/ 0 h 321543"/>
                    <a:gd name="connsiteX2-5" fmla="*/ 2376264 w 2376264"/>
                    <a:gd name="connsiteY2-6" fmla="*/ 321543 h 321543"/>
                    <a:gd name="connsiteX3-7" fmla="*/ 0 w 2376264"/>
                    <a:gd name="connsiteY3-8" fmla="*/ 321543 h 321543"/>
                    <a:gd name="connsiteX4-9" fmla="*/ 0 w 2376264"/>
                    <a:gd name="connsiteY4-10" fmla="*/ 0 h 321543"/>
                    <a:gd name="connsiteX0-11" fmla="*/ 0 w 2376264"/>
                    <a:gd name="connsiteY0-12" fmla="*/ 0 h 321543"/>
                    <a:gd name="connsiteX1-13" fmla="*/ 2376264 w 2376264"/>
                    <a:gd name="connsiteY1-14" fmla="*/ 0 h 321543"/>
                    <a:gd name="connsiteX2-15" fmla="*/ 2376264 w 2376264"/>
                    <a:gd name="connsiteY2-16" fmla="*/ 321543 h 321543"/>
                    <a:gd name="connsiteX3-17" fmla="*/ 0 w 2376264"/>
                    <a:gd name="connsiteY3-18" fmla="*/ 321543 h 321543"/>
                    <a:gd name="connsiteX4-19" fmla="*/ 0 w 2376264"/>
                    <a:gd name="connsiteY4-20" fmla="*/ 0 h 321543"/>
                    <a:gd name="connsiteX0-21" fmla="*/ 0 w 2376264"/>
                    <a:gd name="connsiteY0-22" fmla="*/ 0 h 321543"/>
                    <a:gd name="connsiteX1-23" fmla="*/ 2376264 w 2376264"/>
                    <a:gd name="connsiteY1-24" fmla="*/ 0 h 321543"/>
                    <a:gd name="connsiteX2-25" fmla="*/ 2376264 w 2376264"/>
                    <a:gd name="connsiteY2-26" fmla="*/ 321543 h 321543"/>
                    <a:gd name="connsiteX3-27" fmla="*/ 0 w 2376264"/>
                    <a:gd name="connsiteY3-28" fmla="*/ 321543 h 321543"/>
                    <a:gd name="connsiteX4-29" fmla="*/ 0 w 2376264"/>
                    <a:gd name="connsiteY4-30" fmla="*/ 0 h 32154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4117666" y="4061275"/>
                <a:ext cx="1832471" cy="391100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3" name="Freeform 27"/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-1" fmla="*/ 47625 w 2552700"/>
                    <a:gd name="connsiteY0-2" fmla="*/ 263525 h 574675"/>
                    <a:gd name="connsiteX1-3" fmla="*/ 0 w 2552700"/>
                    <a:gd name="connsiteY1-4" fmla="*/ 311150 h 574675"/>
                    <a:gd name="connsiteX2-5" fmla="*/ 447675 w 2552700"/>
                    <a:gd name="connsiteY2-6" fmla="*/ 574675 h 574675"/>
                    <a:gd name="connsiteX3-7" fmla="*/ 2549525 w 2552700"/>
                    <a:gd name="connsiteY3-8" fmla="*/ 504825 h 574675"/>
                    <a:gd name="connsiteX4-9" fmla="*/ 2552700 w 2552700"/>
                    <a:gd name="connsiteY4-10" fmla="*/ 161925 h 574675"/>
                    <a:gd name="connsiteX5-11" fmla="*/ 1552575 w 2552700"/>
                    <a:gd name="connsiteY5-12" fmla="*/ 0 h 574675"/>
                    <a:gd name="connsiteX6-13" fmla="*/ 6350 w 2552700"/>
                    <a:gd name="connsiteY6-14" fmla="*/ 57150 h 574675"/>
                    <a:gd name="connsiteX7-15" fmla="*/ 3175 w 2552700"/>
                    <a:gd name="connsiteY7-16" fmla="*/ 95250 h 574675"/>
                    <a:gd name="connsiteX8-17" fmla="*/ 463550 w 2552700"/>
                    <a:gd name="connsiteY8-18" fmla="*/ 263525 h 574675"/>
                    <a:gd name="connsiteX9-19" fmla="*/ 2520950 w 2552700"/>
                    <a:gd name="connsiteY9-20" fmla="*/ 222250 h 574675"/>
                    <a:gd name="connsiteX10-21" fmla="*/ 2501900 w 2552700"/>
                    <a:gd name="connsiteY10-22" fmla="*/ 438150 h 574675"/>
                    <a:gd name="connsiteX11-23" fmla="*/ 473075 w 2552700"/>
                    <a:gd name="connsiteY11-24" fmla="*/ 511175 h 574675"/>
                    <a:gd name="connsiteX12-25" fmla="*/ 47625 w 2552700"/>
                    <a:gd name="connsiteY12-26" fmla="*/ 263525 h 574675"/>
                    <a:gd name="connsiteX0-27" fmla="*/ 47625 w 2552700"/>
                    <a:gd name="connsiteY0-28" fmla="*/ 244475 h 555625"/>
                    <a:gd name="connsiteX1-29" fmla="*/ 0 w 2552700"/>
                    <a:gd name="connsiteY1-30" fmla="*/ 292100 h 555625"/>
                    <a:gd name="connsiteX2-31" fmla="*/ 447675 w 2552700"/>
                    <a:gd name="connsiteY2-32" fmla="*/ 555625 h 555625"/>
                    <a:gd name="connsiteX3-33" fmla="*/ 2549525 w 2552700"/>
                    <a:gd name="connsiteY3-34" fmla="*/ 485775 h 555625"/>
                    <a:gd name="connsiteX4-35" fmla="*/ 2552700 w 2552700"/>
                    <a:gd name="connsiteY4-36" fmla="*/ 142875 h 555625"/>
                    <a:gd name="connsiteX5-37" fmla="*/ 1606550 w 2552700"/>
                    <a:gd name="connsiteY5-38" fmla="*/ 0 h 555625"/>
                    <a:gd name="connsiteX6-39" fmla="*/ 6350 w 2552700"/>
                    <a:gd name="connsiteY6-40" fmla="*/ 38100 h 555625"/>
                    <a:gd name="connsiteX7-41" fmla="*/ 3175 w 2552700"/>
                    <a:gd name="connsiteY7-42" fmla="*/ 76200 h 555625"/>
                    <a:gd name="connsiteX8-43" fmla="*/ 463550 w 2552700"/>
                    <a:gd name="connsiteY8-44" fmla="*/ 244475 h 555625"/>
                    <a:gd name="connsiteX9-45" fmla="*/ 2520950 w 2552700"/>
                    <a:gd name="connsiteY9-46" fmla="*/ 203200 h 555625"/>
                    <a:gd name="connsiteX10-47" fmla="*/ 2501900 w 2552700"/>
                    <a:gd name="connsiteY10-48" fmla="*/ 419100 h 555625"/>
                    <a:gd name="connsiteX11-49" fmla="*/ 473075 w 2552700"/>
                    <a:gd name="connsiteY11-50" fmla="*/ 492125 h 555625"/>
                    <a:gd name="connsiteX12-51" fmla="*/ 47625 w 2552700"/>
                    <a:gd name="connsiteY12-52" fmla="*/ 244475 h 555625"/>
                    <a:gd name="connsiteX0-53" fmla="*/ 47625 w 2585519"/>
                    <a:gd name="connsiteY0-54" fmla="*/ 244475 h 555625"/>
                    <a:gd name="connsiteX1-55" fmla="*/ 0 w 2585519"/>
                    <a:gd name="connsiteY1-56" fmla="*/ 292100 h 555625"/>
                    <a:gd name="connsiteX2-57" fmla="*/ 447675 w 2585519"/>
                    <a:gd name="connsiteY2-58" fmla="*/ 555625 h 555625"/>
                    <a:gd name="connsiteX3-59" fmla="*/ 2549525 w 2585519"/>
                    <a:gd name="connsiteY3-60" fmla="*/ 485775 h 555625"/>
                    <a:gd name="connsiteX4-61" fmla="*/ 2552700 w 2585519"/>
                    <a:gd name="connsiteY4-62" fmla="*/ 142875 h 555625"/>
                    <a:gd name="connsiteX5-63" fmla="*/ 1606550 w 2585519"/>
                    <a:gd name="connsiteY5-64" fmla="*/ 0 h 555625"/>
                    <a:gd name="connsiteX6-65" fmla="*/ 6350 w 2585519"/>
                    <a:gd name="connsiteY6-66" fmla="*/ 38100 h 555625"/>
                    <a:gd name="connsiteX7-67" fmla="*/ 3175 w 2585519"/>
                    <a:gd name="connsiteY7-68" fmla="*/ 76200 h 555625"/>
                    <a:gd name="connsiteX8-69" fmla="*/ 463550 w 2585519"/>
                    <a:gd name="connsiteY8-70" fmla="*/ 244475 h 555625"/>
                    <a:gd name="connsiteX9-71" fmla="*/ 2520950 w 2585519"/>
                    <a:gd name="connsiteY9-72" fmla="*/ 203200 h 555625"/>
                    <a:gd name="connsiteX10-73" fmla="*/ 2501900 w 2585519"/>
                    <a:gd name="connsiteY10-74" fmla="*/ 419100 h 555625"/>
                    <a:gd name="connsiteX11-75" fmla="*/ 473075 w 2585519"/>
                    <a:gd name="connsiteY11-76" fmla="*/ 492125 h 555625"/>
                    <a:gd name="connsiteX12-77" fmla="*/ 47625 w 2585519"/>
                    <a:gd name="connsiteY12-78" fmla="*/ 244475 h 555625"/>
                    <a:gd name="connsiteX0-79" fmla="*/ 47625 w 2599371"/>
                    <a:gd name="connsiteY0-80" fmla="*/ 244475 h 555625"/>
                    <a:gd name="connsiteX1-81" fmla="*/ 0 w 2599371"/>
                    <a:gd name="connsiteY1-82" fmla="*/ 292100 h 555625"/>
                    <a:gd name="connsiteX2-83" fmla="*/ 447675 w 2599371"/>
                    <a:gd name="connsiteY2-84" fmla="*/ 555625 h 555625"/>
                    <a:gd name="connsiteX3-85" fmla="*/ 2549525 w 2599371"/>
                    <a:gd name="connsiteY3-86" fmla="*/ 485775 h 555625"/>
                    <a:gd name="connsiteX4-87" fmla="*/ 2552700 w 2599371"/>
                    <a:gd name="connsiteY4-88" fmla="*/ 142875 h 555625"/>
                    <a:gd name="connsiteX5-89" fmla="*/ 1606550 w 2599371"/>
                    <a:gd name="connsiteY5-90" fmla="*/ 0 h 555625"/>
                    <a:gd name="connsiteX6-91" fmla="*/ 6350 w 2599371"/>
                    <a:gd name="connsiteY6-92" fmla="*/ 38100 h 555625"/>
                    <a:gd name="connsiteX7-93" fmla="*/ 3175 w 2599371"/>
                    <a:gd name="connsiteY7-94" fmla="*/ 76200 h 555625"/>
                    <a:gd name="connsiteX8-95" fmla="*/ 463550 w 2599371"/>
                    <a:gd name="connsiteY8-96" fmla="*/ 244475 h 555625"/>
                    <a:gd name="connsiteX9-97" fmla="*/ 2520950 w 2599371"/>
                    <a:gd name="connsiteY9-98" fmla="*/ 203200 h 555625"/>
                    <a:gd name="connsiteX10-99" fmla="*/ 2501900 w 2599371"/>
                    <a:gd name="connsiteY10-100" fmla="*/ 419100 h 555625"/>
                    <a:gd name="connsiteX11-101" fmla="*/ 473075 w 2599371"/>
                    <a:gd name="connsiteY11-102" fmla="*/ 492125 h 555625"/>
                    <a:gd name="connsiteX12-103" fmla="*/ 47625 w 2599371"/>
                    <a:gd name="connsiteY12-104" fmla="*/ 244475 h 555625"/>
                    <a:gd name="connsiteX0-105" fmla="*/ 47625 w 2599371"/>
                    <a:gd name="connsiteY0-106" fmla="*/ 244475 h 555625"/>
                    <a:gd name="connsiteX1-107" fmla="*/ 0 w 2599371"/>
                    <a:gd name="connsiteY1-108" fmla="*/ 292100 h 555625"/>
                    <a:gd name="connsiteX2-109" fmla="*/ 447675 w 2599371"/>
                    <a:gd name="connsiteY2-110" fmla="*/ 555625 h 555625"/>
                    <a:gd name="connsiteX3-111" fmla="*/ 2549525 w 2599371"/>
                    <a:gd name="connsiteY3-112" fmla="*/ 485775 h 555625"/>
                    <a:gd name="connsiteX4-113" fmla="*/ 2552700 w 2599371"/>
                    <a:gd name="connsiteY4-114" fmla="*/ 142875 h 555625"/>
                    <a:gd name="connsiteX5-115" fmla="*/ 1606550 w 2599371"/>
                    <a:gd name="connsiteY5-116" fmla="*/ 0 h 555625"/>
                    <a:gd name="connsiteX6-117" fmla="*/ 6350 w 2599371"/>
                    <a:gd name="connsiteY6-118" fmla="*/ 38100 h 555625"/>
                    <a:gd name="connsiteX7-119" fmla="*/ 3175 w 2599371"/>
                    <a:gd name="connsiteY7-120" fmla="*/ 76200 h 555625"/>
                    <a:gd name="connsiteX8-121" fmla="*/ 463550 w 2599371"/>
                    <a:gd name="connsiteY8-122" fmla="*/ 244475 h 555625"/>
                    <a:gd name="connsiteX9-123" fmla="*/ 2495550 w 2599371"/>
                    <a:gd name="connsiteY9-124" fmla="*/ 206375 h 555625"/>
                    <a:gd name="connsiteX10-125" fmla="*/ 2501900 w 2599371"/>
                    <a:gd name="connsiteY10-126" fmla="*/ 419100 h 555625"/>
                    <a:gd name="connsiteX11-127" fmla="*/ 473075 w 2599371"/>
                    <a:gd name="connsiteY11-128" fmla="*/ 492125 h 555625"/>
                    <a:gd name="connsiteX12-129" fmla="*/ 47625 w 2599371"/>
                    <a:gd name="connsiteY12-130" fmla="*/ 244475 h 555625"/>
                    <a:gd name="connsiteX0-131" fmla="*/ 47625 w 2599371"/>
                    <a:gd name="connsiteY0-132" fmla="*/ 244475 h 555625"/>
                    <a:gd name="connsiteX1-133" fmla="*/ 0 w 2599371"/>
                    <a:gd name="connsiteY1-134" fmla="*/ 292100 h 555625"/>
                    <a:gd name="connsiteX2-135" fmla="*/ 447675 w 2599371"/>
                    <a:gd name="connsiteY2-136" fmla="*/ 555625 h 555625"/>
                    <a:gd name="connsiteX3-137" fmla="*/ 2549525 w 2599371"/>
                    <a:gd name="connsiteY3-138" fmla="*/ 485775 h 555625"/>
                    <a:gd name="connsiteX4-139" fmla="*/ 2552700 w 2599371"/>
                    <a:gd name="connsiteY4-140" fmla="*/ 142875 h 555625"/>
                    <a:gd name="connsiteX5-141" fmla="*/ 1606550 w 2599371"/>
                    <a:gd name="connsiteY5-142" fmla="*/ 0 h 555625"/>
                    <a:gd name="connsiteX6-143" fmla="*/ 6350 w 2599371"/>
                    <a:gd name="connsiteY6-144" fmla="*/ 38100 h 555625"/>
                    <a:gd name="connsiteX7-145" fmla="*/ 3175 w 2599371"/>
                    <a:gd name="connsiteY7-146" fmla="*/ 76200 h 555625"/>
                    <a:gd name="connsiteX8-147" fmla="*/ 463550 w 2599371"/>
                    <a:gd name="connsiteY8-148" fmla="*/ 244475 h 555625"/>
                    <a:gd name="connsiteX9-149" fmla="*/ 2495550 w 2599371"/>
                    <a:gd name="connsiteY9-150" fmla="*/ 206375 h 555625"/>
                    <a:gd name="connsiteX10-151" fmla="*/ 2527300 w 2599371"/>
                    <a:gd name="connsiteY10-152" fmla="*/ 307975 h 555625"/>
                    <a:gd name="connsiteX11-153" fmla="*/ 2501900 w 2599371"/>
                    <a:gd name="connsiteY11-154" fmla="*/ 419100 h 555625"/>
                    <a:gd name="connsiteX12-155" fmla="*/ 473075 w 2599371"/>
                    <a:gd name="connsiteY12-156" fmla="*/ 492125 h 555625"/>
                    <a:gd name="connsiteX13" fmla="*/ 47625 w 2599371"/>
                    <a:gd name="connsiteY13" fmla="*/ 244475 h 555625"/>
                    <a:gd name="connsiteX0-157" fmla="*/ 47625 w 2599371"/>
                    <a:gd name="connsiteY0-158" fmla="*/ 244475 h 555625"/>
                    <a:gd name="connsiteX1-159" fmla="*/ 0 w 2599371"/>
                    <a:gd name="connsiteY1-160" fmla="*/ 292100 h 555625"/>
                    <a:gd name="connsiteX2-161" fmla="*/ 447675 w 2599371"/>
                    <a:gd name="connsiteY2-162" fmla="*/ 555625 h 555625"/>
                    <a:gd name="connsiteX3-163" fmla="*/ 2549525 w 2599371"/>
                    <a:gd name="connsiteY3-164" fmla="*/ 485775 h 555625"/>
                    <a:gd name="connsiteX4-165" fmla="*/ 2552700 w 2599371"/>
                    <a:gd name="connsiteY4-166" fmla="*/ 142875 h 555625"/>
                    <a:gd name="connsiteX5-167" fmla="*/ 1606550 w 2599371"/>
                    <a:gd name="connsiteY5-168" fmla="*/ 0 h 555625"/>
                    <a:gd name="connsiteX6-169" fmla="*/ 6350 w 2599371"/>
                    <a:gd name="connsiteY6-170" fmla="*/ 38100 h 555625"/>
                    <a:gd name="connsiteX7-171" fmla="*/ 3175 w 2599371"/>
                    <a:gd name="connsiteY7-172" fmla="*/ 76200 h 555625"/>
                    <a:gd name="connsiteX8-173" fmla="*/ 463550 w 2599371"/>
                    <a:gd name="connsiteY8-174" fmla="*/ 244475 h 555625"/>
                    <a:gd name="connsiteX9-175" fmla="*/ 2495550 w 2599371"/>
                    <a:gd name="connsiteY9-176" fmla="*/ 206375 h 555625"/>
                    <a:gd name="connsiteX10-177" fmla="*/ 2527300 w 2599371"/>
                    <a:gd name="connsiteY10-178" fmla="*/ 307975 h 555625"/>
                    <a:gd name="connsiteX11-179" fmla="*/ 2479675 w 2599371"/>
                    <a:gd name="connsiteY11-180" fmla="*/ 425450 h 555625"/>
                    <a:gd name="connsiteX12-181" fmla="*/ 473075 w 2599371"/>
                    <a:gd name="connsiteY12-182" fmla="*/ 492125 h 555625"/>
                    <a:gd name="connsiteX13-183" fmla="*/ 47625 w 2599371"/>
                    <a:gd name="connsiteY13-184" fmla="*/ 244475 h 555625"/>
                    <a:gd name="connsiteX0-185" fmla="*/ 47625 w 2740156"/>
                    <a:gd name="connsiteY0-186" fmla="*/ 244475 h 555625"/>
                    <a:gd name="connsiteX1-187" fmla="*/ 0 w 2740156"/>
                    <a:gd name="connsiteY1-188" fmla="*/ 292100 h 555625"/>
                    <a:gd name="connsiteX2-189" fmla="*/ 447675 w 2740156"/>
                    <a:gd name="connsiteY2-190" fmla="*/ 555625 h 555625"/>
                    <a:gd name="connsiteX3-191" fmla="*/ 2549525 w 2740156"/>
                    <a:gd name="connsiteY3-192" fmla="*/ 485775 h 555625"/>
                    <a:gd name="connsiteX4-193" fmla="*/ 2552700 w 2740156"/>
                    <a:gd name="connsiteY4-194" fmla="*/ 142875 h 555625"/>
                    <a:gd name="connsiteX5-195" fmla="*/ 1606550 w 2740156"/>
                    <a:gd name="connsiteY5-196" fmla="*/ 0 h 555625"/>
                    <a:gd name="connsiteX6-197" fmla="*/ 6350 w 2740156"/>
                    <a:gd name="connsiteY6-198" fmla="*/ 38100 h 555625"/>
                    <a:gd name="connsiteX7-199" fmla="*/ 3175 w 2740156"/>
                    <a:gd name="connsiteY7-200" fmla="*/ 76200 h 555625"/>
                    <a:gd name="connsiteX8-201" fmla="*/ 463550 w 2740156"/>
                    <a:gd name="connsiteY8-202" fmla="*/ 244475 h 555625"/>
                    <a:gd name="connsiteX9-203" fmla="*/ 2495550 w 2740156"/>
                    <a:gd name="connsiteY9-204" fmla="*/ 206375 h 555625"/>
                    <a:gd name="connsiteX10-205" fmla="*/ 2479675 w 2740156"/>
                    <a:gd name="connsiteY10-206" fmla="*/ 425450 h 555625"/>
                    <a:gd name="connsiteX11-207" fmla="*/ 473075 w 2740156"/>
                    <a:gd name="connsiteY11-208" fmla="*/ 492125 h 555625"/>
                    <a:gd name="connsiteX12-209" fmla="*/ 47625 w 2740156"/>
                    <a:gd name="connsiteY12-210" fmla="*/ 244475 h 555625"/>
                    <a:gd name="connsiteX0-211" fmla="*/ 47625 w 2646925"/>
                    <a:gd name="connsiteY0-212" fmla="*/ 244475 h 555625"/>
                    <a:gd name="connsiteX1-213" fmla="*/ 0 w 2646925"/>
                    <a:gd name="connsiteY1-214" fmla="*/ 292100 h 555625"/>
                    <a:gd name="connsiteX2-215" fmla="*/ 447675 w 2646925"/>
                    <a:gd name="connsiteY2-216" fmla="*/ 555625 h 555625"/>
                    <a:gd name="connsiteX3-217" fmla="*/ 2549525 w 2646925"/>
                    <a:gd name="connsiteY3-218" fmla="*/ 485775 h 555625"/>
                    <a:gd name="connsiteX4-219" fmla="*/ 2552700 w 2646925"/>
                    <a:gd name="connsiteY4-220" fmla="*/ 142875 h 555625"/>
                    <a:gd name="connsiteX5-221" fmla="*/ 1606550 w 2646925"/>
                    <a:gd name="connsiteY5-222" fmla="*/ 0 h 555625"/>
                    <a:gd name="connsiteX6-223" fmla="*/ 6350 w 2646925"/>
                    <a:gd name="connsiteY6-224" fmla="*/ 38100 h 555625"/>
                    <a:gd name="connsiteX7-225" fmla="*/ 3175 w 2646925"/>
                    <a:gd name="connsiteY7-226" fmla="*/ 76200 h 555625"/>
                    <a:gd name="connsiteX8-227" fmla="*/ 463550 w 2646925"/>
                    <a:gd name="connsiteY8-228" fmla="*/ 244475 h 555625"/>
                    <a:gd name="connsiteX9-229" fmla="*/ 2495550 w 2646925"/>
                    <a:gd name="connsiteY9-230" fmla="*/ 206375 h 555625"/>
                    <a:gd name="connsiteX10-231" fmla="*/ 2479675 w 2646925"/>
                    <a:gd name="connsiteY10-232" fmla="*/ 425450 h 555625"/>
                    <a:gd name="connsiteX11-233" fmla="*/ 473075 w 2646925"/>
                    <a:gd name="connsiteY11-234" fmla="*/ 492125 h 555625"/>
                    <a:gd name="connsiteX12-235" fmla="*/ 47625 w 2646925"/>
                    <a:gd name="connsiteY12-236" fmla="*/ 244475 h 555625"/>
                    <a:gd name="connsiteX0-237" fmla="*/ 47625 w 2599371"/>
                    <a:gd name="connsiteY0-238" fmla="*/ 244475 h 555625"/>
                    <a:gd name="connsiteX1-239" fmla="*/ 0 w 2599371"/>
                    <a:gd name="connsiteY1-240" fmla="*/ 292100 h 555625"/>
                    <a:gd name="connsiteX2-241" fmla="*/ 447675 w 2599371"/>
                    <a:gd name="connsiteY2-242" fmla="*/ 555625 h 555625"/>
                    <a:gd name="connsiteX3-243" fmla="*/ 2549525 w 2599371"/>
                    <a:gd name="connsiteY3-244" fmla="*/ 485775 h 555625"/>
                    <a:gd name="connsiteX4-245" fmla="*/ 2552700 w 2599371"/>
                    <a:gd name="connsiteY4-246" fmla="*/ 142875 h 555625"/>
                    <a:gd name="connsiteX5-247" fmla="*/ 1606550 w 2599371"/>
                    <a:gd name="connsiteY5-248" fmla="*/ 0 h 555625"/>
                    <a:gd name="connsiteX6-249" fmla="*/ 6350 w 2599371"/>
                    <a:gd name="connsiteY6-250" fmla="*/ 38100 h 555625"/>
                    <a:gd name="connsiteX7-251" fmla="*/ 3175 w 2599371"/>
                    <a:gd name="connsiteY7-252" fmla="*/ 76200 h 555625"/>
                    <a:gd name="connsiteX8-253" fmla="*/ 463550 w 2599371"/>
                    <a:gd name="connsiteY8-254" fmla="*/ 244475 h 555625"/>
                    <a:gd name="connsiteX9-255" fmla="*/ 2495550 w 2599371"/>
                    <a:gd name="connsiteY9-256" fmla="*/ 206375 h 555625"/>
                    <a:gd name="connsiteX10-257" fmla="*/ 2479675 w 2599371"/>
                    <a:gd name="connsiteY10-258" fmla="*/ 425450 h 555625"/>
                    <a:gd name="connsiteX11-259" fmla="*/ 473075 w 2599371"/>
                    <a:gd name="connsiteY11-260" fmla="*/ 492125 h 555625"/>
                    <a:gd name="connsiteX12-261" fmla="*/ 47625 w 2599371"/>
                    <a:gd name="connsiteY12-262" fmla="*/ 244475 h 555625"/>
                    <a:gd name="connsiteX0-263" fmla="*/ 47625 w 2599371"/>
                    <a:gd name="connsiteY0-264" fmla="*/ 244475 h 555625"/>
                    <a:gd name="connsiteX1-265" fmla="*/ 0 w 2599371"/>
                    <a:gd name="connsiteY1-266" fmla="*/ 292100 h 555625"/>
                    <a:gd name="connsiteX2-267" fmla="*/ 447675 w 2599371"/>
                    <a:gd name="connsiteY2-268" fmla="*/ 555625 h 555625"/>
                    <a:gd name="connsiteX3-269" fmla="*/ 2549525 w 2599371"/>
                    <a:gd name="connsiteY3-270" fmla="*/ 485775 h 555625"/>
                    <a:gd name="connsiteX4-271" fmla="*/ 2552700 w 2599371"/>
                    <a:gd name="connsiteY4-272" fmla="*/ 142875 h 555625"/>
                    <a:gd name="connsiteX5-273" fmla="*/ 1606550 w 2599371"/>
                    <a:gd name="connsiteY5-274" fmla="*/ 0 h 555625"/>
                    <a:gd name="connsiteX6-275" fmla="*/ 6350 w 2599371"/>
                    <a:gd name="connsiteY6-276" fmla="*/ 38100 h 555625"/>
                    <a:gd name="connsiteX7-277" fmla="*/ 3175 w 2599371"/>
                    <a:gd name="connsiteY7-278" fmla="*/ 76200 h 555625"/>
                    <a:gd name="connsiteX8-279" fmla="*/ 463550 w 2599371"/>
                    <a:gd name="connsiteY8-280" fmla="*/ 244475 h 555625"/>
                    <a:gd name="connsiteX9-281" fmla="*/ 2470150 w 2599371"/>
                    <a:gd name="connsiteY9-282" fmla="*/ 209550 h 555625"/>
                    <a:gd name="connsiteX10-283" fmla="*/ 2479675 w 2599371"/>
                    <a:gd name="connsiteY10-284" fmla="*/ 425450 h 555625"/>
                    <a:gd name="connsiteX11-285" fmla="*/ 473075 w 2599371"/>
                    <a:gd name="connsiteY11-286" fmla="*/ 492125 h 555625"/>
                    <a:gd name="connsiteX12-287" fmla="*/ 47625 w 2599371"/>
                    <a:gd name="connsiteY12-288" fmla="*/ 244475 h 555625"/>
                    <a:gd name="connsiteX0-289" fmla="*/ 47625 w 2599371"/>
                    <a:gd name="connsiteY0-290" fmla="*/ 244475 h 555625"/>
                    <a:gd name="connsiteX1-291" fmla="*/ 0 w 2599371"/>
                    <a:gd name="connsiteY1-292" fmla="*/ 292100 h 555625"/>
                    <a:gd name="connsiteX2-293" fmla="*/ 447675 w 2599371"/>
                    <a:gd name="connsiteY2-294" fmla="*/ 555625 h 555625"/>
                    <a:gd name="connsiteX3-295" fmla="*/ 2549525 w 2599371"/>
                    <a:gd name="connsiteY3-296" fmla="*/ 485775 h 555625"/>
                    <a:gd name="connsiteX4-297" fmla="*/ 2552700 w 2599371"/>
                    <a:gd name="connsiteY4-298" fmla="*/ 142875 h 555625"/>
                    <a:gd name="connsiteX5-299" fmla="*/ 1606550 w 2599371"/>
                    <a:gd name="connsiteY5-300" fmla="*/ 0 h 555625"/>
                    <a:gd name="connsiteX6-301" fmla="*/ 6350 w 2599371"/>
                    <a:gd name="connsiteY6-302" fmla="*/ 38100 h 555625"/>
                    <a:gd name="connsiteX7-303" fmla="*/ 3175 w 2599371"/>
                    <a:gd name="connsiteY7-304" fmla="*/ 76200 h 555625"/>
                    <a:gd name="connsiteX8-305" fmla="*/ 463550 w 2599371"/>
                    <a:gd name="connsiteY8-306" fmla="*/ 244475 h 555625"/>
                    <a:gd name="connsiteX9-307" fmla="*/ 2470150 w 2599371"/>
                    <a:gd name="connsiteY9-308" fmla="*/ 209550 h 555625"/>
                    <a:gd name="connsiteX10-309" fmla="*/ 2479675 w 2599371"/>
                    <a:gd name="connsiteY10-310" fmla="*/ 425450 h 555625"/>
                    <a:gd name="connsiteX11-311" fmla="*/ 473075 w 2599371"/>
                    <a:gd name="connsiteY11-312" fmla="*/ 492125 h 555625"/>
                    <a:gd name="connsiteX12-313" fmla="*/ 47625 w 2599371"/>
                    <a:gd name="connsiteY12-314" fmla="*/ 244475 h 555625"/>
                    <a:gd name="connsiteX0-315" fmla="*/ 47625 w 2599371"/>
                    <a:gd name="connsiteY0-316" fmla="*/ 244475 h 555625"/>
                    <a:gd name="connsiteX1-317" fmla="*/ 0 w 2599371"/>
                    <a:gd name="connsiteY1-318" fmla="*/ 292100 h 555625"/>
                    <a:gd name="connsiteX2-319" fmla="*/ 447675 w 2599371"/>
                    <a:gd name="connsiteY2-320" fmla="*/ 555625 h 555625"/>
                    <a:gd name="connsiteX3-321" fmla="*/ 2549525 w 2599371"/>
                    <a:gd name="connsiteY3-322" fmla="*/ 485775 h 555625"/>
                    <a:gd name="connsiteX4-323" fmla="*/ 2552700 w 2599371"/>
                    <a:gd name="connsiteY4-324" fmla="*/ 142875 h 555625"/>
                    <a:gd name="connsiteX5-325" fmla="*/ 1606550 w 2599371"/>
                    <a:gd name="connsiteY5-326" fmla="*/ 0 h 555625"/>
                    <a:gd name="connsiteX6-327" fmla="*/ 6350 w 2599371"/>
                    <a:gd name="connsiteY6-328" fmla="*/ 38100 h 555625"/>
                    <a:gd name="connsiteX7-329" fmla="*/ 3175 w 2599371"/>
                    <a:gd name="connsiteY7-330" fmla="*/ 76200 h 555625"/>
                    <a:gd name="connsiteX8-331" fmla="*/ 463550 w 2599371"/>
                    <a:gd name="connsiteY8-332" fmla="*/ 244475 h 555625"/>
                    <a:gd name="connsiteX9-333" fmla="*/ 2470150 w 2599371"/>
                    <a:gd name="connsiteY9-334" fmla="*/ 209550 h 555625"/>
                    <a:gd name="connsiteX10-335" fmla="*/ 2479675 w 2599371"/>
                    <a:gd name="connsiteY10-336" fmla="*/ 425450 h 555625"/>
                    <a:gd name="connsiteX11-337" fmla="*/ 473075 w 2599371"/>
                    <a:gd name="connsiteY11-338" fmla="*/ 492125 h 555625"/>
                    <a:gd name="connsiteX12-339" fmla="*/ 47625 w 2599371"/>
                    <a:gd name="connsiteY12-340" fmla="*/ 244475 h 555625"/>
                    <a:gd name="connsiteX0-341" fmla="*/ 24625 w 2608121"/>
                    <a:gd name="connsiteY0-342" fmla="*/ 244475 h 555625"/>
                    <a:gd name="connsiteX1-343" fmla="*/ 8750 w 2608121"/>
                    <a:gd name="connsiteY1-344" fmla="*/ 292100 h 555625"/>
                    <a:gd name="connsiteX2-345" fmla="*/ 456425 w 2608121"/>
                    <a:gd name="connsiteY2-346" fmla="*/ 555625 h 555625"/>
                    <a:gd name="connsiteX3-347" fmla="*/ 2558275 w 2608121"/>
                    <a:gd name="connsiteY3-348" fmla="*/ 485775 h 555625"/>
                    <a:gd name="connsiteX4-349" fmla="*/ 2561450 w 2608121"/>
                    <a:gd name="connsiteY4-350" fmla="*/ 142875 h 555625"/>
                    <a:gd name="connsiteX5-351" fmla="*/ 1615300 w 2608121"/>
                    <a:gd name="connsiteY5-352" fmla="*/ 0 h 555625"/>
                    <a:gd name="connsiteX6-353" fmla="*/ 15100 w 2608121"/>
                    <a:gd name="connsiteY6-354" fmla="*/ 38100 h 555625"/>
                    <a:gd name="connsiteX7-355" fmla="*/ 11925 w 2608121"/>
                    <a:gd name="connsiteY7-356" fmla="*/ 76200 h 555625"/>
                    <a:gd name="connsiteX8-357" fmla="*/ 472300 w 2608121"/>
                    <a:gd name="connsiteY8-358" fmla="*/ 244475 h 555625"/>
                    <a:gd name="connsiteX9-359" fmla="*/ 2478900 w 2608121"/>
                    <a:gd name="connsiteY9-360" fmla="*/ 209550 h 555625"/>
                    <a:gd name="connsiteX10-361" fmla="*/ 2488425 w 2608121"/>
                    <a:gd name="connsiteY10-362" fmla="*/ 425450 h 555625"/>
                    <a:gd name="connsiteX11-363" fmla="*/ 481825 w 2608121"/>
                    <a:gd name="connsiteY11-364" fmla="*/ 492125 h 555625"/>
                    <a:gd name="connsiteX12-365" fmla="*/ 24625 w 2608121"/>
                    <a:gd name="connsiteY12-366" fmla="*/ 244475 h 555625"/>
                    <a:gd name="connsiteX0-367" fmla="*/ 20208 w 2622754"/>
                    <a:gd name="connsiteY0-368" fmla="*/ 244475 h 555625"/>
                    <a:gd name="connsiteX1-369" fmla="*/ 23383 w 2622754"/>
                    <a:gd name="connsiteY1-370" fmla="*/ 292100 h 555625"/>
                    <a:gd name="connsiteX2-371" fmla="*/ 471058 w 2622754"/>
                    <a:gd name="connsiteY2-372" fmla="*/ 555625 h 555625"/>
                    <a:gd name="connsiteX3-373" fmla="*/ 2572908 w 2622754"/>
                    <a:gd name="connsiteY3-374" fmla="*/ 485775 h 555625"/>
                    <a:gd name="connsiteX4-375" fmla="*/ 2576083 w 2622754"/>
                    <a:gd name="connsiteY4-376" fmla="*/ 142875 h 555625"/>
                    <a:gd name="connsiteX5-377" fmla="*/ 1629933 w 2622754"/>
                    <a:gd name="connsiteY5-378" fmla="*/ 0 h 555625"/>
                    <a:gd name="connsiteX6-379" fmla="*/ 29733 w 2622754"/>
                    <a:gd name="connsiteY6-380" fmla="*/ 38100 h 555625"/>
                    <a:gd name="connsiteX7-381" fmla="*/ 26558 w 2622754"/>
                    <a:gd name="connsiteY7-382" fmla="*/ 76200 h 555625"/>
                    <a:gd name="connsiteX8-383" fmla="*/ 486933 w 2622754"/>
                    <a:gd name="connsiteY8-384" fmla="*/ 244475 h 555625"/>
                    <a:gd name="connsiteX9-385" fmla="*/ 2493533 w 2622754"/>
                    <a:gd name="connsiteY9-386" fmla="*/ 209550 h 555625"/>
                    <a:gd name="connsiteX10-387" fmla="*/ 2503058 w 2622754"/>
                    <a:gd name="connsiteY10-388" fmla="*/ 425450 h 555625"/>
                    <a:gd name="connsiteX11-389" fmla="*/ 496458 w 2622754"/>
                    <a:gd name="connsiteY11-390" fmla="*/ 492125 h 555625"/>
                    <a:gd name="connsiteX12-391" fmla="*/ 20208 w 2622754"/>
                    <a:gd name="connsiteY12-392" fmla="*/ 244475 h 555625"/>
                    <a:gd name="connsiteX0-393" fmla="*/ 63500 w 2599371"/>
                    <a:gd name="connsiteY0-394" fmla="*/ 244475 h 555625"/>
                    <a:gd name="connsiteX1-395" fmla="*/ 0 w 2599371"/>
                    <a:gd name="connsiteY1-396" fmla="*/ 292100 h 555625"/>
                    <a:gd name="connsiteX2-397" fmla="*/ 447675 w 2599371"/>
                    <a:gd name="connsiteY2-398" fmla="*/ 555625 h 555625"/>
                    <a:gd name="connsiteX3-399" fmla="*/ 2549525 w 2599371"/>
                    <a:gd name="connsiteY3-400" fmla="*/ 485775 h 555625"/>
                    <a:gd name="connsiteX4-401" fmla="*/ 2552700 w 2599371"/>
                    <a:gd name="connsiteY4-402" fmla="*/ 142875 h 555625"/>
                    <a:gd name="connsiteX5-403" fmla="*/ 1606550 w 2599371"/>
                    <a:gd name="connsiteY5-404" fmla="*/ 0 h 555625"/>
                    <a:gd name="connsiteX6-405" fmla="*/ 6350 w 2599371"/>
                    <a:gd name="connsiteY6-406" fmla="*/ 38100 h 555625"/>
                    <a:gd name="connsiteX7-407" fmla="*/ 3175 w 2599371"/>
                    <a:gd name="connsiteY7-408" fmla="*/ 76200 h 555625"/>
                    <a:gd name="connsiteX8-409" fmla="*/ 463550 w 2599371"/>
                    <a:gd name="connsiteY8-410" fmla="*/ 244475 h 555625"/>
                    <a:gd name="connsiteX9-411" fmla="*/ 2470150 w 2599371"/>
                    <a:gd name="connsiteY9-412" fmla="*/ 209550 h 555625"/>
                    <a:gd name="connsiteX10-413" fmla="*/ 2479675 w 2599371"/>
                    <a:gd name="connsiteY10-414" fmla="*/ 425450 h 555625"/>
                    <a:gd name="connsiteX11-415" fmla="*/ 473075 w 2599371"/>
                    <a:gd name="connsiteY11-416" fmla="*/ 492125 h 555625"/>
                    <a:gd name="connsiteX12-417" fmla="*/ 63500 w 2599371"/>
                    <a:gd name="connsiteY12-418" fmla="*/ 244475 h 555625"/>
                    <a:gd name="connsiteX0-419" fmla="*/ 63500 w 2599371"/>
                    <a:gd name="connsiteY0-420" fmla="*/ 244475 h 555625"/>
                    <a:gd name="connsiteX1-421" fmla="*/ 0 w 2599371"/>
                    <a:gd name="connsiteY1-422" fmla="*/ 292100 h 555625"/>
                    <a:gd name="connsiteX2-423" fmla="*/ 447675 w 2599371"/>
                    <a:gd name="connsiteY2-424" fmla="*/ 555625 h 555625"/>
                    <a:gd name="connsiteX3-425" fmla="*/ 2549525 w 2599371"/>
                    <a:gd name="connsiteY3-426" fmla="*/ 485775 h 555625"/>
                    <a:gd name="connsiteX4-427" fmla="*/ 2552700 w 2599371"/>
                    <a:gd name="connsiteY4-428" fmla="*/ 142875 h 555625"/>
                    <a:gd name="connsiteX5-429" fmla="*/ 1606550 w 2599371"/>
                    <a:gd name="connsiteY5-430" fmla="*/ 0 h 555625"/>
                    <a:gd name="connsiteX6-431" fmla="*/ 6350 w 2599371"/>
                    <a:gd name="connsiteY6-432" fmla="*/ 38100 h 555625"/>
                    <a:gd name="connsiteX7-433" fmla="*/ 3175 w 2599371"/>
                    <a:gd name="connsiteY7-434" fmla="*/ 76200 h 555625"/>
                    <a:gd name="connsiteX8-435" fmla="*/ 463550 w 2599371"/>
                    <a:gd name="connsiteY8-436" fmla="*/ 244475 h 555625"/>
                    <a:gd name="connsiteX9-437" fmla="*/ 2470150 w 2599371"/>
                    <a:gd name="connsiteY9-438" fmla="*/ 209550 h 555625"/>
                    <a:gd name="connsiteX10-439" fmla="*/ 2479675 w 2599371"/>
                    <a:gd name="connsiteY10-440" fmla="*/ 425450 h 555625"/>
                    <a:gd name="connsiteX11-441" fmla="*/ 485775 w 2599371"/>
                    <a:gd name="connsiteY11-442" fmla="*/ 488950 h 555625"/>
                    <a:gd name="connsiteX12-443" fmla="*/ 63500 w 2599371"/>
                    <a:gd name="connsiteY12-444" fmla="*/ 244475 h 555625"/>
                    <a:gd name="connsiteX0-445" fmla="*/ 96355 w 2632226"/>
                    <a:gd name="connsiteY0-446" fmla="*/ 244475 h 555625"/>
                    <a:gd name="connsiteX1-447" fmla="*/ 36030 w 2632226"/>
                    <a:gd name="connsiteY1-448" fmla="*/ 247650 h 555625"/>
                    <a:gd name="connsiteX2-449" fmla="*/ 32855 w 2632226"/>
                    <a:gd name="connsiteY2-450" fmla="*/ 292100 h 555625"/>
                    <a:gd name="connsiteX3-451" fmla="*/ 480530 w 2632226"/>
                    <a:gd name="connsiteY3-452" fmla="*/ 555625 h 555625"/>
                    <a:gd name="connsiteX4-453" fmla="*/ 2582380 w 2632226"/>
                    <a:gd name="connsiteY4-454" fmla="*/ 485775 h 555625"/>
                    <a:gd name="connsiteX5-455" fmla="*/ 2585555 w 2632226"/>
                    <a:gd name="connsiteY5-456" fmla="*/ 142875 h 555625"/>
                    <a:gd name="connsiteX6-457" fmla="*/ 1639405 w 2632226"/>
                    <a:gd name="connsiteY6-458" fmla="*/ 0 h 555625"/>
                    <a:gd name="connsiteX7-459" fmla="*/ 39205 w 2632226"/>
                    <a:gd name="connsiteY7-460" fmla="*/ 38100 h 555625"/>
                    <a:gd name="connsiteX8-461" fmla="*/ 36030 w 2632226"/>
                    <a:gd name="connsiteY8-462" fmla="*/ 76200 h 555625"/>
                    <a:gd name="connsiteX9-463" fmla="*/ 496405 w 2632226"/>
                    <a:gd name="connsiteY9-464" fmla="*/ 244475 h 555625"/>
                    <a:gd name="connsiteX10-465" fmla="*/ 2503005 w 2632226"/>
                    <a:gd name="connsiteY10-466" fmla="*/ 209550 h 555625"/>
                    <a:gd name="connsiteX11-467" fmla="*/ 2512530 w 2632226"/>
                    <a:gd name="connsiteY11-468" fmla="*/ 425450 h 555625"/>
                    <a:gd name="connsiteX12-469" fmla="*/ 518630 w 2632226"/>
                    <a:gd name="connsiteY12-470" fmla="*/ 488950 h 555625"/>
                    <a:gd name="connsiteX13-471" fmla="*/ 96355 w 2632226"/>
                    <a:gd name="connsiteY13-472" fmla="*/ 244475 h 555625"/>
                    <a:gd name="connsiteX0-473" fmla="*/ 105580 w 2641451"/>
                    <a:gd name="connsiteY0-474" fmla="*/ 244475 h 555625"/>
                    <a:gd name="connsiteX1-475" fmla="*/ 19061 w 2641451"/>
                    <a:gd name="connsiteY1-476" fmla="*/ 226218 h 555625"/>
                    <a:gd name="connsiteX2-477" fmla="*/ 42080 w 2641451"/>
                    <a:gd name="connsiteY2-478" fmla="*/ 292100 h 555625"/>
                    <a:gd name="connsiteX3-479" fmla="*/ 489755 w 2641451"/>
                    <a:gd name="connsiteY3-480" fmla="*/ 555625 h 555625"/>
                    <a:gd name="connsiteX4-481" fmla="*/ 2591605 w 2641451"/>
                    <a:gd name="connsiteY4-482" fmla="*/ 485775 h 555625"/>
                    <a:gd name="connsiteX5-483" fmla="*/ 2594780 w 2641451"/>
                    <a:gd name="connsiteY5-484" fmla="*/ 142875 h 555625"/>
                    <a:gd name="connsiteX6-485" fmla="*/ 1648630 w 2641451"/>
                    <a:gd name="connsiteY6-486" fmla="*/ 0 h 555625"/>
                    <a:gd name="connsiteX7-487" fmla="*/ 48430 w 2641451"/>
                    <a:gd name="connsiteY7-488" fmla="*/ 38100 h 555625"/>
                    <a:gd name="connsiteX8-489" fmla="*/ 45255 w 2641451"/>
                    <a:gd name="connsiteY8-490" fmla="*/ 76200 h 555625"/>
                    <a:gd name="connsiteX9-491" fmla="*/ 505630 w 2641451"/>
                    <a:gd name="connsiteY9-492" fmla="*/ 244475 h 555625"/>
                    <a:gd name="connsiteX10-493" fmla="*/ 2512230 w 2641451"/>
                    <a:gd name="connsiteY10-494" fmla="*/ 209550 h 555625"/>
                    <a:gd name="connsiteX11-495" fmla="*/ 2521755 w 2641451"/>
                    <a:gd name="connsiteY11-496" fmla="*/ 425450 h 555625"/>
                    <a:gd name="connsiteX12-497" fmla="*/ 527855 w 2641451"/>
                    <a:gd name="connsiteY12-498" fmla="*/ 488950 h 555625"/>
                    <a:gd name="connsiteX13-499" fmla="*/ 105580 w 2641451"/>
                    <a:gd name="connsiteY13-500" fmla="*/ 244475 h 555625"/>
                    <a:gd name="connsiteX0-501" fmla="*/ 100036 w 2635907"/>
                    <a:gd name="connsiteY0-502" fmla="*/ 244475 h 555625"/>
                    <a:gd name="connsiteX1-503" fmla="*/ 27804 w 2635907"/>
                    <a:gd name="connsiteY1-504" fmla="*/ 266699 h 555625"/>
                    <a:gd name="connsiteX2-505" fmla="*/ 36536 w 2635907"/>
                    <a:gd name="connsiteY2-506" fmla="*/ 292100 h 555625"/>
                    <a:gd name="connsiteX3-507" fmla="*/ 484211 w 2635907"/>
                    <a:gd name="connsiteY3-508" fmla="*/ 555625 h 555625"/>
                    <a:gd name="connsiteX4-509" fmla="*/ 2586061 w 2635907"/>
                    <a:gd name="connsiteY4-510" fmla="*/ 485775 h 555625"/>
                    <a:gd name="connsiteX5-511" fmla="*/ 2589236 w 2635907"/>
                    <a:gd name="connsiteY5-512" fmla="*/ 142875 h 555625"/>
                    <a:gd name="connsiteX6-513" fmla="*/ 1643086 w 2635907"/>
                    <a:gd name="connsiteY6-514" fmla="*/ 0 h 555625"/>
                    <a:gd name="connsiteX7-515" fmla="*/ 42886 w 2635907"/>
                    <a:gd name="connsiteY7-516" fmla="*/ 38100 h 555625"/>
                    <a:gd name="connsiteX8-517" fmla="*/ 39711 w 2635907"/>
                    <a:gd name="connsiteY8-518" fmla="*/ 76200 h 555625"/>
                    <a:gd name="connsiteX9-519" fmla="*/ 500086 w 2635907"/>
                    <a:gd name="connsiteY9-520" fmla="*/ 244475 h 555625"/>
                    <a:gd name="connsiteX10-521" fmla="*/ 2506686 w 2635907"/>
                    <a:gd name="connsiteY10-522" fmla="*/ 209550 h 555625"/>
                    <a:gd name="connsiteX11-523" fmla="*/ 2516211 w 2635907"/>
                    <a:gd name="connsiteY11-524" fmla="*/ 425450 h 555625"/>
                    <a:gd name="connsiteX12-525" fmla="*/ 522311 w 2635907"/>
                    <a:gd name="connsiteY12-526" fmla="*/ 488950 h 555625"/>
                    <a:gd name="connsiteX13-527" fmla="*/ 100036 w 2635907"/>
                    <a:gd name="connsiteY13-528" fmla="*/ 244475 h 555625"/>
                    <a:gd name="connsiteX0-529" fmla="*/ 103571 w 2639442"/>
                    <a:gd name="connsiteY0-530" fmla="*/ 244475 h 555625"/>
                    <a:gd name="connsiteX1-531" fmla="*/ 21814 w 2639442"/>
                    <a:gd name="connsiteY1-532" fmla="*/ 226218 h 555625"/>
                    <a:gd name="connsiteX2-533" fmla="*/ 40071 w 2639442"/>
                    <a:gd name="connsiteY2-534" fmla="*/ 292100 h 555625"/>
                    <a:gd name="connsiteX3-535" fmla="*/ 487746 w 2639442"/>
                    <a:gd name="connsiteY3-536" fmla="*/ 555625 h 555625"/>
                    <a:gd name="connsiteX4-537" fmla="*/ 2589596 w 2639442"/>
                    <a:gd name="connsiteY4-538" fmla="*/ 485775 h 555625"/>
                    <a:gd name="connsiteX5-539" fmla="*/ 2592771 w 2639442"/>
                    <a:gd name="connsiteY5-540" fmla="*/ 142875 h 555625"/>
                    <a:gd name="connsiteX6-541" fmla="*/ 1646621 w 2639442"/>
                    <a:gd name="connsiteY6-542" fmla="*/ 0 h 555625"/>
                    <a:gd name="connsiteX7-543" fmla="*/ 46421 w 2639442"/>
                    <a:gd name="connsiteY7-544" fmla="*/ 38100 h 555625"/>
                    <a:gd name="connsiteX8-545" fmla="*/ 43246 w 2639442"/>
                    <a:gd name="connsiteY8-546" fmla="*/ 76200 h 555625"/>
                    <a:gd name="connsiteX9-547" fmla="*/ 503621 w 2639442"/>
                    <a:gd name="connsiteY9-548" fmla="*/ 244475 h 555625"/>
                    <a:gd name="connsiteX10-549" fmla="*/ 2510221 w 2639442"/>
                    <a:gd name="connsiteY10-550" fmla="*/ 209550 h 555625"/>
                    <a:gd name="connsiteX11-551" fmla="*/ 2519746 w 2639442"/>
                    <a:gd name="connsiteY11-552" fmla="*/ 425450 h 555625"/>
                    <a:gd name="connsiteX12-553" fmla="*/ 525846 w 2639442"/>
                    <a:gd name="connsiteY12-554" fmla="*/ 488950 h 555625"/>
                    <a:gd name="connsiteX13-555" fmla="*/ 103571 w 2639442"/>
                    <a:gd name="connsiteY13-556" fmla="*/ 244475 h 555625"/>
                    <a:gd name="connsiteX0-557" fmla="*/ 103571 w 2639442"/>
                    <a:gd name="connsiteY0-558" fmla="*/ 244475 h 555625"/>
                    <a:gd name="connsiteX1-559" fmla="*/ 21814 w 2639442"/>
                    <a:gd name="connsiteY1-560" fmla="*/ 226218 h 555625"/>
                    <a:gd name="connsiteX2-561" fmla="*/ 40071 w 2639442"/>
                    <a:gd name="connsiteY2-562" fmla="*/ 292100 h 555625"/>
                    <a:gd name="connsiteX3-563" fmla="*/ 487746 w 2639442"/>
                    <a:gd name="connsiteY3-564" fmla="*/ 555625 h 555625"/>
                    <a:gd name="connsiteX4-565" fmla="*/ 2589596 w 2639442"/>
                    <a:gd name="connsiteY4-566" fmla="*/ 485775 h 555625"/>
                    <a:gd name="connsiteX5-567" fmla="*/ 2592771 w 2639442"/>
                    <a:gd name="connsiteY5-568" fmla="*/ 142875 h 555625"/>
                    <a:gd name="connsiteX6-569" fmla="*/ 1646621 w 2639442"/>
                    <a:gd name="connsiteY6-570" fmla="*/ 0 h 555625"/>
                    <a:gd name="connsiteX7-571" fmla="*/ 46421 w 2639442"/>
                    <a:gd name="connsiteY7-572" fmla="*/ 38100 h 555625"/>
                    <a:gd name="connsiteX8-573" fmla="*/ 43246 w 2639442"/>
                    <a:gd name="connsiteY8-574" fmla="*/ 76200 h 555625"/>
                    <a:gd name="connsiteX9-575" fmla="*/ 503621 w 2639442"/>
                    <a:gd name="connsiteY9-576" fmla="*/ 244475 h 555625"/>
                    <a:gd name="connsiteX10-577" fmla="*/ 2510221 w 2639442"/>
                    <a:gd name="connsiteY10-578" fmla="*/ 209550 h 555625"/>
                    <a:gd name="connsiteX11-579" fmla="*/ 2519746 w 2639442"/>
                    <a:gd name="connsiteY11-580" fmla="*/ 425450 h 555625"/>
                    <a:gd name="connsiteX12-581" fmla="*/ 525846 w 2639442"/>
                    <a:gd name="connsiteY12-582" fmla="*/ 488950 h 555625"/>
                    <a:gd name="connsiteX13-583" fmla="*/ 103571 w 2639442"/>
                    <a:gd name="connsiteY13-584" fmla="*/ 244475 h 555625"/>
                    <a:gd name="connsiteX0-585" fmla="*/ 98616 w 2634487"/>
                    <a:gd name="connsiteY0-586" fmla="*/ 244475 h 555625"/>
                    <a:gd name="connsiteX1-587" fmla="*/ 16859 w 2634487"/>
                    <a:gd name="connsiteY1-588" fmla="*/ 226218 h 555625"/>
                    <a:gd name="connsiteX2-589" fmla="*/ 35116 w 2634487"/>
                    <a:gd name="connsiteY2-590" fmla="*/ 292100 h 555625"/>
                    <a:gd name="connsiteX3-591" fmla="*/ 482791 w 2634487"/>
                    <a:gd name="connsiteY3-592" fmla="*/ 555625 h 555625"/>
                    <a:gd name="connsiteX4-593" fmla="*/ 2584641 w 2634487"/>
                    <a:gd name="connsiteY4-594" fmla="*/ 485775 h 555625"/>
                    <a:gd name="connsiteX5-595" fmla="*/ 2587816 w 2634487"/>
                    <a:gd name="connsiteY5-596" fmla="*/ 142875 h 555625"/>
                    <a:gd name="connsiteX6-597" fmla="*/ 1641666 w 2634487"/>
                    <a:gd name="connsiteY6-598" fmla="*/ 0 h 555625"/>
                    <a:gd name="connsiteX7-599" fmla="*/ 41466 w 2634487"/>
                    <a:gd name="connsiteY7-600" fmla="*/ 38100 h 555625"/>
                    <a:gd name="connsiteX8-601" fmla="*/ 38291 w 2634487"/>
                    <a:gd name="connsiteY8-602" fmla="*/ 76200 h 555625"/>
                    <a:gd name="connsiteX9-603" fmla="*/ 498666 w 2634487"/>
                    <a:gd name="connsiteY9-604" fmla="*/ 244475 h 555625"/>
                    <a:gd name="connsiteX10-605" fmla="*/ 2505266 w 2634487"/>
                    <a:gd name="connsiteY10-606" fmla="*/ 209550 h 555625"/>
                    <a:gd name="connsiteX11-607" fmla="*/ 2514791 w 2634487"/>
                    <a:gd name="connsiteY11-608" fmla="*/ 425450 h 555625"/>
                    <a:gd name="connsiteX12-609" fmla="*/ 520891 w 2634487"/>
                    <a:gd name="connsiteY12-610" fmla="*/ 488950 h 555625"/>
                    <a:gd name="connsiteX13-611" fmla="*/ 98616 w 2634487"/>
                    <a:gd name="connsiteY13-612" fmla="*/ 244475 h 555625"/>
                    <a:gd name="connsiteX0-613" fmla="*/ 81757 w 2617628"/>
                    <a:gd name="connsiteY0-614" fmla="*/ 244475 h 555625"/>
                    <a:gd name="connsiteX1-615" fmla="*/ 0 w 2617628"/>
                    <a:gd name="connsiteY1-616" fmla="*/ 226218 h 555625"/>
                    <a:gd name="connsiteX2-617" fmla="*/ 18257 w 2617628"/>
                    <a:gd name="connsiteY2-618" fmla="*/ 292100 h 555625"/>
                    <a:gd name="connsiteX3-619" fmla="*/ 465932 w 2617628"/>
                    <a:gd name="connsiteY3-620" fmla="*/ 555625 h 555625"/>
                    <a:gd name="connsiteX4-621" fmla="*/ 2567782 w 2617628"/>
                    <a:gd name="connsiteY4-622" fmla="*/ 485775 h 555625"/>
                    <a:gd name="connsiteX5-623" fmla="*/ 2570957 w 2617628"/>
                    <a:gd name="connsiteY5-624" fmla="*/ 142875 h 555625"/>
                    <a:gd name="connsiteX6-625" fmla="*/ 1624807 w 2617628"/>
                    <a:gd name="connsiteY6-626" fmla="*/ 0 h 555625"/>
                    <a:gd name="connsiteX7-627" fmla="*/ 24607 w 2617628"/>
                    <a:gd name="connsiteY7-628" fmla="*/ 38100 h 555625"/>
                    <a:gd name="connsiteX8-629" fmla="*/ 21432 w 2617628"/>
                    <a:gd name="connsiteY8-630" fmla="*/ 76200 h 555625"/>
                    <a:gd name="connsiteX9-631" fmla="*/ 481807 w 2617628"/>
                    <a:gd name="connsiteY9-632" fmla="*/ 244475 h 555625"/>
                    <a:gd name="connsiteX10-633" fmla="*/ 2488407 w 2617628"/>
                    <a:gd name="connsiteY10-634" fmla="*/ 209550 h 555625"/>
                    <a:gd name="connsiteX11-635" fmla="*/ 2497932 w 2617628"/>
                    <a:gd name="connsiteY11-636" fmla="*/ 425450 h 555625"/>
                    <a:gd name="connsiteX12-637" fmla="*/ 504032 w 2617628"/>
                    <a:gd name="connsiteY12-638" fmla="*/ 488950 h 555625"/>
                    <a:gd name="connsiteX13-639" fmla="*/ 81757 w 2617628"/>
                    <a:gd name="connsiteY13-640" fmla="*/ 244475 h 555625"/>
                    <a:gd name="connsiteX0-641" fmla="*/ 67469 w 2603340"/>
                    <a:gd name="connsiteY0-642" fmla="*/ 244475 h 555625"/>
                    <a:gd name="connsiteX1-643" fmla="*/ 0 w 2603340"/>
                    <a:gd name="connsiteY1-644" fmla="*/ 247649 h 555625"/>
                    <a:gd name="connsiteX2-645" fmla="*/ 3969 w 2603340"/>
                    <a:gd name="connsiteY2-646" fmla="*/ 292100 h 555625"/>
                    <a:gd name="connsiteX3-647" fmla="*/ 451644 w 2603340"/>
                    <a:gd name="connsiteY3-648" fmla="*/ 555625 h 555625"/>
                    <a:gd name="connsiteX4-649" fmla="*/ 2553494 w 2603340"/>
                    <a:gd name="connsiteY4-650" fmla="*/ 485775 h 555625"/>
                    <a:gd name="connsiteX5-651" fmla="*/ 2556669 w 2603340"/>
                    <a:gd name="connsiteY5-652" fmla="*/ 142875 h 555625"/>
                    <a:gd name="connsiteX6-653" fmla="*/ 1610519 w 2603340"/>
                    <a:gd name="connsiteY6-654" fmla="*/ 0 h 555625"/>
                    <a:gd name="connsiteX7-655" fmla="*/ 10319 w 2603340"/>
                    <a:gd name="connsiteY7-656" fmla="*/ 38100 h 555625"/>
                    <a:gd name="connsiteX8-657" fmla="*/ 7144 w 2603340"/>
                    <a:gd name="connsiteY8-658" fmla="*/ 76200 h 555625"/>
                    <a:gd name="connsiteX9-659" fmla="*/ 467519 w 2603340"/>
                    <a:gd name="connsiteY9-660" fmla="*/ 244475 h 555625"/>
                    <a:gd name="connsiteX10-661" fmla="*/ 2474119 w 2603340"/>
                    <a:gd name="connsiteY10-662" fmla="*/ 209550 h 555625"/>
                    <a:gd name="connsiteX11-663" fmla="*/ 2483644 w 2603340"/>
                    <a:gd name="connsiteY11-664" fmla="*/ 425450 h 555625"/>
                    <a:gd name="connsiteX12-665" fmla="*/ 489744 w 2603340"/>
                    <a:gd name="connsiteY12-666" fmla="*/ 488950 h 555625"/>
                    <a:gd name="connsiteX13-667" fmla="*/ 67469 w 2603340"/>
                    <a:gd name="connsiteY13-668" fmla="*/ 244475 h 555625"/>
                    <a:gd name="connsiteX0-669" fmla="*/ 67469 w 2603340"/>
                    <a:gd name="connsiteY0-670" fmla="*/ 244475 h 555625"/>
                    <a:gd name="connsiteX1-671" fmla="*/ 0 w 2603340"/>
                    <a:gd name="connsiteY1-672" fmla="*/ 247649 h 555625"/>
                    <a:gd name="connsiteX2-673" fmla="*/ 3969 w 2603340"/>
                    <a:gd name="connsiteY2-674" fmla="*/ 292100 h 555625"/>
                    <a:gd name="connsiteX3-675" fmla="*/ 451644 w 2603340"/>
                    <a:gd name="connsiteY3-676" fmla="*/ 555625 h 555625"/>
                    <a:gd name="connsiteX4-677" fmla="*/ 2553494 w 2603340"/>
                    <a:gd name="connsiteY4-678" fmla="*/ 485775 h 555625"/>
                    <a:gd name="connsiteX5-679" fmla="*/ 2556669 w 2603340"/>
                    <a:gd name="connsiteY5-680" fmla="*/ 142875 h 555625"/>
                    <a:gd name="connsiteX6-681" fmla="*/ 1610519 w 2603340"/>
                    <a:gd name="connsiteY6-682" fmla="*/ 0 h 555625"/>
                    <a:gd name="connsiteX7-683" fmla="*/ 10319 w 2603340"/>
                    <a:gd name="connsiteY7-684" fmla="*/ 38100 h 555625"/>
                    <a:gd name="connsiteX8-685" fmla="*/ 7144 w 2603340"/>
                    <a:gd name="connsiteY8-686" fmla="*/ 76200 h 555625"/>
                    <a:gd name="connsiteX9-687" fmla="*/ 467519 w 2603340"/>
                    <a:gd name="connsiteY9-688" fmla="*/ 244475 h 555625"/>
                    <a:gd name="connsiteX10-689" fmla="*/ 2474119 w 2603340"/>
                    <a:gd name="connsiteY10-690" fmla="*/ 209550 h 555625"/>
                    <a:gd name="connsiteX11-691" fmla="*/ 2483644 w 2603340"/>
                    <a:gd name="connsiteY11-692" fmla="*/ 425450 h 555625"/>
                    <a:gd name="connsiteX12-693" fmla="*/ 489744 w 2603340"/>
                    <a:gd name="connsiteY12-694" fmla="*/ 488950 h 555625"/>
                    <a:gd name="connsiteX13-695" fmla="*/ 67469 w 2603340"/>
                    <a:gd name="connsiteY13-696" fmla="*/ 244475 h 555625"/>
                    <a:gd name="connsiteX0-697" fmla="*/ 67469 w 2603340"/>
                    <a:gd name="connsiteY0-698" fmla="*/ 244475 h 555625"/>
                    <a:gd name="connsiteX1-699" fmla="*/ 0 w 2603340"/>
                    <a:gd name="connsiteY1-700" fmla="*/ 242887 h 555625"/>
                    <a:gd name="connsiteX2-701" fmla="*/ 3969 w 2603340"/>
                    <a:gd name="connsiteY2-702" fmla="*/ 292100 h 555625"/>
                    <a:gd name="connsiteX3-703" fmla="*/ 451644 w 2603340"/>
                    <a:gd name="connsiteY3-704" fmla="*/ 555625 h 555625"/>
                    <a:gd name="connsiteX4-705" fmla="*/ 2553494 w 2603340"/>
                    <a:gd name="connsiteY4-706" fmla="*/ 485775 h 555625"/>
                    <a:gd name="connsiteX5-707" fmla="*/ 2556669 w 2603340"/>
                    <a:gd name="connsiteY5-708" fmla="*/ 142875 h 555625"/>
                    <a:gd name="connsiteX6-709" fmla="*/ 1610519 w 2603340"/>
                    <a:gd name="connsiteY6-710" fmla="*/ 0 h 555625"/>
                    <a:gd name="connsiteX7-711" fmla="*/ 10319 w 2603340"/>
                    <a:gd name="connsiteY7-712" fmla="*/ 38100 h 555625"/>
                    <a:gd name="connsiteX8-713" fmla="*/ 7144 w 2603340"/>
                    <a:gd name="connsiteY8-714" fmla="*/ 76200 h 555625"/>
                    <a:gd name="connsiteX9-715" fmla="*/ 467519 w 2603340"/>
                    <a:gd name="connsiteY9-716" fmla="*/ 244475 h 555625"/>
                    <a:gd name="connsiteX10-717" fmla="*/ 2474119 w 2603340"/>
                    <a:gd name="connsiteY10-718" fmla="*/ 209550 h 555625"/>
                    <a:gd name="connsiteX11-719" fmla="*/ 2483644 w 2603340"/>
                    <a:gd name="connsiteY11-720" fmla="*/ 425450 h 555625"/>
                    <a:gd name="connsiteX12-721" fmla="*/ 489744 w 2603340"/>
                    <a:gd name="connsiteY12-722" fmla="*/ 488950 h 555625"/>
                    <a:gd name="connsiteX13-723" fmla="*/ 67469 w 2603340"/>
                    <a:gd name="connsiteY13-724" fmla="*/ 244475 h 555625"/>
                    <a:gd name="connsiteX0-725" fmla="*/ 67469 w 2603340"/>
                    <a:gd name="connsiteY0-726" fmla="*/ 244475 h 555625"/>
                    <a:gd name="connsiteX1-727" fmla="*/ 0 w 2603340"/>
                    <a:gd name="connsiteY1-728" fmla="*/ 242887 h 555625"/>
                    <a:gd name="connsiteX2-729" fmla="*/ 3969 w 2603340"/>
                    <a:gd name="connsiteY2-730" fmla="*/ 292100 h 555625"/>
                    <a:gd name="connsiteX3-731" fmla="*/ 451644 w 2603340"/>
                    <a:gd name="connsiteY3-732" fmla="*/ 555625 h 555625"/>
                    <a:gd name="connsiteX4-733" fmla="*/ 2553494 w 2603340"/>
                    <a:gd name="connsiteY4-734" fmla="*/ 485775 h 555625"/>
                    <a:gd name="connsiteX5-735" fmla="*/ 2556669 w 2603340"/>
                    <a:gd name="connsiteY5-736" fmla="*/ 142875 h 555625"/>
                    <a:gd name="connsiteX6-737" fmla="*/ 1610519 w 2603340"/>
                    <a:gd name="connsiteY6-738" fmla="*/ 0 h 555625"/>
                    <a:gd name="connsiteX7-739" fmla="*/ 19844 w 2603340"/>
                    <a:gd name="connsiteY7-740" fmla="*/ 33337 h 555625"/>
                    <a:gd name="connsiteX8-741" fmla="*/ 7144 w 2603340"/>
                    <a:gd name="connsiteY8-742" fmla="*/ 76200 h 555625"/>
                    <a:gd name="connsiteX9-743" fmla="*/ 467519 w 2603340"/>
                    <a:gd name="connsiteY9-744" fmla="*/ 244475 h 555625"/>
                    <a:gd name="connsiteX10-745" fmla="*/ 2474119 w 2603340"/>
                    <a:gd name="connsiteY10-746" fmla="*/ 209550 h 555625"/>
                    <a:gd name="connsiteX11-747" fmla="*/ 2483644 w 2603340"/>
                    <a:gd name="connsiteY11-748" fmla="*/ 425450 h 555625"/>
                    <a:gd name="connsiteX12-749" fmla="*/ 489744 w 2603340"/>
                    <a:gd name="connsiteY12-750" fmla="*/ 488950 h 555625"/>
                    <a:gd name="connsiteX13-751" fmla="*/ 67469 w 2603340"/>
                    <a:gd name="connsiteY13-752" fmla="*/ 244475 h 555625"/>
                    <a:gd name="connsiteX0-753" fmla="*/ 67469 w 2603340"/>
                    <a:gd name="connsiteY0-754" fmla="*/ 244475 h 555625"/>
                    <a:gd name="connsiteX1-755" fmla="*/ 0 w 2603340"/>
                    <a:gd name="connsiteY1-756" fmla="*/ 242887 h 555625"/>
                    <a:gd name="connsiteX2-757" fmla="*/ 3969 w 2603340"/>
                    <a:gd name="connsiteY2-758" fmla="*/ 292100 h 555625"/>
                    <a:gd name="connsiteX3-759" fmla="*/ 451644 w 2603340"/>
                    <a:gd name="connsiteY3-760" fmla="*/ 555625 h 555625"/>
                    <a:gd name="connsiteX4-761" fmla="*/ 2553494 w 2603340"/>
                    <a:gd name="connsiteY4-762" fmla="*/ 485775 h 555625"/>
                    <a:gd name="connsiteX5-763" fmla="*/ 2556669 w 2603340"/>
                    <a:gd name="connsiteY5-764" fmla="*/ 142875 h 555625"/>
                    <a:gd name="connsiteX6-765" fmla="*/ 1610519 w 2603340"/>
                    <a:gd name="connsiteY6-766" fmla="*/ 0 h 555625"/>
                    <a:gd name="connsiteX7-767" fmla="*/ 10319 w 2603340"/>
                    <a:gd name="connsiteY7-768" fmla="*/ 30955 h 555625"/>
                    <a:gd name="connsiteX8-769" fmla="*/ 7144 w 2603340"/>
                    <a:gd name="connsiteY8-770" fmla="*/ 76200 h 555625"/>
                    <a:gd name="connsiteX9-771" fmla="*/ 467519 w 2603340"/>
                    <a:gd name="connsiteY9-772" fmla="*/ 244475 h 555625"/>
                    <a:gd name="connsiteX10-773" fmla="*/ 2474119 w 2603340"/>
                    <a:gd name="connsiteY10-774" fmla="*/ 209550 h 555625"/>
                    <a:gd name="connsiteX11-775" fmla="*/ 2483644 w 2603340"/>
                    <a:gd name="connsiteY11-776" fmla="*/ 425450 h 555625"/>
                    <a:gd name="connsiteX12-777" fmla="*/ 489744 w 2603340"/>
                    <a:gd name="connsiteY12-778" fmla="*/ 488950 h 555625"/>
                    <a:gd name="connsiteX13-779" fmla="*/ 67469 w 2603340"/>
                    <a:gd name="connsiteY13-780" fmla="*/ 244475 h 55562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183" y="connsiteY13-184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54" name="Freeform 28"/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-1" fmla="*/ 7144 w 2436996"/>
                    <a:gd name="connsiteY0-2" fmla="*/ 0 h 378619"/>
                    <a:gd name="connsiteX1-3" fmla="*/ 0 w 2436996"/>
                    <a:gd name="connsiteY1-4" fmla="*/ 130969 h 378619"/>
                    <a:gd name="connsiteX2-5" fmla="*/ 431007 w 2436996"/>
                    <a:gd name="connsiteY2-6" fmla="*/ 378619 h 378619"/>
                    <a:gd name="connsiteX3-7" fmla="*/ 2424113 w 2436996"/>
                    <a:gd name="connsiteY3-8" fmla="*/ 304800 h 378619"/>
                    <a:gd name="connsiteX4-9" fmla="*/ 2414588 w 2436996"/>
                    <a:gd name="connsiteY4-10" fmla="*/ 109538 h 378619"/>
                    <a:gd name="connsiteX5-11" fmla="*/ 428625 w 2436996"/>
                    <a:gd name="connsiteY5-12" fmla="*/ 150019 h 378619"/>
                    <a:gd name="connsiteX6-13" fmla="*/ 7144 w 2436996"/>
                    <a:gd name="connsiteY6-14" fmla="*/ 0 h 378619"/>
                    <a:gd name="connsiteX0-15" fmla="*/ 7144 w 2448855"/>
                    <a:gd name="connsiteY0-16" fmla="*/ 0 h 378619"/>
                    <a:gd name="connsiteX1-17" fmla="*/ 0 w 2448855"/>
                    <a:gd name="connsiteY1-18" fmla="*/ 130969 h 378619"/>
                    <a:gd name="connsiteX2-19" fmla="*/ 431007 w 2448855"/>
                    <a:gd name="connsiteY2-20" fmla="*/ 378619 h 378619"/>
                    <a:gd name="connsiteX3-21" fmla="*/ 2424113 w 2448855"/>
                    <a:gd name="connsiteY3-22" fmla="*/ 304800 h 378619"/>
                    <a:gd name="connsiteX4-23" fmla="*/ 2414588 w 2448855"/>
                    <a:gd name="connsiteY4-24" fmla="*/ 109538 h 378619"/>
                    <a:gd name="connsiteX5-25" fmla="*/ 428625 w 2448855"/>
                    <a:gd name="connsiteY5-26" fmla="*/ 150019 h 378619"/>
                    <a:gd name="connsiteX6-27" fmla="*/ 7144 w 2448855"/>
                    <a:gd name="connsiteY6-28" fmla="*/ 0 h 378619"/>
                    <a:gd name="connsiteX0-29" fmla="*/ 7144 w 2444270"/>
                    <a:gd name="connsiteY0-30" fmla="*/ 0 h 378619"/>
                    <a:gd name="connsiteX1-31" fmla="*/ 0 w 2444270"/>
                    <a:gd name="connsiteY1-32" fmla="*/ 130969 h 378619"/>
                    <a:gd name="connsiteX2-33" fmla="*/ 431007 w 2444270"/>
                    <a:gd name="connsiteY2-34" fmla="*/ 378619 h 378619"/>
                    <a:gd name="connsiteX3-35" fmla="*/ 2414588 w 2444270"/>
                    <a:gd name="connsiteY3-36" fmla="*/ 314325 h 378619"/>
                    <a:gd name="connsiteX4-37" fmla="*/ 2414588 w 2444270"/>
                    <a:gd name="connsiteY4-38" fmla="*/ 109538 h 378619"/>
                    <a:gd name="connsiteX5-39" fmla="*/ 428625 w 2444270"/>
                    <a:gd name="connsiteY5-40" fmla="*/ 150019 h 378619"/>
                    <a:gd name="connsiteX6-41" fmla="*/ 7144 w 2444270"/>
                    <a:gd name="connsiteY6-42" fmla="*/ 0 h 378619"/>
                    <a:gd name="connsiteX0-43" fmla="*/ 7144 w 2446779"/>
                    <a:gd name="connsiteY0-44" fmla="*/ 0 h 378619"/>
                    <a:gd name="connsiteX1-45" fmla="*/ 0 w 2446779"/>
                    <a:gd name="connsiteY1-46" fmla="*/ 130969 h 378619"/>
                    <a:gd name="connsiteX2-47" fmla="*/ 431007 w 2446779"/>
                    <a:gd name="connsiteY2-48" fmla="*/ 378619 h 378619"/>
                    <a:gd name="connsiteX3-49" fmla="*/ 2414588 w 2446779"/>
                    <a:gd name="connsiteY3-50" fmla="*/ 314325 h 378619"/>
                    <a:gd name="connsiteX4-51" fmla="*/ 2414588 w 2446779"/>
                    <a:gd name="connsiteY4-52" fmla="*/ 109538 h 378619"/>
                    <a:gd name="connsiteX5-53" fmla="*/ 428625 w 2446779"/>
                    <a:gd name="connsiteY5-54" fmla="*/ 150019 h 378619"/>
                    <a:gd name="connsiteX6-55" fmla="*/ 7144 w 2446779"/>
                    <a:gd name="connsiteY6-56" fmla="*/ 0 h 378619"/>
                    <a:gd name="connsiteX0-57" fmla="*/ 7144 w 2446779"/>
                    <a:gd name="connsiteY0-58" fmla="*/ 0 h 378619"/>
                    <a:gd name="connsiteX1-59" fmla="*/ 0 w 2446779"/>
                    <a:gd name="connsiteY1-60" fmla="*/ 130969 h 378619"/>
                    <a:gd name="connsiteX2-61" fmla="*/ 431007 w 2446779"/>
                    <a:gd name="connsiteY2-62" fmla="*/ 378619 h 378619"/>
                    <a:gd name="connsiteX3-63" fmla="*/ 2414588 w 2446779"/>
                    <a:gd name="connsiteY3-64" fmla="*/ 314325 h 378619"/>
                    <a:gd name="connsiteX4-65" fmla="*/ 2414588 w 2446779"/>
                    <a:gd name="connsiteY4-66" fmla="*/ 109538 h 378619"/>
                    <a:gd name="connsiteX5-67" fmla="*/ 433388 w 2446779"/>
                    <a:gd name="connsiteY5-68" fmla="*/ 140494 h 378619"/>
                    <a:gd name="connsiteX6-69" fmla="*/ 7144 w 2446779"/>
                    <a:gd name="connsiteY6-70" fmla="*/ 0 h 378619"/>
                    <a:gd name="connsiteX0-71" fmla="*/ 7144 w 2446779"/>
                    <a:gd name="connsiteY0-72" fmla="*/ 0 h 378619"/>
                    <a:gd name="connsiteX1-73" fmla="*/ 0 w 2446779"/>
                    <a:gd name="connsiteY1-74" fmla="*/ 130969 h 378619"/>
                    <a:gd name="connsiteX2-75" fmla="*/ 431007 w 2446779"/>
                    <a:gd name="connsiteY2-76" fmla="*/ 378619 h 378619"/>
                    <a:gd name="connsiteX3-77" fmla="*/ 2414588 w 2446779"/>
                    <a:gd name="connsiteY3-78" fmla="*/ 314325 h 378619"/>
                    <a:gd name="connsiteX4-79" fmla="*/ 2414588 w 2446779"/>
                    <a:gd name="connsiteY4-80" fmla="*/ 100013 h 378619"/>
                    <a:gd name="connsiteX5-81" fmla="*/ 433388 w 2446779"/>
                    <a:gd name="connsiteY5-82" fmla="*/ 140494 h 378619"/>
                    <a:gd name="connsiteX6-83" fmla="*/ 7144 w 2446779"/>
                    <a:gd name="connsiteY6-84" fmla="*/ 0 h 378619"/>
                    <a:gd name="connsiteX0-85" fmla="*/ 7144 w 2446779"/>
                    <a:gd name="connsiteY0-86" fmla="*/ 0 h 378619"/>
                    <a:gd name="connsiteX1-87" fmla="*/ 0 w 2446779"/>
                    <a:gd name="connsiteY1-88" fmla="*/ 130969 h 378619"/>
                    <a:gd name="connsiteX2-89" fmla="*/ 431007 w 2446779"/>
                    <a:gd name="connsiteY2-90" fmla="*/ 378619 h 378619"/>
                    <a:gd name="connsiteX3-91" fmla="*/ 2414588 w 2446779"/>
                    <a:gd name="connsiteY3-92" fmla="*/ 314325 h 378619"/>
                    <a:gd name="connsiteX4-93" fmla="*/ 2414588 w 2446779"/>
                    <a:gd name="connsiteY4-94" fmla="*/ 100013 h 378619"/>
                    <a:gd name="connsiteX5-95" fmla="*/ 442913 w 2446779"/>
                    <a:gd name="connsiteY5-96" fmla="*/ 142875 h 378619"/>
                    <a:gd name="connsiteX6-97" fmla="*/ 7144 w 2446779"/>
                    <a:gd name="connsiteY6-98" fmla="*/ 0 h 378619"/>
                    <a:gd name="connsiteX0-99" fmla="*/ 7144 w 2446779"/>
                    <a:gd name="connsiteY0-100" fmla="*/ 0 h 378619"/>
                    <a:gd name="connsiteX1-101" fmla="*/ 0 w 2446779"/>
                    <a:gd name="connsiteY1-102" fmla="*/ 130969 h 378619"/>
                    <a:gd name="connsiteX2-103" fmla="*/ 431007 w 2446779"/>
                    <a:gd name="connsiteY2-104" fmla="*/ 378619 h 378619"/>
                    <a:gd name="connsiteX3-105" fmla="*/ 2414588 w 2446779"/>
                    <a:gd name="connsiteY3-106" fmla="*/ 314325 h 378619"/>
                    <a:gd name="connsiteX4-107" fmla="*/ 2414588 w 2446779"/>
                    <a:gd name="connsiteY4-108" fmla="*/ 100013 h 378619"/>
                    <a:gd name="connsiteX5-109" fmla="*/ 445294 w 2446779"/>
                    <a:gd name="connsiteY5-110" fmla="*/ 135731 h 378619"/>
                    <a:gd name="connsiteX6-111" fmla="*/ 7144 w 2446779"/>
                    <a:gd name="connsiteY6-112" fmla="*/ 0 h 378619"/>
                    <a:gd name="connsiteX0-113" fmla="*/ 9525 w 2446779"/>
                    <a:gd name="connsiteY0-114" fmla="*/ 0 h 385763"/>
                    <a:gd name="connsiteX1-115" fmla="*/ 0 w 2446779"/>
                    <a:gd name="connsiteY1-116" fmla="*/ 138113 h 385763"/>
                    <a:gd name="connsiteX2-117" fmla="*/ 431007 w 2446779"/>
                    <a:gd name="connsiteY2-118" fmla="*/ 385763 h 385763"/>
                    <a:gd name="connsiteX3-119" fmla="*/ 2414588 w 2446779"/>
                    <a:gd name="connsiteY3-120" fmla="*/ 321469 h 385763"/>
                    <a:gd name="connsiteX4-121" fmla="*/ 2414588 w 2446779"/>
                    <a:gd name="connsiteY4-122" fmla="*/ 107157 h 385763"/>
                    <a:gd name="connsiteX5-123" fmla="*/ 445294 w 2446779"/>
                    <a:gd name="connsiteY5-124" fmla="*/ 142875 h 385763"/>
                    <a:gd name="connsiteX6-125" fmla="*/ 9525 w 2446779"/>
                    <a:gd name="connsiteY6-126" fmla="*/ 0 h 385763"/>
                    <a:gd name="connsiteX0-127" fmla="*/ 9525 w 2446779"/>
                    <a:gd name="connsiteY0-128" fmla="*/ 0 h 385763"/>
                    <a:gd name="connsiteX1-129" fmla="*/ 0 w 2446779"/>
                    <a:gd name="connsiteY1-130" fmla="*/ 138113 h 385763"/>
                    <a:gd name="connsiteX2-131" fmla="*/ 431007 w 2446779"/>
                    <a:gd name="connsiteY2-132" fmla="*/ 385763 h 385763"/>
                    <a:gd name="connsiteX3-133" fmla="*/ 2414588 w 2446779"/>
                    <a:gd name="connsiteY3-134" fmla="*/ 321469 h 385763"/>
                    <a:gd name="connsiteX4-135" fmla="*/ 2414588 w 2446779"/>
                    <a:gd name="connsiteY4-136" fmla="*/ 107157 h 385763"/>
                    <a:gd name="connsiteX5-137" fmla="*/ 445294 w 2446779"/>
                    <a:gd name="connsiteY5-138" fmla="*/ 142875 h 385763"/>
                    <a:gd name="connsiteX6-139" fmla="*/ 9525 w 2446779"/>
                    <a:gd name="connsiteY6-140" fmla="*/ 0 h 385763"/>
                    <a:gd name="connsiteX0-141" fmla="*/ 9525 w 2446779"/>
                    <a:gd name="connsiteY0-142" fmla="*/ 0 h 385763"/>
                    <a:gd name="connsiteX1-143" fmla="*/ 0 w 2446779"/>
                    <a:gd name="connsiteY1-144" fmla="*/ 138113 h 385763"/>
                    <a:gd name="connsiteX2-145" fmla="*/ 431007 w 2446779"/>
                    <a:gd name="connsiteY2-146" fmla="*/ 385763 h 385763"/>
                    <a:gd name="connsiteX3-147" fmla="*/ 2414588 w 2446779"/>
                    <a:gd name="connsiteY3-148" fmla="*/ 321469 h 385763"/>
                    <a:gd name="connsiteX4-149" fmla="*/ 2414588 w 2446779"/>
                    <a:gd name="connsiteY4-150" fmla="*/ 107157 h 385763"/>
                    <a:gd name="connsiteX5-151" fmla="*/ 445294 w 2446779"/>
                    <a:gd name="connsiteY5-152" fmla="*/ 142875 h 385763"/>
                    <a:gd name="connsiteX6-153" fmla="*/ 9525 w 2446779"/>
                    <a:gd name="connsiteY6-154" fmla="*/ 0 h 385763"/>
                    <a:gd name="connsiteX0-155" fmla="*/ 14287 w 2451541"/>
                    <a:gd name="connsiteY0-156" fmla="*/ 0 h 385763"/>
                    <a:gd name="connsiteX1-157" fmla="*/ 0 w 2451541"/>
                    <a:gd name="connsiteY1-158" fmla="*/ 145257 h 385763"/>
                    <a:gd name="connsiteX2-159" fmla="*/ 435769 w 2451541"/>
                    <a:gd name="connsiteY2-160" fmla="*/ 385763 h 385763"/>
                    <a:gd name="connsiteX3-161" fmla="*/ 2419350 w 2451541"/>
                    <a:gd name="connsiteY3-162" fmla="*/ 321469 h 385763"/>
                    <a:gd name="connsiteX4-163" fmla="*/ 2419350 w 2451541"/>
                    <a:gd name="connsiteY4-164" fmla="*/ 107157 h 385763"/>
                    <a:gd name="connsiteX5-165" fmla="*/ 450056 w 2451541"/>
                    <a:gd name="connsiteY5-166" fmla="*/ 142875 h 385763"/>
                    <a:gd name="connsiteX6-167" fmla="*/ 14287 w 2451541"/>
                    <a:gd name="connsiteY6-168" fmla="*/ 0 h 385763"/>
                    <a:gd name="connsiteX0-169" fmla="*/ 4762 w 2451541"/>
                    <a:gd name="connsiteY0-170" fmla="*/ 0 h 383382"/>
                    <a:gd name="connsiteX1-171" fmla="*/ 0 w 2451541"/>
                    <a:gd name="connsiteY1-172" fmla="*/ 142876 h 383382"/>
                    <a:gd name="connsiteX2-173" fmla="*/ 435769 w 2451541"/>
                    <a:gd name="connsiteY2-174" fmla="*/ 383382 h 383382"/>
                    <a:gd name="connsiteX3-175" fmla="*/ 2419350 w 2451541"/>
                    <a:gd name="connsiteY3-176" fmla="*/ 319088 h 383382"/>
                    <a:gd name="connsiteX4-177" fmla="*/ 2419350 w 2451541"/>
                    <a:gd name="connsiteY4-178" fmla="*/ 104776 h 383382"/>
                    <a:gd name="connsiteX5-179" fmla="*/ 450056 w 2451541"/>
                    <a:gd name="connsiteY5-180" fmla="*/ 140494 h 383382"/>
                    <a:gd name="connsiteX6-181" fmla="*/ 4762 w 2451541"/>
                    <a:gd name="connsiteY6-182" fmla="*/ 0 h 383382"/>
                    <a:gd name="connsiteX0-183" fmla="*/ 4762 w 2451541"/>
                    <a:gd name="connsiteY0-184" fmla="*/ 0 h 383382"/>
                    <a:gd name="connsiteX1-185" fmla="*/ 0 w 2451541"/>
                    <a:gd name="connsiteY1-186" fmla="*/ 142876 h 383382"/>
                    <a:gd name="connsiteX2-187" fmla="*/ 435769 w 2451541"/>
                    <a:gd name="connsiteY2-188" fmla="*/ 383382 h 383382"/>
                    <a:gd name="connsiteX3-189" fmla="*/ 2419350 w 2451541"/>
                    <a:gd name="connsiteY3-190" fmla="*/ 319088 h 383382"/>
                    <a:gd name="connsiteX4-191" fmla="*/ 2419350 w 2451541"/>
                    <a:gd name="connsiteY4-192" fmla="*/ 104776 h 383382"/>
                    <a:gd name="connsiteX5-193" fmla="*/ 450056 w 2451541"/>
                    <a:gd name="connsiteY5-194" fmla="*/ 140494 h 383382"/>
                    <a:gd name="connsiteX6-195" fmla="*/ 4762 w 2451541"/>
                    <a:gd name="connsiteY6-196" fmla="*/ 0 h 383382"/>
                    <a:gd name="connsiteX0-197" fmla="*/ 11905 w 2458684"/>
                    <a:gd name="connsiteY0-198" fmla="*/ 0 h 383382"/>
                    <a:gd name="connsiteX1-199" fmla="*/ 0 w 2458684"/>
                    <a:gd name="connsiteY1-200" fmla="*/ 138114 h 383382"/>
                    <a:gd name="connsiteX2-201" fmla="*/ 442912 w 2458684"/>
                    <a:gd name="connsiteY2-202" fmla="*/ 383382 h 383382"/>
                    <a:gd name="connsiteX3-203" fmla="*/ 2426493 w 2458684"/>
                    <a:gd name="connsiteY3-204" fmla="*/ 319088 h 383382"/>
                    <a:gd name="connsiteX4-205" fmla="*/ 2426493 w 2458684"/>
                    <a:gd name="connsiteY4-206" fmla="*/ 104776 h 383382"/>
                    <a:gd name="connsiteX5-207" fmla="*/ 457199 w 2458684"/>
                    <a:gd name="connsiteY5-208" fmla="*/ 140494 h 383382"/>
                    <a:gd name="connsiteX6-209" fmla="*/ 11905 w 2458684"/>
                    <a:gd name="connsiteY6-210" fmla="*/ 0 h 38338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</p:grpSp>
      <p:cxnSp>
        <p:nvCxnSpPr>
          <p:cNvPr id="30" name="Straight Arrow Connector 29"/>
          <p:cNvCxnSpPr/>
          <p:nvPr/>
        </p:nvCxnSpPr>
        <p:spPr>
          <a:xfrm flipH="1">
            <a:off x="2504661" y="3531309"/>
            <a:ext cx="3102462" cy="60336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648204" y="3526016"/>
            <a:ext cx="3102462" cy="60336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Rectangle: Rounded Corners 62"/>
          <p:cNvSpPr/>
          <p:nvPr/>
        </p:nvSpPr>
        <p:spPr>
          <a:xfrm>
            <a:off x="1762540" y="4321042"/>
            <a:ext cx="1683026" cy="43101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Fundamental</a:t>
            </a:r>
            <a:endParaRPr lang="en-ID" dirty="0"/>
          </a:p>
        </p:txBody>
      </p:sp>
      <p:sp>
        <p:nvSpPr>
          <p:cNvPr id="105" name="Rectangle: Rounded Corners 104"/>
          <p:cNvSpPr/>
          <p:nvPr/>
        </p:nvSpPr>
        <p:spPr>
          <a:xfrm>
            <a:off x="7904923" y="4396068"/>
            <a:ext cx="1683026" cy="43101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Advance</a:t>
            </a:r>
            <a:endParaRPr lang="en-ID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1696280" y="4862632"/>
            <a:ext cx="2594207" cy="488848"/>
            <a:chOff x="2113657" y="4283314"/>
            <a:chExt cx="3647460" cy="488848"/>
          </a:xfrm>
        </p:grpSpPr>
        <p:sp>
          <p:nvSpPr>
            <p:cNvPr id="107" name="TextBox 106"/>
            <p:cNvSpPr txBox="1"/>
            <p:nvPr/>
          </p:nvSpPr>
          <p:spPr>
            <a:xfrm>
              <a:off x="2113657" y="4495163"/>
              <a:ext cx="3647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113658" y="4283314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HTML, CSS, MySQL, PHP,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Javascript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7785654" y="4862632"/>
            <a:ext cx="2594207" cy="646331"/>
            <a:chOff x="2113657" y="4283314"/>
            <a:chExt cx="3647460" cy="646331"/>
          </a:xfrm>
        </p:grpSpPr>
        <p:sp>
          <p:nvSpPr>
            <p:cNvPr id="110" name="TextBox 109"/>
            <p:cNvSpPr txBox="1"/>
            <p:nvPr/>
          </p:nvSpPr>
          <p:spPr>
            <a:xfrm>
              <a:off x="2113657" y="4495163"/>
              <a:ext cx="3647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113658" y="4283314"/>
              <a:ext cx="36474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Framework Bootstrap, Framework Laravel, Framework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ReacjJS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7" name="Ink 6"/>
              <p14:cNvContentPartPr/>
              <p14:nvPr/>
            </p14:nvContentPartPr>
            <p14:xfrm>
              <a:off x="2190600" y="4788000"/>
              <a:ext cx="7791840" cy="679680"/>
            </p14:xfrm>
          </p:contentPart>
        </mc:Choice>
        <mc:Fallback xmlns="">
          <p:pic>
            <p:nvPicPr>
              <p:cNvPr id="7" name="Ink 6"/>
            </p:nvPicPr>
            <p:blipFill>
              <a:blip r:embed="rId2"/>
            </p:blipFill>
            <p:spPr>
              <a:xfrm>
                <a:off x="2190600" y="4788000"/>
                <a:ext cx="7791840" cy="6796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5"/>
          <p:cNvSpPr txBox="1"/>
          <p:nvPr/>
        </p:nvSpPr>
        <p:spPr>
          <a:xfrm>
            <a:off x="4746625" y="2723928"/>
            <a:ext cx="3085410" cy="38369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10000"/>
              </a:lnSpc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Logika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10000"/>
              </a:lnSpc>
            </a:pPr>
            <a:r>
              <a:rPr lang="en-US" altLang="ko-KR" dirty="0" err="1">
                <a:solidFill>
                  <a:schemeClr val="accent5"/>
                </a:solidFill>
              </a:rPr>
              <a:t>Sederhana</a:t>
            </a:r>
            <a:br>
              <a:rPr lang="en-US" altLang="ko-KR" dirty="0">
                <a:solidFill>
                  <a:schemeClr val="accent5"/>
                </a:solidFill>
              </a:rPr>
            </a:b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1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Bahasa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10000"/>
              </a:lnSpc>
            </a:pPr>
            <a:r>
              <a:rPr lang="en-US" altLang="ko-KR" dirty="0" err="1">
                <a:solidFill>
                  <a:schemeClr val="accent5"/>
                </a:solidFill>
              </a:rPr>
              <a:t>Komputer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17859" y="1089423"/>
            <a:ext cx="11573197" cy="724247"/>
          </a:xfrm>
        </p:spPr>
        <p:txBody>
          <a:bodyPr/>
          <a:lstStyle/>
          <a:p>
            <a:r>
              <a:rPr lang="en-US" sz="4400" dirty="0" err="1"/>
              <a:t>Bagaimana</a:t>
            </a:r>
            <a:r>
              <a:rPr lang="en-US" sz="4400" dirty="0"/>
              <a:t> Kode Web </a:t>
            </a:r>
            <a:endParaRPr lang="en-US" sz="4400" dirty="0"/>
          </a:p>
          <a:p>
            <a:r>
              <a:rPr lang="en-US" sz="4400" dirty="0" err="1"/>
              <a:t>Dibuat</a:t>
            </a:r>
            <a:r>
              <a:rPr lang="en-US" sz="4400" dirty="0"/>
              <a:t> &amp; </a:t>
            </a:r>
            <a:r>
              <a:rPr lang="en-US" sz="4400" dirty="0" err="1"/>
              <a:t>Diakses</a:t>
            </a:r>
            <a:r>
              <a:rPr lang="en-US" sz="4400" dirty="0"/>
              <a:t> ?</a:t>
            </a:r>
            <a:endParaRPr lang="en-US" sz="4400" dirty="0"/>
          </a:p>
        </p:txBody>
      </p:sp>
      <p:grpSp>
        <p:nvGrpSpPr>
          <p:cNvPr id="3" name="Group 2"/>
          <p:cNvGrpSpPr/>
          <p:nvPr/>
        </p:nvGrpSpPr>
        <p:grpSpPr>
          <a:xfrm>
            <a:off x="760492" y="361883"/>
            <a:ext cx="2564080" cy="6496117"/>
            <a:chOff x="896897" y="372794"/>
            <a:chExt cx="2425766" cy="6145697"/>
          </a:xfrm>
        </p:grpSpPr>
        <p:sp>
          <p:nvSpPr>
            <p:cNvPr id="4" name="Freeform: Shape 3"/>
            <p:cNvSpPr/>
            <p:nvPr/>
          </p:nvSpPr>
          <p:spPr>
            <a:xfrm>
              <a:off x="1884251" y="5904482"/>
              <a:ext cx="908701" cy="422652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/>
            <p:cNvSpPr/>
            <p:nvPr/>
          </p:nvSpPr>
          <p:spPr>
            <a:xfrm>
              <a:off x="1403251" y="5981252"/>
              <a:ext cx="401519" cy="528315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/>
            <p:cNvSpPr/>
            <p:nvPr/>
          </p:nvSpPr>
          <p:spPr>
            <a:xfrm>
              <a:off x="896897" y="1140047"/>
              <a:ext cx="1606075" cy="1415883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235707" y="2205536"/>
              <a:ext cx="1289086" cy="3888394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27033" h="4304494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1870706" y="5880287"/>
              <a:ext cx="929833" cy="486049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1518804" y="372794"/>
              <a:ext cx="697375" cy="59171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1389934" y="5990176"/>
              <a:ext cx="443784" cy="528315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988313" y="705022"/>
              <a:ext cx="1914616" cy="1929923"/>
            </a:xfrm>
            <a:custGeom>
              <a:avLst/>
              <a:gdLst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-1" fmla="*/ 1895064 w 1914616"/>
                <a:gd name="connsiteY0-2" fmla="*/ 1476543 h 1929923"/>
                <a:gd name="connsiteX1-3" fmla="*/ 1912499 w 1914616"/>
                <a:gd name="connsiteY1-4" fmla="*/ 1486317 h 1929923"/>
                <a:gd name="connsiteX2-5" fmla="*/ 1893480 w 1914616"/>
                <a:gd name="connsiteY2-6" fmla="*/ 1518016 h 1929923"/>
                <a:gd name="connsiteX3-7" fmla="*/ 1597623 w 1914616"/>
                <a:gd name="connsiteY3-8" fmla="*/ 1777947 h 1929923"/>
                <a:gd name="connsiteX4-9" fmla="*/ 1415882 w 1914616"/>
                <a:gd name="connsiteY4-10" fmla="*/ 1902629 h 1929923"/>
                <a:gd name="connsiteX5-11" fmla="*/ 1299653 w 1914616"/>
                <a:gd name="connsiteY5-12" fmla="*/ 1832892 h 1929923"/>
                <a:gd name="connsiteX6-13" fmla="*/ 1453921 w 1914616"/>
                <a:gd name="connsiteY6-14" fmla="*/ 1627905 h 1929923"/>
                <a:gd name="connsiteX7-15" fmla="*/ 1481394 w 1914616"/>
                <a:gd name="connsiteY7-16" fmla="*/ 1617339 h 1929923"/>
                <a:gd name="connsiteX8-17" fmla="*/ 1472941 w 1914616"/>
                <a:gd name="connsiteY8-18" fmla="*/ 1598319 h 1929923"/>
                <a:gd name="connsiteX9-19" fmla="*/ 1441242 w 1914616"/>
                <a:gd name="connsiteY9-20" fmla="*/ 1564507 h 1929923"/>
                <a:gd name="connsiteX10-21" fmla="*/ 1496186 w 1914616"/>
                <a:gd name="connsiteY10-22" fmla="*/ 1560281 h 1929923"/>
                <a:gd name="connsiteX11-23" fmla="*/ 1553244 w 1914616"/>
                <a:gd name="connsiteY11-24" fmla="*/ 1583527 h 1929923"/>
                <a:gd name="connsiteX12-25" fmla="*/ 1553244 w 1914616"/>
                <a:gd name="connsiteY12-26" fmla="*/ 1541262 h 1929923"/>
                <a:gd name="connsiteX13-27" fmla="*/ 1606076 w 1914616"/>
                <a:gd name="connsiteY13-28" fmla="*/ 1541262 h 1929923"/>
                <a:gd name="connsiteX14-29" fmla="*/ 1707512 w 1914616"/>
                <a:gd name="connsiteY14-30" fmla="*/ 1539148 h 1929923"/>
                <a:gd name="connsiteX15-31" fmla="*/ 1815289 w 1914616"/>
                <a:gd name="connsiteY15-32" fmla="*/ 1515903 h 1929923"/>
                <a:gd name="connsiteX16-33" fmla="*/ 1874460 w 1914616"/>
                <a:gd name="connsiteY16-34" fmla="*/ 1477864 h 1929923"/>
                <a:gd name="connsiteX17-35" fmla="*/ 1895064 w 1914616"/>
                <a:gd name="connsiteY17-36" fmla="*/ 1476543 h 1929923"/>
                <a:gd name="connsiteX18-37" fmla="*/ 1244180 w 1914616"/>
                <a:gd name="connsiteY18-38" fmla="*/ 1396504 h 1929923"/>
                <a:gd name="connsiteX19-39" fmla="*/ 1430676 w 1914616"/>
                <a:gd name="connsiteY19-40" fmla="*/ 1431372 h 1929923"/>
                <a:gd name="connsiteX20-41" fmla="*/ 1443355 w 1914616"/>
                <a:gd name="connsiteY20-42" fmla="*/ 1441939 h 1929923"/>
                <a:gd name="connsiteX21-43" fmla="*/ 1428562 w 1914616"/>
                <a:gd name="connsiteY21-44" fmla="*/ 1456732 h 1929923"/>
                <a:gd name="connsiteX22-45" fmla="*/ 1363051 w 1914616"/>
                <a:gd name="connsiteY22-46" fmla="*/ 1463072 h 1929923"/>
                <a:gd name="connsiteX23-47" fmla="*/ 1286973 w 1914616"/>
                <a:gd name="connsiteY23-48" fmla="*/ 1450392 h 1929923"/>
                <a:gd name="connsiteX24-49" fmla="*/ 1198217 w 1914616"/>
                <a:gd name="connsiteY24-50" fmla="*/ 1446166 h 1929923"/>
                <a:gd name="connsiteX25-51" fmla="*/ 1286973 w 1914616"/>
                <a:gd name="connsiteY25-52" fmla="*/ 1467298 h 1929923"/>
                <a:gd name="connsiteX26-53" fmla="*/ 1240482 w 1914616"/>
                <a:gd name="connsiteY26-54" fmla="*/ 1496883 h 1929923"/>
                <a:gd name="connsiteX27-55" fmla="*/ 1147498 w 1914616"/>
                <a:gd name="connsiteY27-56" fmla="*/ 1486317 h 1929923"/>
                <a:gd name="connsiteX28-57" fmla="*/ 1109460 w 1914616"/>
                <a:gd name="connsiteY28-58" fmla="*/ 1494770 h 1929923"/>
                <a:gd name="connsiteX29-59" fmla="*/ 1147498 w 1914616"/>
                <a:gd name="connsiteY29-60" fmla="*/ 1496883 h 1929923"/>
                <a:gd name="connsiteX30-61" fmla="*/ 1210896 w 1914616"/>
                <a:gd name="connsiteY30-62" fmla="*/ 1513790 h 1929923"/>
                <a:gd name="connsiteX31-63" fmla="*/ 1073535 w 1914616"/>
                <a:gd name="connsiteY31-64" fmla="*/ 1551829 h 1929923"/>
                <a:gd name="connsiteX32-65" fmla="*/ 898134 w 1914616"/>
                <a:gd name="connsiteY32-66" fmla="*/ 1581414 h 1929923"/>
                <a:gd name="connsiteX33-67" fmla="*/ 862209 w 1914616"/>
                <a:gd name="connsiteY33-68" fmla="*/ 1606773 h 1929923"/>
                <a:gd name="connsiteX34-69" fmla="*/ 813604 w 1914616"/>
                <a:gd name="connsiteY34-70" fmla="*/ 1638472 h 1929923"/>
                <a:gd name="connsiteX35-71" fmla="*/ 678355 w 1914616"/>
                <a:gd name="connsiteY35-72" fmla="*/ 1720889 h 1929923"/>
                <a:gd name="connsiteX36-73" fmla="*/ 342348 w 1914616"/>
                <a:gd name="connsiteY36-74" fmla="*/ 1870931 h 1929923"/>
                <a:gd name="connsiteX37-75" fmla="*/ 156381 w 1914616"/>
                <a:gd name="connsiteY37-76" fmla="*/ 1917423 h 1929923"/>
                <a:gd name="connsiteX38-77" fmla="*/ 57058 w 1914616"/>
                <a:gd name="connsiteY38-78" fmla="*/ 1908969 h 1929923"/>
                <a:gd name="connsiteX39-79" fmla="*/ 0 w 1914616"/>
                <a:gd name="connsiteY39-80" fmla="*/ 1809646 h 1929923"/>
                <a:gd name="connsiteX40-81" fmla="*/ 112003 w 1914616"/>
                <a:gd name="connsiteY40-82" fmla="*/ 1691303 h 1929923"/>
                <a:gd name="connsiteX41-83" fmla="*/ 416312 w 1914616"/>
                <a:gd name="connsiteY41-84" fmla="*/ 1598320 h 1929923"/>
                <a:gd name="connsiteX42-85" fmla="*/ 608618 w 1914616"/>
                <a:gd name="connsiteY42-86" fmla="*/ 1566621 h 1929923"/>
                <a:gd name="connsiteX43-87" fmla="*/ 836849 w 1914616"/>
                <a:gd name="connsiteY43-88" fmla="*/ 1511676 h 1929923"/>
                <a:gd name="connsiteX44-89" fmla="*/ 1048175 w 1914616"/>
                <a:gd name="connsiteY44-90" fmla="*/ 1412353 h 1929923"/>
                <a:gd name="connsiteX45-91" fmla="*/ 1244180 w 1914616"/>
                <a:gd name="connsiteY45-92" fmla="*/ 1396504 h 1929923"/>
                <a:gd name="connsiteX46-93" fmla="*/ 946179 w 1914616"/>
                <a:gd name="connsiteY46-94" fmla="*/ 991 h 1929923"/>
                <a:gd name="connsiteX47-95" fmla="*/ 982666 w 1914616"/>
                <a:gd name="connsiteY47-96" fmla="*/ 18162 h 1929923"/>
                <a:gd name="connsiteX48-97" fmla="*/ 1151726 w 1914616"/>
                <a:gd name="connsiteY48-98" fmla="*/ 70993 h 1929923"/>
                <a:gd name="connsiteX49-99" fmla="*/ 1155953 w 1914616"/>
                <a:gd name="connsiteY49-100" fmla="*/ 111145 h 1929923"/>
                <a:gd name="connsiteX50-101" fmla="*/ 1155953 w 1914616"/>
                <a:gd name="connsiteY50-102" fmla="*/ 208355 h 1929923"/>
                <a:gd name="connsiteX51-103" fmla="*/ 1117914 w 1914616"/>
                <a:gd name="connsiteY51-104" fmla="*/ 373189 h 1929923"/>
                <a:gd name="connsiteX52-105" fmla="*/ 1067196 w 1914616"/>
                <a:gd name="connsiteY52-106" fmla="*/ 493645 h 1929923"/>
                <a:gd name="connsiteX53-107" fmla="*/ 1016478 w 1914616"/>
                <a:gd name="connsiteY53-108" fmla="*/ 563382 h 1929923"/>
                <a:gd name="connsiteX54-109" fmla="*/ 989006 w 1914616"/>
                <a:gd name="connsiteY54-110" fmla="*/ 624667 h 1929923"/>
                <a:gd name="connsiteX55-111" fmla="*/ 965495 w 1914616"/>
                <a:gd name="connsiteY55-112" fmla="*/ 646328 h 1929923"/>
                <a:gd name="connsiteX56-113" fmla="*/ 959415 w 1914616"/>
                <a:gd name="connsiteY56-114" fmla="*/ 645000 h 1929923"/>
                <a:gd name="connsiteX57-115" fmla="*/ 880948 w 1914616"/>
                <a:gd name="connsiteY57-116" fmla="*/ 615551 h 1929923"/>
                <a:gd name="connsiteX58-117" fmla="*/ 856567 w 1914616"/>
                <a:gd name="connsiteY58-118" fmla="*/ 604576 h 1929923"/>
                <a:gd name="connsiteX59-119" fmla="*/ 773453 w 1914616"/>
                <a:gd name="connsiteY59-120" fmla="*/ 559156 h 1929923"/>
                <a:gd name="connsiteX60-121" fmla="*/ 846625 w 1914616"/>
                <a:gd name="connsiteY60-122" fmla="*/ 600101 h 1929923"/>
                <a:gd name="connsiteX61-123" fmla="*/ 856567 w 1914616"/>
                <a:gd name="connsiteY61-124" fmla="*/ 604576 h 1929923"/>
                <a:gd name="connsiteX62-125" fmla="*/ 867229 w 1914616"/>
                <a:gd name="connsiteY62-126" fmla="*/ 610403 h 1929923"/>
                <a:gd name="connsiteX63-127" fmla="*/ 880948 w 1914616"/>
                <a:gd name="connsiteY63-128" fmla="*/ 615551 h 1929923"/>
                <a:gd name="connsiteX64-129" fmla="*/ 934060 w 1914616"/>
                <a:gd name="connsiteY64-130" fmla="*/ 639460 h 1929923"/>
                <a:gd name="connsiteX65-131" fmla="*/ 959415 w 1914616"/>
                <a:gd name="connsiteY65-132" fmla="*/ 645000 h 1929923"/>
                <a:gd name="connsiteX66-133" fmla="*/ 978439 w 1914616"/>
                <a:gd name="connsiteY66-134" fmla="*/ 652139 h 1929923"/>
                <a:gd name="connsiteX67-135" fmla="*/ 984779 w 1914616"/>
                <a:gd name="connsiteY67-136" fmla="*/ 662705 h 1929923"/>
                <a:gd name="connsiteX68-137" fmla="*/ 955193 w 1914616"/>
                <a:gd name="connsiteY68-138" fmla="*/ 918410 h 1929923"/>
                <a:gd name="connsiteX69-139" fmla="*/ 938287 w 1914616"/>
                <a:gd name="connsiteY69-140" fmla="*/ 994487 h 1929923"/>
                <a:gd name="connsiteX70-141" fmla="*/ 921381 w 1914616"/>
                <a:gd name="connsiteY70-142" fmla="*/ 1030413 h 1929923"/>
                <a:gd name="connsiteX71-143" fmla="*/ 754433 w 1914616"/>
                <a:gd name="connsiteY71-144" fmla="*/ 797954 h 1929923"/>
                <a:gd name="connsiteX72-145" fmla="*/ 655111 w 1914616"/>
                <a:gd name="connsiteY72-146" fmla="*/ 728217 h 1929923"/>
                <a:gd name="connsiteX73-147" fmla="*/ 579033 w 1914616"/>
                <a:gd name="connsiteY73-148" fmla="*/ 508438 h 1929923"/>
                <a:gd name="connsiteX74-149" fmla="*/ 616511 w 1914616"/>
                <a:gd name="connsiteY74-150" fmla="*/ 312772 h 1929923"/>
                <a:gd name="connsiteX75-151" fmla="*/ 699489 w 1914616"/>
                <a:gd name="connsiteY75-152" fmla="*/ 333037 h 1929923"/>
                <a:gd name="connsiteX76-153" fmla="*/ 614958 w 1914616"/>
                <a:gd name="connsiteY76-154" fmla="*/ 265413 h 1929923"/>
                <a:gd name="connsiteX77-155" fmla="*/ 585372 w 1914616"/>
                <a:gd name="connsiteY77-156" fmla="*/ 197789 h 1929923"/>
                <a:gd name="connsiteX78-157" fmla="*/ 576920 w 1914616"/>
                <a:gd name="connsiteY78-158" fmla="*/ 101013 h 1929923"/>
                <a:gd name="connsiteX79-159" fmla="*/ 710055 w 1914616"/>
                <a:gd name="connsiteY79-160" fmla="*/ 229487 h 1929923"/>
                <a:gd name="connsiteX80-161" fmla="*/ 737527 w 1914616"/>
                <a:gd name="connsiteY80-162" fmla="*/ 157637 h 1929923"/>
                <a:gd name="connsiteX81-163" fmla="*/ 777680 w 1914616"/>
                <a:gd name="connsiteY81-164" fmla="*/ 115372 h 1929923"/>
                <a:gd name="connsiteX82-165" fmla="*/ 853757 w 1914616"/>
                <a:gd name="connsiteY82-166" fmla="*/ 60427 h 1929923"/>
                <a:gd name="connsiteX83-167" fmla="*/ 946179 w 1914616"/>
                <a:gd name="connsiteY83-168" fmla="*/ 991 h 1929923"/>
                <a:gd name="connsiteX0-169" fmla="*/ 1895064 w 1914616"/>
                <a:gd name="connsiteY0-170" fmla="*/ 1476543 h 1929923"/>
                <a:gd name="connsiteX1-171" fmla="*/ 1912499 w 1914616"/>
                <a:gd name="connsiteY1-172" fmla="*/ 1486317 h 1929923"/>
                <a:gd name="connsiteX2-173" fmla="*/ 1893480 w 1914616"/>
                <a:gd name="connsiteY2-174" fmla="*/ 1518016 h 1929923"/>
                <a:gd name="connsiteX3-175" fmla="*/ 1597623 w 1914616"/>
                <a:gd name="connsiteY3-176" fmla="*/ 1777947 h 1929923"/>
                <a:gd name="connsiteX4-177" fmla="*/ 1415882 w 1914616"/>
                <a:gd name="connsiteY4-178" fmla="*/ 1902629 h 1929923"/>
                <a:gd name="connsiteX5-179" fmla="*/ 1299653 w 1914616"/>
                <a:gd name="connsiteY5-180" fmla="*/ 1832892 h 1929923"/>
                <a:gd name="connsiteX6-181" fmla="*/ 1453921 w 1914616"/>
                <a:gd name="connsiteY6-182" fmla="*/ 1627905 h 1929923"/>
                <a:gd name="connsiteX7-183" fmla="*/ 1481394 w 1914616"/>
                <a:gd name="connsiteY7-184" fmla="*/ 1617339 h 1929923"/>
                <a:gd name="connsiteX8-185" fmla="*/ 1472941 w 1914616"/>
                <a:gd name="connsiteY8-186" fmla="*/ 1598319 h 1929923"/>
                <a:gd name="connsiteX9-187" fmla="*/ 1441242 w 1914616"/>
                <a:gd name="connsiteY9-188" fmla="*/ 1564507 h 1929923"/>
                <a:gd name="connsiteX10-189" fmla="*/ 1496186 w 1914616"/>
                <a:gd name="connsiteY10-190" fmla="*/ 1560281 h 1929923"/>
                <a:gd name="connsiteX11-191" fmla="*/ 1553244 w 1914616"/>
                <a:gd name="connsiteY11-192" fmla="*/ 1583527 h 1929923"/>
                <a:gd name="connsiteX12-193" fmla="*/ 1553244 w 1914616"/>
                <a:gd name="connsiteY12-194" fmla="*/ 1541262 h 1929923"/>
                <a:gd name="connsiteX13-195" fmla="*/ 1606076 w 1914616"/>
                <a:gd name="connsiteY13-196" fmla="*/ 1541262 h 1929923"/>
                <a:gd name="connsiteX14-197" fmla="*/ 1707512 w 1914616"/>
                <a:gd name="connsiteY14-198" fmla="*/ 1539148 h 1929923"/>
                <a:gd name="connsiteX15-199" fmla="*/ 1815289 w 1914616"/>
                <a:gd name="connsiteY15-200" fmla="*/ 1515903 h 1929923"/>
                <a:gd name="connsiteX16-201" fmla="*/ 1874460 w 1914616"/>
                <a:gd name="connsiteY16-202" fmla="*/ 1477864 h 1929923"/>
                <a:gd name="connsiteX17-203" fmla="*/ 1895064 w 1914616"/>
                <a:gd name="connsiteY17-204" fmla="*/ 1476543 h 1929923"/>
                <a:gd name="connsiteX18-205" fmla="*/ 1244180 w 1914616"/>
                <a:gd name="connsiteY18-206" fmla="*/ 1396504 h 1929923"/>
                <a:gd name="connsiteX19-207" fmla="*/ 1430676 w 1914616"/>
                <a:gd name="connsiteY19-208" fmla="*/ 1431372 h 1929923"/>
                <a:gd name="connsiteX20-209" fmla="*/ 1443355 w 1914616"/>
                <a:gd name="connsiteY20-210" fmla="*/ 1441939 h 1929923"/>
                <a:gd name="connsiteX21-211" fmla="*/ 1428562 w 1914616"/>
                <a:gd name="connsiteY21-212" fmla="*/ 1456732 h 1929923"/>
                <a:gd name="connsiteX22-213" fmla="*/ 1363051 w 1914616"/>
                <a:gd name="connsiteY22-214" fmla="*/ 1463072 h 1929923"/>
                <a:gd name="connsiteX23-215" fmla="*/ 1286973 w 1914616"/>
                <a:gd name="connsiteY23-216" fmla="*/ 1450392 h 1929923"/>
                <a:gd name="connsiteX24-217" fmla="*/ 1198217 w 1914616"/>
                <a:gd name="connsiteY24-218" fmla="*/ 1446166 h 1929923"/>
                <a:gd name="connsiteX25-219" fmla="*/ 1286973 w 1914616"/>
                <a:gd name="connsiteY25-220" fmla="*/ 1467298 h 1929923"/>
                <a:gd name="connsiteX26-221" fmla="*/ 1240482 w 1914616"/>
                <a:gd name="connsiteY26-222" fmla="*/ 1496883 h 1929923"/>
                <a:gd name="connsiteX27-223" fmla="*/ 1147498 w 1914616"/>
                <a:gd name="connsiteY27-224" fmla="*/ 1486317 h 1929923"/>
                <a:gd name="connsiteX28-225" fmla="*/ 1109460 w 1914616"/>
                <a:gd name="connsiteY28-226" fmla="*/ 1494770 h 1929923"/>
                <a:gd name="connsiteX29-227" fmla="*/ 1147498 w 1914616"/>
                <a:gd name="connsiteY29-228" fmla="*/ 1496883 h 1929923"/>
                <a:gd name="connsiteX30-229" fmla="*/ 1210896 w 1914616"/>
                <a:gd name="connsiteY30-230" fmla="*/ 1513790 h 1929923"/>
                <a:gd name="connsiteX31-231" fmla="*/ 1073535 w 1914616"/>
                <a:gd name="connsiteY31-232" fmla="*/ 1551829 h 1929923"/>
                <a:gd name="connsiteX32-233" fmla="*/ 898134 w 1914616"/>
                <a:gd name="connsiteY32-234" fmla="*/ 1581414 h 1929923"/>
                <a:gd name="connsiteX33-235" fmla="*/ 862209 w 1914616"/>
                <a:gd name="connsiteY33-236" fmla="*/ 1606773 h 1929923"/>
                <a:gd name="connsiteX34-237" fmla="*/ 813604 w 1914616"/>
                <a:gd name="connsiteY34-238" fmla="*/ 1638472 h 1929923"/>
                <a:gd name="connsiteX35-239" fmla="*/ 678355 w 1914616"/>
                <a:gd name="connsiteY35-240" fmla="*/ 1720889 h 1929923"/>
                <a:gd name="connsiteX36-241" fmla="*/ 342348 w 1914616"/>
                <a:gd name="connsiteY36-242" fmla="*/ 1870931 h 1929923"/>
                <a:gd name="connsiteX37-243" fmla="*/ 156381 w 1914616"/>
                <a:gd name="connsiteY37-244" fmla="*/ 1917423 h 1929923"/>
                <a:gd name="connsiteX38-245" fmla="*/ 57058 w 1914616"/>
                <a:gd name="connsiteY38-246" fmla="*/ 1908969 h 1929923"/>
                <a:gd name="connsiteX39-247" fmla="*/ 0 w 1914616"/>
                <a:gd name="connsiteY39-248" fmla="*/ 1809646 h 1929923"/>
                <a:gd name="connsiteX40-249" fmla="*/ 112003 w 1914616"/>
                <a:gd name="connsiteY40-250" fmla="*/ 1691303 h 1929923"/>
                <a:gd name="connsiteX41-251" fmla="*/ 416312 w 1914616"/>
                <a:gd name="connsiteY41-252" fmla="*/ 1598320 h 1929923"/>
                <a:gd name="connsiteX42-253" fmla="*/ 608618 w 1914616"/>
                <a:gd name="connsiteY42-254" fmla="*/ 1566621 h 1929923"/>
                <a:gd name="connsiteX43-255" fmla="*/ 836849 w 1914616"/>
                <a:gd name="connsiteY43-256" fmla="*/ 1511676 h 1929923"/>
                <a:gd name="connsiteX44-257" fmla="*/ 1048175 w 1914616"/>
                <a:gd name="connsiteY44-258" fmla="*/ 1412353 h 1929923"/>
                <a:gd name="connsiteX45-259" fmla="*/ 1244180 w 1914616"/>
                <a:gd name="connsiteY45-260" fmla="*/ 1396504 h 1929923"/>
                <a:gd name="connsiteX46-261" fmla="*/ 946179 w 1914616"/>
                <a:gd name="connsiteY46-262" fmla="*/ 991 h 1929923"/>
                <a:gd name="connsiteX47-263" fmla="*/ 982666 w 1914616"/>
                <a:gd name="connsiteY47-264" fmla="*/ 18162 h 1929923"/>
                <a:gd name="connsiteX48-265" fmla="*/ 1151726 w 1914616"/>
                <a:gd name="connsiteY48-266" fmla="*/ 70993 h 1929923"/>
                <a:gd name="connsiteX49-267" fmla="*/ 1155953 w 1914616"/>
                <a:gd name="connsiteY49-268" fmla="*/ 111145 h 1929923"/>
                <a:gd name="connsiteX50-269" fmla="*/ 1155953 w 1914616"/>
                <a:gd name="connsiteY50-270" fmla="*/ 208355 h 1929923"/>
                <a:gd name="connsiteX51-271" fmla="*/ 1117914 w 1914616"/>
                <a:gd name="connsiteY51-272" fmla="*/ 373189 h 1929923"/>
                <a:gd name="connsiteX52-273" fmla="*/ 1067196 w 1914616"/>
                <a:gd name="connsiteY52-274" fmla="*/ 493645 h 1929923"/>
                <a:gd name="connsiteX53-275" fmla="*/ 1016478 w 1914616"/>
                <a:gd name="connsiteY53-276" fmla="*/ 563382 h 1929923"/>
                <a:gd name="connsiteX54-277" fmla="*/ 989006 w 1914616"/>
                <a:gd name="connsiteY54-278" fmla="*/ 624667 h 1929923"/>
                <a:gd name="connsiteX55-279" fmla="*/ 965495 w 1914616"/>
                <a:gd name="connsiteY55-280" fmla="*/ 646328 h 1929923"/>
                <a:gd name="connsiteX56-281" fmla="*/ 959415 w 1914616"/>
                <a:gd name="connsiteY56-282" fmla="*/ 645000 h 1929923"/>
                <a:gd name="connsiteX57-283" fmla="*/ 880948 w 1914616"/>
                <a:gd name="connsiteY57-284" fmla="*/ 615551 h 1929923"/>
                <a:gd name="connsiteX58-285" fmla="*/ 856567 w 1914616"/>
                <a:gd name="connsiteY58-286" fmla="*/ 604576 h 1929923"/>
                <a:gd name="connsiteX59-287" fmla="*/ 773453 w 1914616"/>
                <a:gd name="connsiteY59-288" fmla="*/ 559156 h 1929923"/>
                <a:gd name="connsiteX60-289" fmla="*/ 846625 w 1914616"/>
                <a:gd name="connsiteY60-290" fmla="*/ 600101 h 1929923"/>
                <a:gd name="connsiteX61-291" fmla="*/ 856567 w 1914616"/>
                <a:gd name="connsiteY61-292" fmla="*/ 604576 h 1929923"/>
                <a:gd name="connsiteX62-293" fmla="*/ 867229 w 1914616"/>
                <a:gd name="connsiteY62-294" fmla="*/ 610403 h 1929923"/>
                <a:gd name="connsiteX63-295" fmla="*/ 880948 w 1914616"/>
                <a:gd name="connsiteY63-296" fmla="*/ 615551 h 1929923"/>
                <a:gd name="connsiteX64-297" fmla="*/ 934060 w 1914616"/>
                <a:gd name="connsiteY64-298" fmla="*/ 639460 h 1929923"/>
                <a:gd name="connsiteX65-299" fmla="*/ 959415 w 1914616"/>
                <a:gd name="connsiteY65-300" fmla="*/ 645000 h 1929923"/>
                <a:gd name="connsiteX66-301" fmla="*/ 978439 w 1914616"/>
                <a:gd name="connsiteY66-302" fmla="*/ 652139 h 1929923"/>
                <a:gd name="connsiteX67-303" fmla="*/ 984779 w 1914616"/>
                <a:gd name="connsiteY67-304" fmla="*/ 662705 h 1929923"/>
                <a:gd name="connsiteX68-305" fmla="*/ 955193 w 1914616"/>
                <a:gd name="connsiteY68-306" fmla="*/ 918410 h 1929923"/>
                <a:gd name="connsiteX69-307" fmla="*/ 938287 w 1914616"/>
                <a:gd name="connsiteY69-308" fmla="*/ 994487 h 1929923"/>
                <a:gd name="connsiteX70-309" fmla="*/ 921381 w 1914616"/>
                <a:gd name="connsiteY70-310" fmla="*/ 1030413 h 1929923"/>
                <a:gd name="connsiteX71-311" fmla="*/ 754433 w 1914616"/>
                <a:gd name="connsiteY71-312" fmla="*/ 797954 h 1929923"/>
                <a:gd name="connsiteX72-313" fmla="*/ 655111 w 1914616"/>
                <a:gd name="connsiteY72-314" fmla="*/ 728217 h 1929923"/>
                <a:gd name="connsiteX73-315" fmla="*/ 579033 w 1914616"/>
                <a:gd name="connsiteY73-316" fmla="*/ 508438 h 1929923"/>
                <a:gd name="connsiteX74-317" fmla="*/ 616511 w 1914616"/>
                <a:gd name="connsiteY74-318" fmla="*/ 312772 h 1929923"/>
                <a:gd name="connsiteX75-319" fmla="*/ 699489 w 1914616"/>
                <a:gd name="connsiteY75-320" fmla="*/ 333037 h 1929923"/>
                <a:gd name="connsiteX76-321" fmla="*/ 614958 w 1914616"/>
                <a:gd name="connsiteY76-322" fmla="*/ 265413 h 1929923"/>
                <a:gd name="connsiteX77-323" fmla="*/ 585372 w 1914616"/>
                <a:gd name="connsiteY77-324" fmla="*/ 197789 h 1929923"/>
                <a:gd name="connsiteX78-325" fmla="*/ 576920 w 1914616"/>
                <a:gd name="connsiteY78-326" fmla="*/ 101013 h 1929923"/>
                <a:gd name="connsiteX79-327" fmla="*/ 710055 w 1914616"/>
                <a:gd name="connsiteY79-328" fmla="*/ 229487 h 1929923"/>
                <a:gd name="connsiteX80-329" fmla="*/ 737527 w 1914616"/>
                <a:gd name="connsiteY80-330" fmla="*/ 157637 h 1929923"/>
                <a:gd name="connsiteX81-331" fmla="*/ 777680 w 1914616"/>
                <a:gd name="connsiteY81-332" fmla="*/ 115372 h 1929923"/>
                <a:gd name="connsiteX82-333" fmla="*/ 853757 w 1914616"/>
                <a:gd name="connsiteY82-334" fmla="*/ 60427 h 1929923"/>
                <a:gd name="connsiteX83-335" fmla="*/ 946179 w 1914616"/>
                <a:gd name="connsiteY83-336" fmla="*/ 991 h 1929923"/>
                <a:gd name="connsiteX0-337" fmla="*/ 1895064 w 1914616"/>
                <a:gd name="connsiteY0-338" fmla="*/ 1476543 h 1929923"/>
                <a:gd name="connsiteX1-339" fmla="*/ 1912499 w 1914616"/>
                <a:gd name="connsiteY1-340" fmla="*/ 1486317 h 1929923"/>
                <a:gd name="connsiteX2-341" fmla="*/ 1893480 w 1914616"/>
                <a:gd name="connsiteY2-342" fmla="*/ 1518016 h 1929923"/>
                <a:gd name="connsiteX3-343" fmla="*/ 1597623 w 1914616"/>
                <a:gd name="connsiteY3-344" fmla="*/ 1777947 h 1929923"/>
                <a:gd name="connsiteX4-345" fmla="*/ 1415882 w 1914616"/>
                <a:gd name="connsiteY4-346" fmla="*/ 1902629 h 1929923"/>
                <a:gd name="connsiteX5-347" fmla="*/ 1299653 w 1914616"/>
                <a:gd name="connsiteY5-348" fmla="*/ 1832892 h 1929923"/>
                <a:gd name="connsiteX6-349" fmla="*/ 1453921 w 1914616"/>
                <a:gd name="connsiteY6-350" fmla="*/ 1627905 h 1929923"/>
                <a:gd name="connsiteX7-351" fmla="*/ 1481394 w 1914616"/>
                <a:gd name="connsiteY7-352" fmla="*/ 1617339 h 1929923"/>
                <a:gd name="connsiteX8-353" fmla="*/ 1472941 w 1914616"/>
                <a:gd name="connsiteY8-354" fmla="*/ 1598319 h 1929923"/>
                <a:gd name="connsiteX9-355" fmla="*/ 1441242 w 1914616"/>
                <a:gd name="connsiteY9-356" fmla="*/ 1564507 h 1929923"/>
                <a:gd name="connsiteX10-357" fmla="*/ 1496186 w 1914616"/>
                <a:gd name="connsiteY10-358" fmla="*/ 1560281 h 1929923"/>
                <a:gd name="connsiteX11-359" fmla="*/ 1553244 w 1914616"/>
                <a:gd name="connsiteY11-360" fmla="*/ 1583527 h 1929923"/>
                <a:gd name="connsiteX12-361" fmla="*/ 1553244 w 1914616"/>
                <a:gd name="connsiteY12-362" fmla="*/ 1541262 h 1929923"/>
                <a:gd name="connsiteX13-363" fmla="*/ 1606076 w 1914616"/>
                <a:gd name="connsiteY13-364" fmla="*/ 1541262 h 1929923"/>
                <a:gd name="connsiteX14-365" fmla="*/ 1707512 w 1914616"/>
                <a:gd name="connsiteY14-366" fmla="*/ 1539148 h 1929923"/>
                <a:gd name="connsiteX15-367" fmla="*/ 1800299 w 1914616"/>
                <a:gd name="connsiteY15-368" fmla="*/ 1520899 h 1929923"/>
                <a:gd name="connsiteX16-369" fmla="*/ 1874460 w 1914616"/>
                <a:gd name="connsiteY16-370" fmla="*/ 1477864 h 1929923"/>
                <a:gd name="connsiteX17-371" fmla="*/ 1895064 w 1914616"/>
                <a:gd name="connsiteY17-372" fmla="*/ 1476543 h 1929923"/>
                <a:gd name="connsiteX18-373" fmla="*/ 1244180 w 1914616"/>
                <a:gd name="connsiteY18-374" fmla="*/ 1396504 h 1929923"/>
                <a:gd name="connsiteX19-375" fmla="*/ 1430676 w 1914616"/>
                <a:gd name="connsiteY19-376" fmla="*/ 1431372 h 1929923"/>
                <a:gd name="connsiteX20-377" fmla="*/ 1443355 w 1914616"/>
                <a:gd name="connsiteY20-378" fmla="*/ 1441939 h 1929923"/>
                <a:gd name="connsiteX21-379" fmla="*/ 1428562 w 1914616"/>
                <a:gd name="connsiteY21-380" fmla="*/ 1456732 h 1929923"/>
                <a:gd name="connsiteX22-381" fmla="*/ 1363051 w 1914616"/>
                <a:gd name="connsiteY22-382" fmla="*/ 1463072 h 1929923"/>
                <a:gd name="connsiteX23-383" fmla="*/ 1286973 w 1914616"/>
                <a:gd name="connsiteY23-384" fmla="*/ 1450392 h 1929923"/>
                <a:gd name="connsiteX24-385" fmla="*/ 1198217 w 1914616"/>
                <a:gd name="connsiteY24-386" fmla="*/ 1446166 h 1929923"/>
                <a:gd name="connsiteX25-387" fmla="*/ 1286973 w 1914616"/>
                <a:gd name="connsiteY25-388" fmla="*/ 1467298 h 1929923"/>
                <a:gd name="connsiteX26-389" fmla="*/ 1240482 w 1914616"/>
                <a:gd name="connsiteY26-390" fmla="*/ 1496883 h 1929923"/>
                <a:gd name="connsiteX27-391" fmla="*/ 1147498 w 1914616"/>
                <a:gd name="connsiteY27-392" fmla="*/ 1486317 h 1929923"/>
                <a:gd name="connsiteX28-393" fmla="*/ 1109460 w 1914616"/>
                <a:gd name="connsiteY28-394" fmla="*/ 1494770 h 1929923"/>
                <a:gd name="connsiteX29-395" fmla="*/ 1147498 w 1914616"/>
                <a:gd name="connsiteY29-396" fmla="*/ 1496883 h 1929923"/>
                <a:gd name="connsiteX30-397" fmla="*/ 1210896 w 1914616"/>
                <a:gd name="connsiteY30-398" fmla="*/ 1513790 h 1929923"/>
                <a:gd name="connsiteX31-399" fmla="*/ 1073535 w 1914616"/>
                <a:gd name="connsiteY31-400" fmla="*/ 1551829 h 1929923"/>
                <a:gd name="connsiteX32-401" fmla="*/ 898134 w 1914616"/>
                <a:gd name="connsiteY32-402" fmla="*/ 1581414 h 1929923"/>
                <a:gd name="connsiteX33-403" fmla="*/ 862209 w 1914616"/>
                <a:gd name="connsiteY33-404" fmla="*/ 1606773 h 1929923"/>
                <a:gd name="connsiteX34-405" fmla="*/ 813604 w 1914616"/>
                <a:gd name="connsiteY34-406" fmla="*/ 1638472 h 1929923"/>
                <a:gd name="connsiteX35-407" fmla="*/ 678355 w 1914616"/>
                <a:gd name="connsiteY35-408" fmla="*/ 1720889 h 1929923"/>
                <a:gd name="connsiteX36-409" fmla="*/ 342348 w 1914616"/>
                <a:gd name="connsiteY36-410" fmla="*/ 1870931 h 1929923"/>
                <a:gd name="connsiteX37-411" fmla="*/ 156381 w 1914616"/>
                <a:gd name="connsiteY37-412" fmla="*/ 1917423 h 1929923"/>
                <a:gd name="connsiteX38-413" fmla="*/ 57058 w 1914616"/>
                <a:gd name="connsiteY38-414" fmla="*/ 1908969 h 1929923"/>
                <a:gd name="connsiteX39-415" fmla="*/ 0 w 1914616"/>
                <a:gd name="connsiteY39-416" fmla="*/ 1809646 h 1929923"/>
                <a:gd name="connsiteX40-417" fmla="*/ 112003 w 1914616"/>
                <a:gd name="connsiteY40-418" fmla="*/ 1691303 h 1929923"/>
                <a:gd name="connsiteX41-419" fmla="*/ 416312 w 1914616"/>
                <a:gd name="connsiteY41-420" fmla="*/ 1598320 h 1929923"/>
                <a:gd name="connsiteX42-421" fmla="*/ 608618 w 1914616"/>
                <a:gd name="connsiteY42-422" fmla="*/ 1566621 h 1929923"/>
                <a:gd name="connsiteX43-423" fmla="*/ 836849 w 1914616"/>
                <a:gd name="connsiteY43-424" fmla="*/ 1511676 h 1929923"/>
                <a:gd name="connsiteX44-425" fmla="*/ 1048175 w 1914616"/>
                <a:gd name="connsiteY44-426" fmla="*/ 1412353 h 1929923"/>
                <a:gd name="connsiteX45-427" fmla="*/ 1244180 w 1914616"/>
                <a:gd name="connsiteY45-428" fmla="*/ 1396504 h 1929923"/>
                <a:gd name="connsiteX46-429" fmla="*/ 946179 w 1914616"/>
                <a:gd name="connsiteY46-430" fmla="*/ 991 h 1929923"/>
                <a:gd name="connsiteX47-431" fmla="*/ 982666 w 1914616"/>
                <a:gd name="connsiteY47-432" fmla="*/ 18162 h 1929923"/>
                <a:gd name="connsiteX48-433" fmla="*/ 1151726 w 1914616"/>
                <a:gd name="connsiteY48-434" fmla="*/ 70993 h 1929923"/>
                <a:gd name="connsiteX49-435" fmla="*/ 1155953 w 1914616"/>
                <a:gd name="connsiteY49-436" fmla="*/ 111145 h 1929923"/>
                <a:gd name="connsiteX50-437" fmla="*/ 1155953 w 1914616"/>
                <a:gd name="connsiteY50-438" fmla="*/ 208355 h 1929923"/>
                <a:gd name="connsiteX51-439" fmla="*/ 1117914 w 1914616"/>
                <a:gd name="connsiteY51-440" fmla="*/ 373189 h 1929923"/>
                <a:gd name="connsiteX52-441" fmla="*/ 1067196 w 1914616"/>
                <a:gd name="connsiteY52-442" fmla="*/ 493645 h 1929923"/>
                <a:gd name="connsiteX53-443" fmla="*/ 1016478 w 1914616"/>
                <a:gd name="connsiteY53-444" fmla="*/ 563382 h 1929923"/>
                <a:gd name="connsiteX54-445" fmla="*/ 989006 w 1914616"/>
                <a:gd name="connsiteY54-446" fmla="*/ 624667 h 1929923"/>
                <a:gd name="connsiteX55-447" fmla="*/ 965495 w 1914616"/>
                <a:gd name="connsiteY55-448" fmla="*/ 646328 h 1929923"/>
                <a:gd name="connsiteX56-449" fmla="*/ 959415 w 1914616"/>
                <a:gd name="connsiteY56-450" fmla="*/ 645000 h 1929923"/>
                <a:gd name="connsiteX57-451" fmla="*/ 880948 w 1914616"/>
                <a:gd name="connsiteY57-452" fmla="*/ 615551 h 1929923"/>
                <a:gd name="connsiteX58-453" fmla="*/ 856567 w 1914616"/>
                <a:gd name="connsiteY58-454" fmla="*/ 604576 h 1929923"/>
                <a:gd name="connsiteX59-455" fmla="*/ 773453 w 1914616"/>
                <a:gd name="connsiteY59-456" fmla="*/ 559156 h 1929923"/>
                <a:gd name="connsiteX60-457" fmla="*/ 846625 w 1914616"/>
                <a:gd name="connsiteY60-458" fmla="*/ 600101 h 1929923"/>
                <a:gd name="connsiteX61-459" fmla="*/ 856567 w 1914616"/>
                <a:gd name="connsiteY61-460" fmla="*/ 604576 h 1929923"/>
                <a:gd name="connsiteX62-461" fmla="*/ 867229 w 1914616"/>
                <a:gd name="connsiteY62-462" fmla="*/ 610403 h 1929923"/>
                <a:gd name="connsiteX63-463" fmla="*/ 880948 w 1914616"/>
                <a:gd name="connsiteY63-464" fmla="*/ 615551 h 1929923"/>
                <a:gd name="connsiteX64-465" fmla="*/ 934060 w 1914616"/>
                <a:gd name="connsiteY64-466" fmla="*/ 639460 h 1929923"/>
                <a:gd name="connsiteX65-467" fmla="*/ 959415 w 1914616"/>
                <a:gd name="connsiteY65-468" fmla="*/ 645000 h 1929923"/>
                <a:gd name="connsiteX66-469" fmla="*/ 978439 w 1914616"/>
                <a:gd name="connsiteY66-470" fmla="*/ 652139 h 1929923"/>
                <a:gd name="connsiteX67-471" fmla="*/ 984779 w 1914616"/>
                <a:gd name="connsiteY67-472" fmla="*/ 662705 h 1929923"/>
                <a:gd name="connsiteX68-473" fmla="*/ 955193 w 1914616"/>
                <a:gd name="connsiteY68-474" fmla="*/ 918410 h 1929923"/>
                <a:gd name="connsiteX69-475" fmla="*/ 938287 w 1914616"/>
                <a:gd name="connsiteY69-476" fmla="*/ 994487 h 1929923"/>
                <a:gd name="connsiteX70-477" fmla="*/ 921381 w 1914616"/>
                <a:gd name="connsiteY70-478" fmla="*/ 1030413 h 1929923"/>
                <a:gd name="connsiteX71-479" fmla="*/ 754433 w 1914616"/>
                <a:gd name="connsiteY71-480" fmla="*/ 797954 h 1929923"/>
                <a:gd name="connsiteX72-481" fmla="*/ 655111 w 1914616"/>
                <a:gd name="connsiteY72-482" fmla="*/ 728217 h 1929923"/>
                <a:gd name="connsiteX73-483" fmla="*/ 579033 w 1914616"/>
                <a:gd name="connsiteY73-484" fmla="*/ 508438 h 1929923"/>
                <a:gd name="connsiteX74-485" fmla="*/ 616511 w 1914616"/>
                <a:gd name="connsiteY74-486" fmla="*/ 312772 h 1929923"/>
                <a:gd name="connsiteX75-487" fmla="*/ 699489 w 1914616"/>
                <a:gd name="connsiteY75-488" fmla="*/ 333037 h 1929923"/>
                <a:gd name="connsiteX76-489" fmla="*/ 614958 w 1914616"/>
                <a:gd name="connsiteY76-490" fmla="*/ 265413 h 1929923"/>
                <a:gd name="connsiteX77-491" fmla="*/ 585372 w 1914616"/>
                <a:gd name="connsiteY77-492" fmla="*/ 197789 h 1929923"/>
                <a:gd name="connsiteX78-493" fmla="*/ 576920 w 1914616"/>
                <a:gd name="connsiteY78-494" fmla="*/ 101013 h 1929923"/>
                <a:gd name="connsiteX79-495" fmla="*/ 710055 w 1914616"/>
                <a:gd name="connsiteY79-496" fmla="*/ 229487 h 1929923"/>
                <a:gd name="connsiteX80-497" fmla="*/ 737527 w 1914616"/>
                <a:gd name="connsiteY80-498" fmla="*/ 157637 h 1929923"/>
                <a:gd name="connsiteX81-499" fmla="*/ 777680 w 1914616"/>
                <a:gd name="connsiteY81-500" fmla="*/ 115372 h 1929923"/>
                <a:gd name="connsiteX82-501" fmla="*/ 853757 w 1914616"/>
                <a:gd name="connsiteY82-502" fmla="*/ 60427 h 1929923"/>
                <a:gd name="connsiteX83-503" fmla="*/ 946179 w 1914616"/>
                <a:gd name="connsiteY83-504" fmla="*/ 991 h 1929923"/>
                <a:gd name="connsiteX0-505" fmla="*/ 1895064 w 1914616"/>
                <a:gd name="connsiteY0-506" fmla="*/ 1476543 h 1929923"/>
                <a:gd name="connsiteX1-507" fmla="*/ 1912499 w 1914616"/>
                <a:gd name="connsiteY1-508" fmla="*/ 1486317 h 1929923"/>
                <a:gd name="connsiteX2-509" fmla="*/ 1893480 w 1914616"/>
                <a:gd name="connsiteY2-510" fmla="*/ 1518016 h 1929923"/>
                <a:gd name="connsiteX3-511" fmla="*/ 1597623 w 1914616"/>
                <a:gd name="connsiteY3-512" fmla="*/ 1777947 h 1929923"/>
                <a:gd name="connsiteX4-513" fmla="*/ 1415882 w 1914616"/>
                <a:gd name="connsiteY4-514" fmla="*/ 1902629 h 1929923"/>
                <a:gd name="connsiteX5-515" fmla="*/ 1299653 w 1914616"/>
                <a:gd name="connsiteY5-516" fmla="*/ 1832892 h 1929923"/>
                <a:gd name="connsiteX6-517" fmla="*/ 1453921 w 1914616"/>
                <a:gd name="connsiteY6-518" fmla="*/ 1627905 h 1929923"/>
                <a:gd name="connsiteX7-519" fmla="*/ 1481394 w 1914616"/>
                <a:gd name="connsiteY7-520" fmla="*/ 1617339 h 1929923"/>
                <a:gd name="connsiteX8-521" fmla="*/ 1472941 w 1914616"/>
                <a:gd name="connsiteY8-522" fmla="*/ 1598319 h 1929923"/>
                <a:gd name="connsiteX9-523" fmla="*/ 1441242 w 1914616"/>
                <a:gd name="connsiteY9-524" fmla="*/ 1564507 h 1929923"/>
                <a:gd name="connsiteX10-525" fmla="*/ 1496186 w 1914616"/>
                <a:gd name="connsiteY10-526" fmla="*/ 1560281 h 1929923"/>
                <a:gd name="connsiteX11-527" fmla="*/ 1553244 w 1914616"/>
                <a:gd name="connsiteY11-528" fmla="*/ 1583527 h 1929923"/>
                <a:gd name="connsiteX12-529" fmla="*/ 1553244 w 1914616"/>
                <a:gd name="connsiteY12-530" fmla="*/ 1541262 h 1929923"/>
                <a:gd name="connsiteX13-531" fmla="*/ 1606076 w 1914616"/>
                <a:gd name="connsiteY13-532" fmla="*/ 1541262 h 1929923"/>
                <a:gd name="connsiteX14-533" fmla="*/ 1725000 w 1914616"/>
                <a:gd name="connsiteY14-534" fmla="*/ 1534151 h 1929923"/>
                <a:gd name="connsiteX15-535" fmla="*/ 1800299 w 1914616"/>
                <a:gd name="connsiteY15-536" fmla="*/ 1520899 h 1929923"/>
                <a:gd name="connsiteX16-537" fmla="*/ 1874460 w 1914616"/>
                <a:gd name="connsiteY16-538" fmla="*/ 1477864 h 1929923"/>
                <a:gd name="connsiteX17-539" fmla="*/ 1895064 w 1914616"/>
                <a:gd name="connsiteY17-540" fmla="*/ 1476543 h 1929923"/>
                <a:gd name="connsiteX18-541" fmla="*/ 1244180 w 1914616"/>
                <a:gd name="connsiteY18-542" fmla="*/ 1396504 h 1929923"/>
                <a:gd name="connsiteX19-543" fmla="*/ 1430676 w 1914616"/>
                <a:gd name="connsiteY19-544" fmla="*/ 1431372 h 1929923"/>
                <a:gd name="connsiteX20-545" fmla="*/ 1443355 w 1914616"/>
                <a:gd name="connsiteY20-546" fmla="*/ 1441939 h 1929923"/>
                <a:gd name="connsiteX21-547" fmla="*/ 1428562 w 1914616"/>
                <a:gd name="connsiteY21-548" fmla="*/ 1456732 h 1929923"/>
                <a:gd name="connsiteX22-549" fmla="*/ 1363051 w 1914616"/>
                <a:gd name="connsiteY22-550" fmla="*/ 1463072 h 1929923"/>
                <a:gd name="connsiteX23-551" fmla="*/ 1286973 w 1914616"/>
                <a:gd name="connsiteY23-552" fmla="*/ 1450392 h 1929923"/>
                <a:gd name="connsiteX24-553" fmla="*/ 1198217 w 1914616"/>
                <a:gd name="connsiteY24-554" fmla="*/ 1446166 h 1929923"/>
                <a:gd name="connsiteX25-555" fmla="*/ 1286973 w 1914616"/>
                <a:gd name="connsiteY25-556" fmla="*/ 1467298 h 1929923"/>
                <a:gd name="connsiteX26-557" fmla="*/ 1240482 w 1914616"/>
                <a:gd name="connsiteY26-558" fmla="*/ 1496883 h 1929923"/>
                <a:gd name="connsiteX27-559" fmla="*/ 1147498 w 1914616"/>
                <a:gd name="connsiteY27-560" fmla="*/ 1486317 h 1929923"/>
                <a:gd name="connsiteX28-561" fmla="*/ 1109460 w 1914616"/>
                <a:gd name="connsiteY28-562" fmla="*/ 1494770 h 1929923"/>
                <a:gd name="connsiteX29-563" fmla="*/ 1147498 w 1914616"/>
                <a:gd name="connsiteY29-564" fmla="*/ 1496883 h 1929923"/>
                <a:gd name="connsiteX30-565" fmla="*/ 1210896 w 1914616"/>
                <a:gd name="connsiteY30-566" fmla="*/ 1513790 h 1929923"/>
                <a:gd name="connsiteX31-567" fmla="*/ 1073535 w 1914616"/>
                <a:gd name="connsiteY31-568" fmla="*/ 1551829 h 1929923"/>
                <a:gd name="connsiteX32-569" fmla="*/ 898134 w 1914616"/>
                <a:gd name="connsiteY32-570" fmla="*/ 1581414 h 1929923"/>
                <a:gd name="connsiteX33-571" fmla="*/ 862209 w 1914616"/>
                <a:gd name="connsiteY33-572" fmla="*/ 1606773 h 1929923"/>
                <a:gd name="connsiteX34-573" fmla="*/ 813604 w 1914616"/>
                <a:gd name="connsiteY34-574" fmla="*/ 1638472 h 1929923"/>
                <a:gd name="connsiteX35-575" fmla="*/ 678355 w 1914616"/>
                <a:gd name="connsiteY35-576" fmla="*/ 1720889 h 1929923"/>
                <a:gd name="connsiteX36-577" fmla="*/ 342348 w 1914616"/>
                <a:gd name="connsiteY36-578" fmla="*/ 1870931 h 1929923"/>
                <a:gd name="connsiteX37-579" fmla="*/ 156381 w 1914616"/>
                <a:gd name="connsiteY37-580" fmla="*/ 1917423 h 1929923"/>
                <a:gd name="connsiteX38-581" fmla="*/ 57058 w 1914616"/>
                <a:gd name="connsiteY38-582" fmla="*/ 1908969 h 1929923"/>
                <a:gd name="connsiteX39-583" fmla="*/ 0 w 1914616"/>
                <a:gd name="connsiteY39-584" fmla="*/ 1809646 h 1929923"/>
                <a:gd name="connsiteX40-585" fmla="*/ 112003 w 1914616"/>
                <a:gd name="connsiteY40-586" fmla="*/ 1691303 h 1929923"/>
                <a:gd name="connsiteX41-587" fmla="*/ 416312 w 1914616"/>
                <a:gd name="connsiteY41-588" fmla="*/ 1598320 h 1929923"/>
                <a:gd name="connsiteX42-589" fmla="*/ 608618 w 1914616"/>
                <a:gd name="connsiteY42-590" fmla="*/ 1566621 h 1929923"/>
                <a:gd name="connsiteX43-591" fmla="*/ 836849 w 1914616"/>
                <a:gd name="connsiteY43-592" fmla="*/ 1511676 h 1929923"/>
                <a:gd name="connsiteX44-593" fmla="*/ 1048175 w 1914616"/>
                <a:gd name="connsiteY44-594" fmla="*/ 1412353 h 1929923"/>
                <a:gd name="connsiteX45-595" fmla="*/ 1244180 w 1914616"/>
                <a:gd name="connsiteY45-596" fmla="*/ 1396504 h 1929923"/>
                <a:gd name="connsiteX46-597" fmla="*/ 946179 w 1914616"/>
                <a:gd name="connsiteY46-598" fmla="*/ 991 h 1929923"/>
                <a:gd name="connsiteX47-599" fmla="*/ 982666 w 1914616"/>
                <a:gd name="connsiteY47-600" fmla="*/ 18162 h 1929923"/>
                <a:gd name="connsiteX48-601" fmla="*/ 1151726 w 1914616"/>
                <a:gd name="connsiteY48-602" fmla="*/ 70993 h 1929923"/>
                <a:gd name="connsiteX49-603" fmla="*/ 1155953 w 1914616"/>
                <a:gd name="connsiteY49-604" fmla="*/ 111145 h 1929923"/>
                <a:gd name="connsiteX50-605" fmla="*/ 1155953 w 1914616"/>
                <a:gd name="connsiteY50-606" fmla="*/ 208355 h 1929923"/>
                <a:gd name="connsiteX51-607" fmla="*/ 1117914 w 1914616"/>
                <a:gd name="connsiteY51-608" fmla="*/ 373189 h 1929923"/>
                <a:gd name="connsiteX52-609" fmla="*/ 1067196 w 1914616"/>
                <a:gd name="connsiteY52-610" fmla="*/ 493645 h 1929923"/>
                <a:gd name="connsiteX53-611" fmla="*/ 1016478 w 1914616"/>
                <a:gd name="connsiteY53-612" fmla="*/ 563382 h 1929923"/>
                <a:gd name="connsiteX54-613" fmla="*/ 989006 w 1914616"/>
                <a:gd name="connsiteY54-614" fmla="*/ 624667 h 1929923"/>
                <a:gd name="connsiteX55-615" fmla="*/ 965495 w 1914616"/>
                <a:gd name="connsiteY55-616" fmla="*/ 646328 h 1929923"/>
                <a:gd name="connsiteX56-617" fmla="*/ 959415 w 1914616"/>
                <a:gd name="connsiteY56-618" fmla="*/ 645000 h 1929923"/>
                <a:gd name="connsiteX57-619" fmla="*/ 880948 w 1914616"/>
                <a:gd name="connsiteY57-620" fmla="*/ 615551 h 1929923"/>
                <a:gd name="connsiteX58-621" fmla="*/ 856567 w 1914616"/>
                <a:gd name="connsiteY58-622" fmla="*/ 604576 h 1929923"/>
                <a:gd name="connsiteX59-623" fmla="*/ 773453 w 1914616"/>
                <a:gd name="connsiteY59-624" fmla="*/ 559156 h 1929923"/>
                <a:gd name="connsiteX60-625" fmla="*/ 846625 w 1914616"/>
                <a:gd name="connsiteY60-626" fmla="*/ 600101 h 1929923"/>
                <a:gd name="connsiteX61-627" fmla="*/ 856567 w 1914616"/>
                <a:gd name="connsiteY61-628" fmla="*/ 604576 h 1929923"/>
                <a:gd name="connsiteX62-629" fmla="*/ 867229 w 1914616"/>
                <a:gd name="connsiteY62-630" fmla="*/ 610403 h 1929923"/>
                <a:gd name="connsiteX63-631" fmla="*/ 880948 w 1914616"/>
                <a:gd name="connsiteY63-632" fmla="*/ 615551 h 1929923"/>
                <a:gd name="connsiteX64-633" fmla="*/ 934060 w 1914616"/>
                <a:gd name="connsiteY64-634" fmla="*/ 639460 h 1929923"/>
                <a:gd name="connsiteX65-635" fmla="*/ 959415 w 1914616"/>
                <a:gd name="connsiteY65-636" fmla="*/ 645000 h 1929923"/>
                <a:gd name="connsiteX66-637" fmla="*/ 978439 w 1914616"/>
                <a:gd name="connsiteY66-638" fmla="*/ 652139 h 1929923"/>
                <a:gd name="connsiteX67-639" fmla="*/ 984779 w 1914616"/>
                <a:gd name="connsiteY67-640" fmla="*/ 662705 h 1929923"/>
                <a:gd name="connsiteX68-641" fmla="*/ 955193 w 1914616"/>
                <a:gd name="connsiteY68-642" fmla="*/ 918410 h 1929923"/>
                <a:gd name="connsiteX69-643" fmla="*/ 938287 w 1914616"/>
                <a:gd name="connsiteY69-644" fmla="*/ 994487 h 1929923"/>
                <a:gd name="connsiteX70-645" fmla="*/ 921381 w 1914616"/>
                <a:gd name="connsiteY70-646" fmla="*/ 1030413 h 1929923"/>
                <a:gd name="connsiteX71-647" fmla="*/ 754433 w 1914616"/>
                <a:gd name="connsiteY71-648" fmla="*/ 797954 h 1929923"/>
                <a:gd name="connsiteX72-649" fmla="*/ 655111 w 1914616"/>
                <a:gd name="connsiteY72-650" fmla="*/ 728217 h 1929923"/>
                <a:gd name="connsiteX73-651" fmla="*/ 579033 w 1914616"/>
                <a:gd name="connsiteY73-652" fmla="*/ 508438 h 1929923"/>
                <a:gd name="connsiteX74-653" fmla="*/ 616511 w 1914616"/>
                <a:gd name="connsiteY74-654" fmla="*/ 312772 h 1929923"/>
                <a:gd name="connsiteX75-655" fmla="*/ 699489 w 1914616"/>
                <a:gd name="connsiteY75-656" fmla="*/ 333037 h 1929923"/>
                <a:gd name="connsiteX76-657" fmla="*/ 614958 w 1914616"/>
                <a:gd name="connsiteY76-658" fmla="*/ 265413 h 1929923"/>
                <a:gd name="connsiteX77-659" fmla="*/ 585372 w 1914616"/>
                <a:gd name="connsiteY77-660" fmla="*/ 197789 h 1929923"/>
                <a:gd name="connsiteX78-661" fmla="*/ 576920 w 1914616"/>
                <a:gd name="connsiteY78-662" fmla="*/ 101013 h 1929923"/>
                <a:gd name="connsiteX79-663" fmla="*/ 710055 w 1914616"/>
                <a:gd name="connsiteY79-664" fmla="*/ 229487 h 1929923"/>
                <a:gd name="connsiteX80-665" fmla="*/ 737527 w 1914616"/>
                <a:gd name="connsiteY80-666" fmla="*/ 157637 h 1929923"/>
                <a:gd name="connsiteX81-667" fmla="*/ 777680 w 1914616"/>
                <a:gd name="connsiteY81-668" fmla="*/ 115372 h 1929923"/>
                <a:gd name="connsiteX82-669" fmla="*/ 853757 w 1914616"/>
                <a:gd name="connsiteY82-670" fmla="*/ 60427 h 1929923"/>
                <a:gd name="connsiteX83-671" fmla="*/ 946179 w 1914616"/>
                <a:gd name="connsiteY83-672" fmla="*/ 991 h 1929923"/>
                <a:gd name="connsiteX0-673" fmla="*/ 1895064 w 1914616"/>
                <a:gd name="connsiteY0-674" fmla="*/ 1476543 h 1929923"/>
                <a:gd name="connsiteX1-675" fmla="*/ 1912499 w 1914616"/>
                <a:gd name="connsiteY1-676" fmla="*/ 1486317 h 1929923"/>
                <a:gd name="connsiteX2-677" fmla="*/ 1893480 w 1914616"/>
                <a:gd name="connsiteY2-678" fmla="*/ 1518016 h 1929923"/>
                <a:gd name="connsiteX3-679" fmla="*/ 1597623 w 1914616"/>
                <a:gd name="connsiteY3-680" fmla="*/ 1777947 h 1929923"/>
                <a:gd name="connsiteX4-681" fmla="*/ 1415882 w 1914616"/>
                <a:gd name="connsiteY4-682" fmla="*/ 1902629 h 1929923"/>
                <a:gd name="connsiteX5-683" fmla="*/ 1299653 w 1914616"/>
                <a:gd name="connsiteY5-684" fmla="*/ 1832892 h 1929923"/>
                <a:gd name="connsiteX6-685" fmla="*/ 1453921 w 1914616"/>
                <a:gd name="connsiteY6-686" fmla="*/ 1627905 h 1929923"/>
                <a:gd name="connsiteX7-687" fmla="*/ 1481394 w 1914616"/>
                <a:gd name="connsiteY7-688" fmla="*/ 1617339 h 1929923"/>
                <a:gd name="connsiteX8-689" fmla="*/ 1472941 w 1914616"/>
                <a:gd name="connsiteY8-690" fmla="*/ 1598319 h 1929923"/>
                <a:gd name="connsiteX9-691" fmla="*/ 1441242 w 1914616"/>
                <a:gd name="connsiteY9-692" fmla="*/ 1564507 h 1929923"/>
                <a:gd name="connsiteX10-693" fmla="*/ 1496186 w 1914616"/>
                <a:gd name="connsiteY10-694" fmla="*/ 1560281 h 1929923"/>
                <a:gd name="connsiteX11-695" fmla="*/ 1553244 w 1914616"/>
                <a:gd name="connsiteY11-696" fmla="*/ 1583527 h 1929923"/>
                <a:gd name="connsiteX12-697" fmla="*/ 1553244 w 1914616"/>
                <a:gd name="connsiteY12-698" fmla="*/ 1541262 h 1929923"/>
                <a:gd name="connsiteX13-699" fmla="*/ 1606076 w 1914616"/>
                <a:gd name="connsiteY13-700" fmla="*/ 1541262 h 1929923"/>
                <a:gd name="connsiteX14-701" fmla="*/ 1725000 w 1914616"/>
                <a:gd name="connsiteY14-702" fmla="*/ 1534151 h 1929923"/>
                <a:gd name="connsiteX15-703" fmla="*/ 1800299 w 1914616"/>
                <a:gd name="connsiteY15-704" fmla="*/ 1520899 h 1929923"/>
                <a:gd name="connsiteX16-705" fmla="*/ 1874460 w 1914616"/>
                <a:gd name="connsiteY16-706" fmla="*/ 1477864 h 1929923"/>
                <a:gd name="connsiteX17-707" fmla="*/ 1895064 w 1914616"/>
                <a:gd name="connsiteY17-708" fmla="*/ 1476543 h 1929923"/>
                <a:gd name="connsiteX18-709" fmla="*/ 1244180 w 1914616"/>
                <a:gd name="connsiteY18-710" fmla="*/ 1396504 h 1929923"/>
                <a:gd name="connsiteX19-711" fmla="*/ 1430676 w 1914616"/>
                <a:gd name="connsiteY19-712" fmla="*/ 1431372 h 1929923"/>
                <a:gd name="connsiteX20-713" fmla="*/ 1443355 w 1914616"/>
                <a:gd name="connsiteY20-714" fmla="*/ 1441939 h 1929923"/>
                <a:gd name="connsiteX21-715" fmla="*/ 1428562 w 1914616"/>
                <a:gd name="connsiteY21-716" fmla="*/ 1456732 h 1929923"/>
                <a:gd name="connsiteX22-717" fmla="*/ 1363051 w 1914616"/>
                <a:gd name="connsiteY22-718" fmla="*/ 1463072 h 1929923"/>
                <a:gd name="connsiteX23-719" fmla="*/ 1286973 w 1914616"/>
                <a:gd name="connsiteY23-720" fmla="*/ 1450392 h 1929923"/>
                <a:gd name="connsiteX24-721" fmla="*/ 1198217 w 1914616"/>
                <a:gd name="connsiteY24-722" fmla="*/ 1446166 h 1929923"/>
                <a:gd name="connsiteX25-723" fmla="*/ 1286973 w 1914616"/>
                <a:gd name="connsiteY25-724" fmla="*/ 1467298 h 1929923"/>
                <a:gd name="connsiteX26-725" fmla="*/ 1240482 w 1914616"/>
                <a:gd name="connsiteY26-726" fmla="*/ 1496883 h 1929923"/>
                <a:gd name="connsiteX27-727" fmla="*/ 1147498 w 1914616"/>
                <a:gd name="connsiteY27-728" fmla="*/ 1486317 h 1929923"/>
                <a:gd name="connsiteX28-729" fmla="*/ 1109460 w 1914616"/>
                <a:gd name="connsiteY28-730" fmla="*/ 1494770 h 1929923"/>
                <a:gd name="connsiteX29-731" fmla="*/ 1147498 w 1914616"/>
                <a:gd name="connsiteY29-732" fmla="*/ 1496883 h 1929923"/>
                <a:gd name="connsiteX30-733" fmla="*/ 1210896 w 1914616"/>
                <a:gd name="connsiteY30-734" fmla="*/ 1513790 h 1929923"/>
                <a:gd name="connsiteX31-735" fmla="*/ 1073535 w 1914616"/>
                <a:gd name="connsiteY31-736" fmla="*/ 1551829 h 1929923"/>
                <a:gd name="connsiteX32-737" fmla="*/ 898134 w 1914616"/>
                <a:gd name="connsiteY32-738" fmla="*/ 1581414 h 1929923"/>
                <a:gd name="connsiteX33-739" fmla="*/ 862209 w 1914616"/>
                <a:gd name="connsiteY33-740" fmla="*/ 1606773 h 1929923"/>
                <a:gd name="connsiteX34-741" fmla="*/ 813604 w 1914616"/>
                <a:gd name="connsiteY34-742" fmla="*/ 1638472 h 1929923"/>
                <a:gd name="connsiteX35-743" fmla="*/ 678355 w 1914616"/>
                <a:gd name="connsiteY35-744" fmla="*/ 1720889 h 1929923"/>
                <a:gd name="connsiteX36-745" fmla="*/ 342348 w 1914616"/>
                <a:gd name="connsiteY36-746" fmla="*/ 1870931 h 1929923"/>
                <a:gd name="connsiteX37-747" fmla="*/ 156381 w 1914616"/>
                <a:gd name="connsiteY37-748" fmla="*/ 1917423 h 1929923"/>
                <a:gd name="connsiteX38-749" fmla="*/ 57058 w 1914616"/>
                <a:gd name="connsiteY38-750" fmla="*/ 1908969 h 1929923"/>
                <a:gd name="connsiteX39-751" fmla="*/ 0 w 1914616"/>
                <a:gd name="connsiteY39-752" fmla="*/ 1809646 h 1929923"/>
                <a:gd name="connsiteX40-753" fmla="*/ 112003 w 1914616"/>
                <a:gd name="connsiteY40-754" fmla="*/ 1691303 h 1929923"/>
                <a:gd name="connsiteX41-755" fmla="*/ 416312 w 1914616"/>
                <a:gd name="connsiteY41-756" fmla="*/ 1598320 h 1929923"/>
                <a:gd name="connsiteX42-757" fmla="*/ 608618 w 1914616"/>
                <a:gd name="connsiteY42-758" fmla="*/ 1566621 h 1929923"/>
                <a:gd name="connsiteX43-759" fmla="*/ 836849 w 1914616"/>
                <a:gd name="connsiteY43-760" fmla="*/ 1511676 h 1929923"/>
                <a:gd name="connsiteX44-761" fmla="*/ 1048175 w 1914616"/>
                <a:gd name="connsiteY44-762" fmla="*/ 1412353 h 1929923"/>
                <a:gd name="connsiteX45-763" fmla="*/ 1244180 w 1914616"/>
                <a:gd name="connsiteY45-764" fmla="*/ 1396504 h 1929923"/>
                <a:gd name="connsiteX46-765" fmla="*/ 946179 w 1914616"/>
                <a:gd name="connsiteY46-766" fmla="*/ 991 h 1929923"/>
                <a:gd name="connsiteX47-767" fmla="*/ 982666 w 1914616"/>
                <a:gd name="connsiteY47-768" fmla="*/ 18162 h 1929923"/>
                <a:gd name="connsiteX48-769" fmla="*/ 1151726 w 1914616"/>
                <a:gd name="connsiteY48-770" fmla="*/ 70993 h 1929923"/>
                <a:gd name="connsiteX49-771" fmla="*/ 1155953 w 1914616"/>
                <a:gd name="connsiteY49-772" fmla="*/ 111145 h 1929923"/>
                <a:gd name="connsiteX50-773" fmla="*/ 1155953 w 1914616"/>
                <a:gd name="connsiteY50-774" fmla="*/ 208355 h 1929923"/>
                <a:gd name="connsiteX51-775" fmla="*/ 1117914 w 1914616"/>
                <a:gd name="connsiteY51-776" fmla="*/ 373189 h 1929923"/>
                <a:gd name="connsiteX52-777" fmla="*/ 1067196 w 1914616"/>
                <a:gd name="connsiteY52-778" fmla="*/ 493645 h 1929923"/>
                <a:gd name="connsiteX53-779" fmla="*/ 1016478 w 1914616"/>
                <a:gd name="connsiteY53-780" fmla="*/ 563382 h 1929923"/>
                <a:gd name="connsiteX54-781" fmla="*/ 989006 w 1914616"/>
                <a:gd name="connsiteY54-782" fmla="*/ 624667 h 1929923"/>
                <a:gd name="connsiteX55-783" fmla="*/ 965495 w 1914616"/>
                <a:gd name="connsiteY55-784" fmla="*/ 646328 h 1929923"/>
                <a:gd name="connsiteX56-785" fmla="*/ 959415 w 1914616"/>
                <a:gd name="connsiteY56-786" fmla="*/ 645000 h 1929923"/>
                <a:gd name="connsiteX57-787" fmla="*/ 880948 w 1914616"/>
                <a:gd name="connsiteY57-788" fmla="*/ 615551 h 1929923"/>
                <a:gd name="connsiteX58-789" fmla="*/ 856567 w 1914616"/>
                <a:gd name="connsiteY58-790" fmla="*/ 604576 h 1929923"/>
                <a:gd name="connsiteX59-791" fmla="*/ 773453 w 1914616"/>
                <a:gd name="connsiteY59-792" fmla="*/ 559156 h 1929923"/>
                <a:gd name="connsiteX60-793" fmla="*/ 846625 w 1914616"/>
                <a:gd name="connsiteY60-794" fmla="*/ 600101 h 1929923"/>
                <a:gd name="connsiteX61-795" fmla="*/ 856567 w 1914616"/>
                <a:gd name="connsiteY61-796" fmla="*/ 604576 h 1929923"/>
                <a:gd name="connsiteX62-797" fmla="*/ 867229 w 1914616"/>
                <a:gd name="connsiteY62-798" fmla="*/ 610403 h 1929923"/>
                <a:gd name="connsiteX63-799" fmla="*/ 880948 w 1914616"/>
                <a:gd name="connsiteY63-800" fmla="*/ 615551 h 1929923"/>
                <a:gd name="connsiteX64-801" fmla="*/ 934060 w 1914616"/>
                <a:gd name="connsiteY64-802" fmla="*/ 639460 h 1929923"/>
                <a:gd name="connsiteX65-803" fmla="*/ 959415 w 1914616"/>
                <a:gd name="connsiteY65-804" fmla="*/ 645000 h 1929923"/>
                <a:gd name="connsiteX66-805" fmla="*/ 978439 w 1914616"/>
                <a:gd name="connsiteY66-806" fmla="*/ 652139 h 1929923"/>
                <a:gd name="connsiteX67-807" fmla="*/ 984779 w 1914616"/>
                <a:gd name="connsiteY67-808" fmla="*/ 662705 h 1929923"/>
                <a:gd name="connsiteX68-809" fmla="*/ 955193 w 1914616"/>
                <a:gd name="connsiteY68-810" fmla="*/ 918410 h 1929923"/>
                <a:gd name="connsiteX69-811" fmla="*/ 938287 w 1914616"/>
                <a:gd name="connsiteY69-812" fmla="*/ 994487 h 1929923"/>
                <a:gd name="connsiteX70-813" fmla="*/ 921381 w 1914616"/>
                <a:gd name="connsiteY70-814" fmla="*/ 1030413 h 1929923"/>
                <a:gd name="connsiteX71-815" fmla="*/ 754433 w 1914616"/>
                <a:gd name="connsiteY71-816" fmla="*/ 797954 h 1929923"/>
                <a:gd name="connsiteX72-817" fmla="*/ 655111 w 1914616"/>
                <a:gd name="connsiteY72-818" fmla="*/ 728217 h 1929923"/>
                <a:gd name="connsiteX73-819" fmla="*/ 579033 w 1914616"/>
                <a:gd name="connsiteY73-820" fmla="*/ 508438 h 1929923"/>
                <a:gd name="connsiteX74-821" fmla="*/ 616511 w 1914616"/>
                <a:gd name="connsiteY74-822" fmla="*/ 312772 h 1929923"/>
                <a:gd name="connsiteX75-823" fmla="*/ 699489 w 1914616"/>
                <a:gd name="connsiteY75-824" fmla="*/ 333037 h 1929923"/>
                <a:gd name="connsiteX76-825" fmla="*/ 614958 w 1914616"/>
                <a:gd name="connsiteY76-826" fmla="*/ 265413 h 1929923"/>
                <a:gd name="connsiteX77-827" fmla="*/ 585372 w 1914616"/>
                <a:gd name="connsiteY77-828" fmla="*/ 197789 h 1929923"/>
                <a:gd name="connsiteX78-829" fmla="*/ 576920 w 1914616"/>
                <a:gd name="connsiteY78-830" fmla="*/ 101013 h 1929923"/>
                <a:gd name="connsiteX79-831" fmla="*/ 710055 w 1914616"/>
                <a:gd name="connsiteY79-832" fmla="*/ 229487 h 1929923"/>
                <a:gd name="connsiteX80-833" fmla="*/ 737527 w 1914616"/>
                <a:gd name="connsiteY80-834" fmla="*/ 157637 h 1929923"/>
                <a:gd name="connsiteX81-835" fmla="*/ 777680 w 1914616"/>
                <a:gd name="connsiteY81-836" fmla="*/ 115372 h 1929923"/>
                <a:gd name="connsiteX82-837" fmla="*/ 853757 w 1914616"/>
                <a:gd name="connsiteY82-838" fmla="*/ 60427 h 1929923"/>
                <a:gd name="connsiteX83-839" fmla="*/ 946179 w 1914616"/>
                <a:gd name="connsiteY83-840" fmla="*/ 991 h 1929923"/>
                <a:gd name="connsiteX0-841" fmla="*/ 1895064 w 1914616"/>
                <a:gd name="connsiteY0-842" fmla="*/ 1476543 h 1929923"/>
                <a:gd name="connsiteX1-843" fmla="*/ 1912499 w 1914616"/>
                <a:gd name="connsiteY1-844" fmla="*/ 1486317 h 1929923"/>
                <a:gd name="connsiteX2-845" fmla="*/ 1893480 w 1914616"/>
                <a:gd name="connsiteY2-846" fmla="*/ 1518016 h 1929923"/>
                <a:gd name="connsiteX3-847" fmla="*/ 1597623 w 1914616"/>
                <a:gd name="connsiteY3-848" fmla="*/ 1777947 h 1929923"/>
                <a:gd name="connsiteX4-849" fmla="*/ 1415882 w 1914616"/>
                <a:gd name="connsiteY4-850" fmla="*/ 1902629 h 1929923"/>
                <a:gd name="connsiteX5-851" fmla="*/ 1299653 w 1914616"/>
                <a:gd name="connsiteY5-852" fmla="*/ 1832892 h 1929923"/>
                <a:gd name="connsiteX6-853" fmla="*/ 1453921 w 1914616"/>
                <a:gd name="connsiteY6-854" fmla="*/ 1627905 h 1929923"/>
                <a:gd name="connsiteX7-855" fmla="*/ 1481394 w 1914616"/>
                <a:gd name="connsiteY7-856" fmla="*/ 1617339 h 1929923"/>
                <a:gd name="connsiteX8-857" fmla="*/ 1472941 w 1914616"/>
                <a:gd name="connsiteY8-858" fmla="*/ 1598319 h 1929923"/>
                <a:gd name="connsiteX9-859" fmla="*/ 1441242 w 1914616"/>
                <a:gd name="connsiteY9-860" fmla="*/ 1564507 h 1929923"/>
                <a:gd name="connsiteX10-861" fmla="*/ 1496186 w 1914616"/>
                <a:gd name="connsiteY10-862" fmla="*/ 1560281 h 1929923"/>
                <a:gd name="connsiteX11-863" fmla="*/ 1553244 w 1914616"/>
                <a:gd name="connsiteY11-864" fmla="*/ 1583527 h 1929923"/>
                <a:gd name="connsiteX12-865" fmla="*/ 1553244 w 1914616"/>
                <a:gd name="connsiteY12-866" fmla="*/ 1541262 h 1929923"/>
                <a:gd name="connsiteX13-867" fmla="*/ 1606076 w 1914616"/>
                <a:gd name="connsiteY13-868" fmla="*/ 1541262 h 1929923"/>
                <a:gd name="connsiteX14-869" fmla="*/ 1725000 w 1914616"/>
                <a:gd name="connsiteY14-870" fmla="*/ 1534151 h 1929923"/>
                <a:gd name="connsiteX15-871" fmla="*/ 1800299 w 1914616"/>
                <a:gd name="connsiteY15-872" fmla="*/ 1520899 h 1929923"/>
                <a:gd name="connsiteX16-873" fmla="*/ 1874460 w 1914616"/>
                <a:gd name="connsiteY16-874" fmla="*/ 1477864 h 1929923"/>
                <a:gd name="connsiteX17-875" fmla="*/ 1895064 w 1914616"/>
                <a:gd name="connsiteY17-876" fmla="*/ 1476543 h 1929923"/>
                <a:gd name="connsiteX18-877" fmla="*/ 1244180 w 1914616"/>
                <a:gd name="connsiteY18-878" fmla="*/ 1396504 h 1929923"/>
                <a:gd name="connsiteX19-879" fmla="*/ 1430676 w 1914616"/>
                <a:gd name="connsiteY19-880" fmla="*/ 1431372 h 1929923"/>
                <a:gd name="connsiteX20-881" fmla="*/ 1443355 w 1914616"/>
                <a:gd name="connsiteY20-882" fmla="*/ 1441939 h 1929923"/>
                <a:gd name="connsiteX21-883" fmla="*/ 1428562 w 1914616"/>
                <a:gd name="connsiteY21-884" fmla="*/ 1456732 h 1929923"/>
                <a:gd name="connsiteX22-885" fmla="*/ 1363051 w 1914616"/>
                <a:gd name="connsiteY22-886" fmla="*/ 1463072 h 1929923"/>
                <a:gd name="connsiteX23-887" fmla="*/ 1286973 w 1914616"/>
                <a:gd name="connsiteY23-888" fmla="*/ 1450392 h 1929923"/>
                <a:gd name="connsiteX24-889" fmla="*/ 1198217 w 1914616"/>
                <a:gd name="connsiteY24-890" fmla="*/ 1446166 h 1929923"/>
                <a:gd name="connsiteX25-891" fmla="*/ 1286973 w 1914616"/>
                <a:gd name="connsiteY25-892" fmla="*/ 1467298 h 1929923"/>
                <a:gd name="connsiteX26-893" fmla="*/ 1240482 w 1914616"/>
                <a:gd name="connsiteY26-894" fmla="*/ 1496883 h 1929923"/>
                <a:gd name="connsiteX27-895" fmla="*/ 1147498 w 1914616"/>
                <a:gd name="connsiteY27-896" fmla="*/ 1486317 h 1929923"/>
                <a:gd name="connsiteX28-897" fmla="*/ 1109460 w 1914616"/>
                <a:gd name="connsiteY28-898" fmla="*/ 1494770 h 1929923"/>
                <a:gd name="connsiteX29-899" fmla="*/ 1147498 w 1914616"/>
                <a:gd name="connsiteY29-900" fmla="*/ 1496883 h 1929923"/>
                <a:gd name="connsiteX30-901" fmla="*/ 1210896 w 1914616"/>
                <a:gd name="connsiteY30-902" fmla="*/ 1513790 h 1929923"/>
                <a:gd name="connsiteX31-903" fmla="*/ 1073535 w 1914616"/>
                <a:gd name="connsiteY31-904" fmla="*/ 1551829 h 1929923"/>
                <a:gd name="connsiteX32-905" fmla="*/ 898134 w 1914616"/>
                <a:gd name="connsiteY32-906" fmla="*/ 1581414 h 1929923"/>
                <a:gd name="connsiteX33-907" fmla="*/ 862209 w 1914616"/>
                <a:gd name="connsiteY33-908" fmla="*/ 1606773 h 1929923"/>
                <a:gd name="connsiteX34-909" fmla="*/ 813604 w 1914616"/>
                <a:gd name="connsiteY34-910" fmla="*/ 1638472 h 1929923"/>
                <a:gd name="connsiteX35-911" fmla="*/ 678355 w 1914616"/>
                <a:gd name="connsiteY35-912" fmla="*/ 1720889 h 1929923"/>
                <a:gd name="connsiteX36-913" fmla="*/ 342348 w 1914616"/>
                <a:gd name="connsiteY36-914" fmla="*/ 1870931 h 1929923"/>
                <a:gd name="connsiteX37-915" fmla="*/ 156381 w 1914616"/>
                <a:gd name="connsiteY37-916" fmla="*/ 1917423 h 1929923"/>
                <a:gd name="connsiteX38-917" fmla="*/ 57058 w 1914616"/>
                <a:gd name="connsiteY38-918" fmla="*/ 1908969 h 1929923"/>
                <a:gd name="connsiteX39-919" fmla="*/ 0 w 1914616"/>
                <a:gd name="connsiteY39-920" fmla="*/ 1809646 h 1929923"/>
                <a:gd name="connsiteX40-921" fmla="*/ 112003 w 1914616"/>
                <a:gd name="connsiteY40-922" fmla="*/ 1691303 h 1929923"/>
                <a:gd name="connsiteX41-923" fmla="*/ 416312 w 1914616"/>
                <a:gd name="connsiteY41-924" fmla="*/ 1598320 h 1929923"/>
                <a:gd name="connsiteX42-925" fmla="*/ 608618 w 1914616"/>
                <a:gd name="connsiteY42-926" fmla="*/ 1566621 h 1929923"/>
                <a:gd name="connsiteX43-927" fmla="*/ 836849 w 1914616"/>
                <a:gd name="connsiteY43-928" fmla="*/ 1511676 h 1929923"/>
                <a:gd name="connsiteX44-929" fmla="*/ 1048175 w 1914616"/>
                <a:gd name="connsiteY44-930" fmla="*/ 1412353 h 1929923"/>
                <a:gd name="connsiteX45-931" fmla="*/ 1244180 w 1914616"/>
                <a:gd name="connsiteY45-932" fmla="*/ 1396504 h 1929923"/>
                <a:gd name="connsiteX46-933" fmla="*/ 946179 w 1914616"/>
                <a:gd name="connsiteY46-934" fmla="*/ 991 h 1929923"/>
                <a:gd name="connsiteX47-935" fmla="*/ 982666 w 1914616"/>
                <a:gd name="connsiteY47-936" fmla="*/ 18162 h 1929923"/>
                <a:gd name="connsiteX48-937" fmla="*/ 1151726 w 1914616"/>
                <a:gd name="connsiteY48-938" fmla="*/ 70993 h 1929923"/>
                <a:gd name="connsiteX49-939" fmla="*/ 1155953 w 1914616"/>
                <a:gd name="connsiteY49-940" fmla="*/ 111145 h 1929923"/>
                <a:gd name="connsiteX50-941" fmla="*/ 1155953 w 1914616"/>
                <a:gd name="connsiteY50-942" fmla="*/ 208355 h 1929923"/>
                <a:gd name="connsiteX51-943" fmla="*/ 1117914 w 1914616"/>
                <a:gd name="connsiteY51-944" fmla="*/ 373189 h 1929923"/>
                <a:gd name="connsiteX52-945" fmla="*/ 1067196 w 1914616"/>
                <a:gd name="connsiteY52-946" fmla="*/ 493645 h 1929923"/>
                <a:gd name="connsiteX53-947" fmla="*/ 1016478 w 1914616"/>
                <a:gd name="connsiteY53-948" fmla="*/ 563382 h 1929923"/>
                <a:gd name="connsiteX54-949" fmla="*/ 989006 w 1914616"/>
                <a:gd name="connsiteY54-950" fmla="*/ 624667 h 1929923"/>
                <a:gd name="connsiteX55-951" fmla="*/ 965495 w 1914616"/>
                <a:gd name="connsiteY55-952" fmla="*/ 646328 h 1929923"/>
                <a:gd name="connsiteX56-953" fmla="*/ 959415 w 1914616"/>
                <a:gd name="connsiteY56-954" fmla="*/ 645000 h 1929923"/>
                <a:gd name="connsiteX57-955" fmla="*/ 880948 w 1914616"/>
                <a:gd name="connsiteY57-956" fmla="*/ 615551 h 1929923"/>
                <a:gd name="connsiteX58-957" fmla="*/ 856567 w 1914616"/>
                <a:gd name="connsiteY58-958" fmla="*/ 604576 h 1929923"/>
                <a:gd name="connsiteX59-959" fmla="*/ 773453 w 1914616"/>
                <a:gd name="connsiteY59-960" fmla="*/ 559156 h 1929923"/>
                <a:gd name="connsiteX60-961" fmla="*/ 846625 w 1914616"/>
                <a:gd name="connsiteY60-962" fmla="*/ 600101 h 1929923"/>
                <a:gd name="connsiteX61-963" fmla="*/ 856567 w 1914616"/>
                <a:gd name="connsiteY61-964" fmla="*/ 604576 h 1929923"/>
                <a:gd name="connsiteX62-965" fmla="*/ 867229 w 1914616"/>
                <a:gd name="connsiteY62-966" fmla="*/ 610403 h 1929923"/>
                <a:gd name="connsiteX63-967" fmla="*/ 880948 w 1914616"/>
                <a:gd name="connsiteY63-968" fmla="*/ 615551 h 1929923"/>
                <a:gd name="connsiteX64-969" fmla="*/ 934060 w 1914616"/>
                <a:gd name="connsiteY64-970" fmla="*/ 639460 h 1929923"/>
                <a:gd name="connsiteX65-971" fmla="*/ 959415 w 1914616"/>
                <a:gd name="connsiteY65-972" fmla="*/ 645000 h 1929923"/>
                <a:gd name="connsiteX66-973" fmla="*/ 978439 w 1914616"/>
                <a:gd name="connsiteY66-974" fmla="*/ 652139 h 1929923"/>
                <a:gd name="connsiteX67-975" fmla="*/ 984779 w 1914616"/>
                <a:gd name="connsiteY67-976" fmla="*/ 662705 h 1929923"/>
                <a:gd name="connsiteX68-977" fmla="*/ 955193 w 1914616"/>
                <a:gd name="connsiteY68-978" fmla="*/ 918410 h 1929923"/>
                <a:gd name="connsiteX69-979" fmla="*/ 938287 w 1914616"/>
                <a:gd name="connsiteY69-980" fmla="*/ 994487 h 1929923"/>
                <a:gd name="connsiteX70-981" fmla="*/ 921381 w 1914616"/>
                <a:gd name="connsiteY70-982" fmla="*/ 1030413 h 1929923"/>
                <a:gd name="connsiteX71-983" fmla="*/ 754433 w 1914616"/>
                <a:gd name="connsiteY71-984" fmla="*/ 797954 h 1929923"/>
                <a:gd name="connsiteX72-985" fmla="*/ 655111 w 1914616"/>
                <a:gd name="connsiteY72-986" fmla="*/ 728217 h 1929923"/>
                <a:gd name="connsiteX73-987" fmla="*/ 579033 w 1914616"/>
                <a:gd name="connsiteY73-988" fmla="*/ 508438 h 1929923"/>
                <a:gd name="connsiteX74-989" fmla="*/ 616511 w 1914616"/>
                <a:gd name="connsiteY74-990" fmla="*/ 312772 h 1929923"/>
                <a:gd name="connsiteX75-991" fmla="*/ 699489 w 1914616"/>
                <a:gd name="connsiteY75-992" fmla="*/ 333037 h 1929923"/>
                <a:gd name="connsiteX76-993" fmla="*/ 614958 w 1914616"/>
                <a:gd name="connsiteY76-994" fmla="*/ 265413 h 1929923"/>
                <a:gd name="connsiteX77-995" fmla="*/ 585372 w 1914616"/>
                <a:gd name="connsiteY77-996" fmla="*/ 197789 h 1929923"/>
                <a:gd name="connsiteX78-997" fmla="*/ 576920 w 1914616"/>
                <a:gd name="connsiteY78-998" fmla="*/ 101013 h 1929923"/>
                <a:gd name="connsiteX79-999" fmla="*/ 710055 w 1914616"/>
                <a:gd name="connsiteY79-1000" fmla="*/ 229487 h 1929923"/>
                <a:gd name="connsiteX80-1001" fmla="*/ 737527 w 1914616"/>
                <a:gd name="connsiteY80-1002" fmla="*/ 157637 h 1929923"/>
                <a:gd name="connsiteX81-1003" fmla="*/ 777680 w 1914616"/>
                <a:gd name="connsiteY81-1004" fmla="*/ 115372 h 1929923"/>
                <a:gd name="connsiteX82-1005" fmla="*/ 853757 w 1914616"/>
                <a:gd name="connsiteY82-1006" fmla="*/ 60427 h 1929923"/>
                <a:gd name="connsiteX83-1007" fmla="*/ 946179 w 1914616"/>
                <a:gd name="connsiteY83-1008" fmla="*/ 991 h 1929923"/>
                <a:gd name="connsiteX0-1009" fmla="*/ 1895064 w 1914616"/>
                <a:gd name="connsiteY0-1010" fmla="*/ 1476543 h 1929923"/>
                <a:gd name="connsiteX1-1011" fmla="*/ 1912499 w 1914616"/>
                <a:gd name="connsiteY1-1012" fmla="*/ 1486317 h 1929923"/>
                <a:gd name="connsiteX2-1013" fmla="*/ 1893480 w 1914616"/>
                <a:gd name="connsiteY2-1014" fmla="*/ 1518016 h 1929923"/>
                <a:gd name="connsiteX3-1015" fmla="*/ 1597623 w 1914616"/>
                <a:gd name="connsiteY3-1016" fmla="*/ 1777947 h 1929923"/>
                <a:gd name="connsiteX4-1017" fmla="*/ 1415882 w 1914616"/>
                <a:gd name="connsiteY4-1018" fmla="*/ 1902629 h 1929923"/>
                <a:gd name="connsiteX5-1019" fmla="*/ 1299653 w 1914616"/>
                <a:gd name="connsiteY5-1020" fmla="*/ 1832892 h 1929923"/>
                <a:gd name="connsiteX6-1021" fmla="*/ 1453921 w 1914616"/>
                <a:gd name="connsiteY6-1022" fmla="*/ 1627905 h 1929923"/>
                <a:gd name="connsiteX7-1023" fmla="*/ 1481394 w 1914616"/>
                <a:gd name="connsiteY7-1024" fmla="*/ 1617339 h 1929923"/>
                <a:gd name="connsiteX8-1025" fmla="*/ 1472941 w 1914616"/>
                <a:gd name="connsiteY8-1026" fmla="*/ 1598319 h 1929923"/>
                <a:gd name="connsiteX9-1027" fmla="*/ 1441242 w 1914616"/>
                <a:gd name="connsiteY9-1028" fmla="*/ 1564507 h 1929923"/>
                <a:gd name="connsiteX10-1029" fmla="*/ 1496186 w 1914616"/>
                <a:gd name="connsiteY10-1030" fmla="*/ 1560281 h 1929923"/>
                <a:gd name="connsiteX11-1031" fmla="*/ 1553244 w 1914616"/>
                <a:gd name="connsiteY11-1032" fmla="*/ 1583527 h 1929923"/>
                <a:gd name="connsiteX12-1033" fmla="*/ 1553244 w 1914616"/>
                <a:gd name="connsiteY12-1034" fmla="*/ 1541262 h 1929923"/>
                <a:gd name="connsiteX13-1035" fmla="*/ 1606076 w 1914616"/>
                <a:gd name="connsiteY13-1036" fmla="*/ 1541262 h 1929923"/>
                <a:gd name="connsiteX14-1037" fmla="*/ 1715007 w 1914616"/>
                <a:gd name="connsiteY14-1038" fmla="*/ 1529154 h 1929923"/>
                <a:gd name="connsiteX15-1039" fmla="*/ 1800299 w 1914616"/>
                <a:gd name="connsiteY15-1040" fmla="*/ 1520899 h 1929923"/>
                <a:gd name="connsiteX16-1041" fmla="*/ 1874460 w 1914616"/>
                <a:gd name="connsiteY16-1042" fmla="*/ 1477864 h 1929923"/>
                <a:gd name="connsiteX17-1043" fmla="*/ 1895064 w 1914616"/>
                <a:gd name="connsiteY17-1044" fmla="*/ 1476543 h 1929923"/>
                <a:gd name="connsiteX18-1045" fmla="*/ 1244180 w 1914616"/>
                <a:gd name="connsiteY18-1046" fmla="*/ 1396504 h 1929923"/>
                <a:gd name="connsiteX19-1047" fmla="*/ 1430676 w 1914616"/>
                <a:gd name="connsiteY19-1048" fmla="*/ 1431372 h 1929923"/>
                <a:gd name="connsiteX20-1049" fmla="*/ 1443355 w 1914616"/>
                <a:gd name="connsiteY20-1050" fmla="*/ 1441939 h 1929923"/>
                <a:gd name="connsiteX21-1051" fmla="*/ 1428562 w 1914616"/>
                <a:gd name="connsiteY21-1052" fmla="*/ 1456732 h 1929923"/>
                <a:gd name="connsiteX22-1053" fmla="*/ 1363051 w 1914616"/>
                <a:gd name="connsiteY22-1054" fmla="*/ 1463072 h 1929923"/>
                <a:gd name="connsiteX23-1055" fmla="*/ 1286973 w 1914616"/>
                <a:gd name="connsiteY23-1056" fmla="*/ 1450392 h 1929923"/>
                <a:gd name="connsiteX24-1057" fmla="*/ 1198217 w 1914616"/>
                <a:gd name="connsiteY24-1058" fmla="*/ 1446166 h 1929923"/>
                <a:gd name="connsiteX25-1059" fmla="*/ 1286973 w 1914616"/>
                <a:gd name="connsiteY25-1060" fmla="*/ 1467298 h 1929923"/>
                <a:gd name="connsiteX26-1061" fmla="*/ 1240482 w 1914616"/>
                <a:gd name="connsiteY26-1062" fmla="*/ 1496883 h 1929923"/>
                <a:gd name="connsiteX27-1063" fmla="*/ 1147498 w 1914616"/>
                <a:gd name="connsiteY27-1064" fmla="*/ 1486317 h 1929923"/>
                <a:gd name="connsiteX28-1065" fmla="*/ 1109460 w 1914616"/>
                <a:gd name="connsiteY28-1066" fmla="*/ 1494770 h 1929923"/>
                <a:gd name="connsiteX29-1067" fmla="*/ 1147498 w 1914616"/>
                <a:gd name="connsiteY29-1068" fmla="*/ 1496883 h 1929923"/>
                <a:gd name="connsiteX30-1069" fmla="*/ 1210896 w 1914616"/>
                <a:gd name="connsiteY30-1070" fmla="*/ 1513790 h 1929923"/>
                <a:gd name="connsiteX31-1071" fmla="*/ 1073535 w 1914616"/>
                <a:gd name="connsiteY31-1072" fmla="*/ 1551829 h 1929923"/>
                <a:gd name="connsiteX32-1073" fmla="*/ 898134 w 1914616"/>
                <a:gd name="connsiteY32-1074" fmla="*/ 1581414 h 1929923"/>
                <a:gd name="connsiteX33-1075" fmla="*/ 862209 w 1914616"/>
                <a:gd name="connsiteY33-1076" fmla="*/ 1606773 h 1929923"/>
                <a:gd name="connsiteX34-1077" fmla="*/ 813604 w 1914616"/>
                <a:gd name="connsiteY34-1078" fmla="*/ 1638472 h 1929923"/>
                <a:gd name="connsiteX35-1079" fmla="*/ 678355 w 1914616"/>
                <a:gd name="connsiteY35-1080" fmla="*/ 1720889 h 1929923"/>
                <a:gd name="connsiteX36-1081" fmla="*/ 342348 w 1914616"/>
                <a:gd name="connsiteY36-1082" fmla="*/ 1870931 h 1929923"/>
                <a:gd name="connsiteX37-1083" fmla="*/ 156381 w 1914616"/>
                <a:gd name="connsiteY37-1084" fmla="*/ 1917423 h 1929923"/>
                <a:gd name="connsiteX38-1085" fmla="*/ 57058 w 1914616"/>
                <a:gd name="connsiteY38-1086" fmla="*/ 1908969 h 1929923"/>
                <a:gd name="connsiteX39-1087" fmla="*/ 0 w 1914616"/>
                <a:gd name="connsiteY39-1088" fmla="*/ 1809646 h 1929923"/>
                <a:gd name="connsiteX40-1089" fmla="*/ 112003 w 1914616"/>
                <a:gd name="connsiteY40-1090" fmla="*/ 1691303 h 1929923"/>
                <a:gd name="connsiteX41-1091" fmla="*/ 416312 w 1914616"/>
                <a:gd name="connsiteY41-1092" fmla="*/ 1598320 h 1929923"/>
                <a:gd name="connsiteX42-1093" fmla="*/ 608618 w 1914616"/>
                <a:gd name="connsiteY42-1094" fmla="*/ 1566621 h 1929923"/>
                <a:gd name="connsiteX43-1095" fmla="*/ 836849 w 1914616"/>
                <a:gd name="connsiteY43-1096" fmla="*/ 1511676 h 1929923"/>
                <a:gd name="connsiteX44-1097" fmla="*/ 1048175 w 1914616"/>
                <a:gd name="connsiteY44-1098" fmla="*/ 1412353 h 1929923"/>
                <a:gd name="connsiteX45-1099" fmla="*/ 1244180 w 1914616"/>
                <a:gd name="connsiteY45-1100" fmla="*/ 1396504 h 1929923"/>
                <a:gd name="connsiteX46-1101" fmla="*/ 946179 w 1914616"/>
                <a:gd name="connsiteY46-1102" fmla="*/ 991 h 1929923"/>
                <a:gd name="connsiteX47-1103" fmla="*/ 982666 w 1914616"/>
                <a:gd name="connsiteY47-1104" fmla="*/ 18162 h 1929923"/>
                <a:gd name="connsiteX48-1105" fmla="*/ 1151726 w 1914616"/>
                <a:gd name="connsiteY48-1106" fmla="*/ 70993 h 1929923"/>
                <a:gd name="connsiteX49-1107" fmla="*/ 1155953 w 1914616"/>
                <a:gd name="connsiteY49-1108" fmla="*/ 111145 h 1929923"/>
                <a:gd name="connsiteX50-1109" fmla="*/ 1155953 w 1914616"/>
                <a:gd name="connsiteY50-1110" fmla="*/ 208355 h 1929923"/>
                <a:gd name="connsiteX51-1111" fmla="*/ 1117914 w 1914616"/>
                <a:gd name="connsiteY51-1112" fmla="*/ 373189 h 1929923"/>
                <a:gd name="connsiteX52-1113" fmla="*/ 1067196 w 1914616"/>
                <a:gd name="connsiteY52-1114" fmla="*/ 493645 h 1929923"/>
                <a:gd name="connsiteX53-1115" fmla="*/ 1016478 w 1914616"/>
                <a:gd name="connsiteY53-1116" fmla="*/ 563382 h 1929923"/>
                <a:gd name="connsiteX54-1117" fmla="*/ 989006 w 1914616"/>
                <a:gd name="connsiteY54-1118" fmla="*/ 624667 h 1929923"/>
                <a:gd name="connsiteX55-1119" fmla="*/ 965495 w 1914616"/>
                <a:gd name="connsiteY55-1120" fmla="*/ 646328 h 1929923"/>
                <a:gd name="connsiteX56-1121" fmla="*/ 959415 w 1914616"/>
                <a:gd name="connsiteY56-1122" fmla="*/ 645000 h 1929923"/>
                <a:gd name="connsiteX57-1123" fmla="*/ 880948 w 1914616"/>
                <a:gd name="connsiteY57-1124" fmla="*/ 615551 h 1929923"/>
                <a:gd name="connsiteX58-1125" fmla="*/ 856567 w 1914616"/>
                <a:gd name="connsiteY58-1126" fmla="*/ 604576 h 1929923"/>
                <a:gd name="connsiteX59-1127" fmla="*/ 773453 w 1914616"/>
                <a:gd name="connsiteY59-1128" fmla="*/ 559156 h 1929923"/>
                <a:gd name="connsiteX60-1129" fmla="*/ 846625 w 1914616"/>
                <a:gd name="connsiteY60-1130" fmla="*/ 600101 h 1929923"/>
                <a:gd name="connsiteX61-1131" fmla="*/ 856567 w 1914616"/>
                <a:gd name="connsiteY61-1132" fmla="*/ 604576 h 1929923"/>
                <a:gd name="connsiteX62-1133" fmla="*/ 867229 w 1914616"/>
                <a:gd name="connsiteY62-1134" fmla="*/ 610403 h 1929923"/>
                <a:gd name="connsiteX63-1135" fmla="*/ 880948 w 1914616"/>
                <a:gd name="connsiteY63-1136" fmla="*/ 615551 h 1929923"/>
                <a:gd name="connsiteX64-1137" fmla="*/ 934060 w 1914616"/>
                <a:gd name="connsiteY64-1138" fmla="*/ 639460 h 1929923"/>
                <a:gd name="connsiteX65-1139" fmla="*/ 959415 w 1914616"/>
                <a:gd name="connsiteY65-1140" fmla="*/ 645000 h 1929923"/>
                <a:gd name="connsiteX66-1141" fmla="*/ 978439 w 1914616"/>
                <a:gd name="connsiteY66-1142" fmla="*/ 652139 h 1929923"/>
                <a:gd name="connsiteX67-1143" fmla="*/ 984779 w 1914616"/>
                <a:gd name="connsiteY67-1144" fmla="*/ 662705 h 1929923"/>
                <a:gd name="connsiteX68-1145" fmla="*/ 955193 w 1914616"/>
                <a:gd name="connsiteY68-1146" fmla="*/ 918410 h 1929923"/>
                <a:gd name="connsiteX69-1147" fmla="*/ 938287 w 1914616"/>
                <a:gd name="connsiteY69-1148" fmla="*/ 994487 h 1929923"/>
                <a:gd name="connsiteX70-1149" fmla="*/ 921381 w 1914616"/>
                <a:gd name="connsiteY70-1150" fmla="*/ 1030413 h 1929923"/>
                <a:gd name="connsiteX71-1151" fmla="*/ 754433 w 1914616"/>
                <a:gd name="connsiteY71-1152" fmla="*/ 797954 h 1929923"/>
                <a:gd name="connsiteX72-1153" fmla="*/ 655111 w 1914616"/>
                <a:gd name="connsiteY72-1154" fmla="*/ 728217 h 1929923"/>
                <a:gd name="connsiteX73-1155" fmla="*/ 579033 w 1914616"/>
                <a:gd name="connsiteY73-1156" fmla="*/ 508438 h 1929923"/>
                <a:gd name="connsiteX74-1157" fmla="*/ 616511 w 1914616"/>
                <a:gd name="connsiteY74-1158" fmla="*/ 312772 h 1929923"/>
                <a:gd name="connsiteX75-1159" fmla="*/ 699489 w 1914616"/>
                <a:gd name="connsiteY75-1160" fmla="*/ 333037 h 1929923"/>
                <a:gd name="connsiteX76-1161" fmla="*/ 614958 w 1914616"/>
                <a:gd name="connsiteY76-1162" fmla="*/ 265413 h 1929923"/>
                <a:gd name="connsiteX77-1163" fmla="*/ 585372 w 1914616"/>
                <a:gd name="connsiteY77-1164" fmla="*/ 197789 h 1929923"/>
                <a:gd name="connsiteX78-1165" fmla="*/ 576920 w 1914616"/>
                <a:gd name="connsiteY78-1166" fmla="*/ 101013 h 1929923"/>
                <a:gd name="connsiteX79-1167" fmla="*/ 710055 w 1914616"/>
                <a:gd name="connsiteY79-1168" fmla="*/ 229487 h 1929923"/>
                <a:gd name="connsiteX80-1169" fmla="*/ 737527 w 1914616"/>
                <a:gd name="connsiteY80-1170" fmla="*/ 157637 h 1929923"/>
                <a:gd name="connsiteX81-1171" fmla="*/ 777680 w 1914616"/>
                <a:gd name="connsiteY81-1172" fmla="*/ 115372 h 1929923"/>
                <a:gd name="connsiteX82-1173" fmla="*/ 853757 w 1914616"/>
                <a:gd name="connsiteY82-1174" fmla="*/ 60427 h 1929923"/>
                <a:gd name="connsiteX83-1175" fmla="*/ 946179 w 1914616"/>
                <a:gd name="connsiteY83-1176" fmla="*/ 991 h 192992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  <a:cxn ang="0">
                  <a:pos x="connsiteX38-77" y="connsiteY38-78"/>
                </a:cxn>
                <a:cxn ang="0">
                  <a:pos x="connsiteX39-79" y="connsiteY39-80"/>
                </a:cxn>
                <a:cxn ang="0">
                  <a:pos x="connsiteX40-81" y="connsiteY40-82"/>
                </a:cxn>
                <a:cxn ang="0">
                  <a:pos x="connsiteX41-83" y="connsiteY41-84"/>
                </a:cxn>
                <a:cxn ang="0">
                  <a:pos x="connsiteX42-85" y="connsiteY42-86"/>
                </a:cxn>
                <a:cxn ang="0">
                  <a:pos x="connsiteX43-87" y="connsiteY43-88"/>
                </a:cxn>
                <a:cxn ang="0">
                  <a:pos x="connsiteX44-89" y="connsiteY44-90"/>
                </a:cxn>
                <a:cxn ang="0">
                  <a:pos x="connsiteX45-91" y="connsiteY45-92"/>
                </a:cxn>
                <a:cxn ang="0">
                  <a:pos x="connsiteX46-93" y="connsiteY46-94"/>
                </a:cxn>
                <a:cxn ang="0">
                  <a:pos x="connsiteX47-95" y="connsiteY47-96"/>
                </a:cxn>
                <a:cxn ang="0">
                  <a:pos x="connsiteX48-97" y="connsiteY48-98"/>
                </a:cxn>
                <a:cxn ang="0">
                  <a:pos x="connsiteX49-99" y="connsiteY49-100"/>
                </a:cxn>
                <a:cxn ang="0">
                  <a:pos x="connsiteX50-101" y="connsiteY50-102"/>
                </a:cxn>
                <a:cxn ang="0">
                  <a:pos x="connsiteX51-103" y="connsiteY51-104"/>
                </a:cxn>
                <a:cxn ang="0">
                  <a:pos x="connsiteX52-105" y="connsiteY52-106"/>
                </a:cxn>
                <a:cxn ang="0">
                  <a:pos x="connsiteX53-107" y="connsiteY53-108"/>
                </a:cxn>
                <a:cxn ang="0">
                  <a:pos x="connsiteX54-109" y="connsiteY54-110"/>
                </a:cxn>
                <a:cxn ang="0">
                  <a:pos x="connsiteX55-111" y="connsiteY55-112"/>
                </a:cxn>
                <a:cxn ang="0">
                  <a:pos x="connsiteX56-113" y="connsiteY56-114"/>
                </a:cxn>
                <a:cxn ang="0">
                  <a:pos x="connsiteX57-115" y="connsiteY57-116"/>
                </a:cxn>
                <a:cxn ang="0">
                  <a:pos x="connsiteX58-117" y="connsiteY58-118"/>
                </a:cxn>
                <a:cxn ang="0">
                  <a:pos x="connsiteX59-119" y="connsiteY59-120"/>
                </a:cxn>
                <a:cxn ang="0">
                  <a:pos x="connsiteX60-121" y="connsiteY60-122"/>
                </a:cxn>
                <a:cxn ang="0">
                  <a:pos x="connsiteX61-123" y="connsiteY61-124"/>
                </a:cxn>
                <a:cxn ang="0">
                  <a:pos x="connsiteX62-125" y="connsiteY62-126"/>
                </a:cxn>
                <a:cxn ang="0">
                  <a:pos x="connsiteX63-127" y="connsiteY63-128"/>
                </a:cxn>
                <a:cxn ang="0">
                  <a:pos x="connsiteX64-129" y="connsiteY64-130"/>
                </a:cxn>
                <a:cxn ang="0">
                  <a:pos x="connsiteX65-131" y="connsiteY65-132"/>
                </a:cxn>
                <a:cxn ang="0">
                  <a:pos x="connsiteX66-133" y="connsiteY66-134"/>
                </a:cxn>
                <a:cxn ang="0">
                  <a:pos x="connsiteX67-135" y="connsiteY67-136"/>
                </a:cxn>
                <a:cxn ang="0">
                  <a:pos x="connsiteX68-137" y="connsiteY68-138"/>
                </a:cxn>
                <a:cxn ang="0">
                  <a:pos x="connsiteX69-139" y="connsiteY69-140"/>
                </a:cxn>
                <a:cxn ang="0">
                  <a:pos x="connsiteX70-141" y="connsiteY70-142"/>
                </a:cxn>
                <a:cxn ang="0">
                  <a:pos x="connsiteX71-143" y="connsiteY71-144"/>
                </a:cxn>
                <a:cxn ang="0">
                  <a:pos x="connsiteX72-145" y="connsiteY72-146"/>
                </a:cxn>
                <a:cxn ang="0">
                  <a:pos x="connsiteX73-147" y="connsiteY73-148"/>
                </a:cxn>
                <a:cxn ang="0">
                  <a:pos x="connsiteX74-149" y="connsiteY74-150"/>
                </a:cxn>
                <a:cxn ang="0">
                  <a:pos x="connsiteX75-151" y="connsiteY75-152"/>
                </a:cxn>
                <a:cxn ang="0">
                  <a:pos x="connsiteX76-153" y="connsiteY76-154"/>
                </a:cxn>
                <a:cxn ang="0">
                  <a:pos x="connsiteX77-155" y="connsiteY77-156"/>
                </a:cxn>
                <a:cxn ang="0">
                  <a:pos x="connsiteX78-157" y="connsiteY78-158"/>
                </a:cxn>
                <a:cxn ang="0">
                  <a:pos x="connsiteX79-159" y="connsiteY79-160"/>
                </a:cxn>
                <a:cxn ang="0">
                  <a:pos x="connsiteX80-161" y="connsiteY80-162"/>
                </a:cxn>
                <a:cxn ang="0">
                  <a:pos x="connsiteX81-163" y="connsiteY81-164"/>
                </a:cxn>
                <a:cxn ang="0">
                  <a:pos x="connsiteX82-165" y="connsiteY82-166"/>
                </a:cxn>
                <a:cxn ang="0">
                  <a:pos x="connsiteX83-167" y="connsiteY83-168"/>
                </a:cxn>
              </a:cxnLst>
              <a:rect l="l" t="t" r="r" b="b"/>
              <a:pathLst>
                <a:path w="1914616" h="1929923">
                  <a:moveTo>
                    <a:pt x="1895064" y="1476543"/>
                  </a:moveTo>
                  <a:lnTo>
                    <a:pt x="1912499" y="1486317"/>
                  </a:lnTo>
                  <a:cubicBezTo>
                    <a:pt x="1920952" y="1503222"/>
                    <a:pt x="1901932" y="1507449"/>
                    <a:pt x="1893480" y="1518016"/>
                  </a:cubicBezTo>
                  <a:cubicBezTo>
                    <a:pt x="1802609" y="1613112"/>
                    <a:pt x="1696946" y="1691303"/>
                    <a:pt x="1597623" y="1777947"/>
                  </a:cubicBezTo>
                  <a:cubicBezTo>
                    <a:pt x="1542678" y="1826552"/>
                    <a:pt x="1479280" y="1864591"/>
                    <a:pt x="1415882" y="1902629"/>
                  </a:cubicBezTo>
                  <a:cubicBezTo>
                    <a:pt x="1335579" y="1921649"/>
                    <a:pt x="1318673" y="1911083"/>
                    <a:pt x="1299653" y="1832892"/>
                  </a:cubicBezTo>
                  <a:cubicBezTo>
                    <a:pt x="1270068" y="1710323"/>
                    <a:pt x="1322899" y="1638472"/>
                    <a:pt x="1453921" y="1627905"/>
                  </a:cubicBezTo>
                  <a:cubicBezTo>
                    <a:pt x="1464487" y="1627905"/>
                    <a:pt x="1475054" y="1627905"/>
                    <a:pt x="1481394" y="1617339"/>
                  </a:cubicBezTo>
                  <a:cubicBezTo>
                    <a:pt x="1485620" y="1608886"/>
                    <a:pt x="1479280" y="1604660"/>
                    <a:pt x="1472941" y="1598319"/>
                  </a:cubicBezTo>
                  <a:cubicBezTo>
                    <a:pt x="1462374" y="1585640"/>
                    <a:pt x="1432788" y="1583527"/>
                    <a:pt x="1441242" y="1564507"/>
                  </a:cubicBezTo>
                  <a:cubicBezTo>
                    <a:pt x="1451808" y="1543375"/>
                    <a:pt x="1477167" y="1556054"/>
                    <a:pt x="1496186" y="1560281"/>
                  </a:cubicBezTo>
                  <a:cubicBezTo>
                    <a:pt x="1515206" y="1568734"/>
                    <a:pt x="1536338" y="1570847"/>
                    <a:pt x="1553244" y="1583527"/>
                  </a:cubicBezTo>
                  <a:cubicBezTo>
                    <a:pt x="1563811" y="1566620"/>
                    <a:pt x="1536338" y="1556054"/>
                    <a:pt x="1553244" y="1541262"/>
                  </a:cubicBezTo>
                  <a:cubicBezTo>
                    <a:pt x="1572264" y="1520129"/>
                    <a:pt x="1589170" y="1526469"/>
                    <a:pt x="1606076" y="1541262"/>
                  </a:cubicBezTo>
                  <a:cubicBezTo>
                    <a:pt x="1642001" y="1589867"/>
                    <a:pt x="1618736" y="1597569"/>
                    <a:pt x="1715007" y="1529154"/>
                  </a:cubicBezTo>
                  <a:cubicBezTo>
                    <a:pt x="1743824" y="1568556"/>
                    <a:pt x="1732092" y="1565690"/>
                    <a:pt x="1800299" y="1520899"/>
                  </a:cubicBezTo>
                  <a:cubicBezTo>
                    <a:pt x="1808751" y="1533578"/>
                    <a:pt x="1855440" y="1494770"/>
                    <a:pt x="1874460" y="1477864"/>
                  </a:cubicBezTo>
                  <a:cubicBezTo>
                    <a:pt x="1880800" y="1479977"/>
                    <a:pt x="1888196" y="1477335"/>
                    <a:pt x="1895064" y="1476543"/>
                  </a:cubicBezTo>
                  <a:close/>
                  <a:moveTo>
                    <a:pt x="1244180" y="1396504"/>
                  </a:moveTo>
                  <a:cubicBezTo>
                    <a:pt x="1304408" y="1400202"/>
                    <a:pt x="1363051" y="1412353"/>
                    <a:pt x="1430676" y="1431372"/>
                  </a:cubicBezTo>
                  <a:cubicBezTo>
                    <a:pt x="1437015" y="1433485"/>
                    <a:pt x="1443355" y="1433485"/>
                    <a:pt x="1443355" y="1441939"/>
                  </a:cubicBezTo>
                  <a:cubicBezTo>
                    <a:pt x="1445468" y="1452505"/>
                    <a:pt x="1437015" y="1454618"/>
                    <a:pt x="1428562" y="1456732"/>
                  </a:cubicBezTo>
                  <a:cubicBezTo>
                    <a:pt x="1407429" y="1465184"/>
                    <a:pt x="1388411" y="1473638"/>
                    <a:pt x="1363051" y="1463072"/>
                  </a:cubicBezTo>
                  <a:cubicBezTo>
                    <a:pt x="1339805" y="1452505"/>
                    <a:pt x="1312333" y="1454618"/>
                    <a:pt x="1286973" y="1450392"/>
                  </a:cubicBezTo>
                  <a:cubicBezTo>
                    <a:pt x="1261615" y="1439826"/>
                    <a:pt x="1227802" y="1437712"/>
                    <a:pt x="1198217" y="1446166"/>
                  </a:cubicBezTo>
                  <a:cubicBezTo>
                    <a:pt x="1227802" y="1450392"/>
                    <a:pt x="1267955" y="1454618"/>
                    <a:pt x="1286973" y="1467298"/>
                  </a:cubicBezTo>
                  <a:cubicBezTo>
                    <a:pt x="1289087" y="1509563"/>
                    <a:pt x="1257388" y="1492658"/>
                    <a:pt x="1240482" y="1496883"/>
                  </a:cubicBezTo>
                  <a:cubicBezTo>
                    <a:pt x="1213009" y="1490544"/>
                    <a:pt x="1170744" y="1482091"/>
                    <a:pt x="1147498" y="1486317"/>
                  </a:cubicBezTo>
                  <a:cubicBezTo>
                    <a:pt x="1134819" y="1490544"/>
                    <a:pt x="1115800" y="1492658"/>
                    <a:pt x="1109460" y="1494770"/>
                  </a:cubicBezTo>
                  <a:cubicBezTo>
                    <a:pt x="1115800" y="1496883"/>
                    <a:pt x="1132705" y="1498997"/>
                    <a:pt x="1147498" y="1496883"/>
                  </a:cubicBezTo>
                  <a:cubicBezTo>
                    <a:pt x="1181310" y="1492658"/>
                    <a:pt x="1202443" y="1494770"/>
                    <a:pt x="1210896" y="1513790"/>
                  </a:cubicBezTo>
                  <a:cubicBezTo>
                    <a:pt x="1166518" y="1530696"/>
                    <a:pt x="1115800" y="1524356"/>
                    <a:pt x="1073535" y="1551829"/>
                  </a:cubicBezTo>
                  <a:cubicBezTo>
                    <a:pt x="1014363" y="1562395"/>
                    <a:pt x="957305" y="1572961"/>
                    <a:pt x="898134" y="1581414"/>
                  </a:cubicBezTo>
                  <a:cubicBezTo>
                    <a:pt x="881228" y="1583528"/>
                    <a:pt x="870662" y="1591980"/>
                    <a:pt x="862209" y="1606773"/>
                  </a:cubicBezTo>
                  <a:cubicBezTo>
                    <a:pt x="857982" y="1613113"/>
                    <a:pt x="832624" y="1625793"/>
                    <a:pt x="813604" y="1638472"/>
                  </a:cubicBezTo>
                  <a:lnTo>
                    <a:pt x="678355" y="1720889"/>
                  </a:lnTo>
                  <a:cubicBezTo>
                    <a:pt x="572693" y="1788513"/>
                    <a:pt x="467030" y="1839232"/>
                    <a:pt x="342348" y="1870931"/>
                  </a:cubicBezTo>
                  <a:cubicBezTo>
                    <a:pt x="333894" y="1873043"/>
                    <a:pt x="228231" y="1887837"/>
                    <a:pt x="156381" y="1917423"/>
                  </a:cubicBezTo>
                  <a:cubicBezTo>
                    <a:pt x="118343" y="1934328"/>
                    <a:pt x="84530" y="1936441"/>
                    <a:pt x="57058" y="1908969"/>
                  </a:cubicBezTo>
                  <a:cubicBezTo>
                    <a:pt x="29586" y="1879384"/>
                    <a:pt x="14793" y="1851911"/>
                    <a:pt x="0" y="1809646"/>
                  </a:cubicBezTo>
                  <a:cubicBezTo>
                    <a:pt x="69738" y="1750475"/>
                    <a:pt x="57058" y="1731456"/>
                    <a:pt x="112003" y="1691303"/>
                  </a:cubicBezTo>
                  <a:cubicBezTo>
                    <a:pt x="293743" y="1579301"/>
                    <a:pt x="369820" y="1600433"/>
                    <a:pt x="416312" y="1598320"/>
                  </a:cubicBezTo>
                  <a:cubicBezTo>
                    <a:pt x="469143" y="1591980"/>
                    <a:pt x="530428" y="1591980"/>
                    <a:pt x="608618" y="1566621"/>
                  </a:cubicBezTo>
                  <a:cubicBezTo>
                    <a:pt x="712168" y="1534922"/>
                    <a:pt x="762885" y="1532809"/>
                    <a:pt x="836849" y="1511676"/>
                  </a:cubicBezTo>
                  <a:cubicBezTo>
                    <a:pt x="934060" y="1486317"/>
                    <a:pt x="982665" y="1439826"/>
                    <a:pt x="1048175" y="1412353"/>
                  </a:cubicBezTo>
                  <a:cubicBezTo>
                    <a:pt x="1122139" y="1397560"/>
                    <a:pt x="1183952" y="1392805"/>
                    <a:pt x="1244180" y="1396504"/>
                  </a:cubicBezTo>
                  <a:close/>
                  <a:moveTo>
                    <a:pt x="946179" y="991"/>
                  </a:moveTo>
                  <a:cubicBezTo>
                    <a:pt x="959024" y="3105"/>
                    <a:pt x="971571" y="8652"/>
                    <a:pt x="982666" y="18162"/>
                  </a:cubicBezTo>
                  <a:cubicBezTo>
                    <a:pt x="1031271" y="51974"/>
                    <a:pt x="1096782" y="60427"/>
                    <a:pt x="1151726" y="70993"/>
                  </a:cubicBezTo>
                  <a:cubicBezTo>
                    <a:pt x="1153840" y="90013"/>
                    <a:pt x="1155953" y="98466"/>
                    <a:pt x="1155953" y="111145"/>
                  </a:cubicBezTo>
                  <a:lnTo>
                    <a:pt x="1155953" y="208355"/>
                  </a:lnTo>
                  <a:cubicBezTo>
                    <a:pt x="1122141" y="261186"/>
                    <a:pt x="1115801" y="307678"/>
                    <a:pt x="1117914" y="373189"/>
                  </a:cubicBezTo>
                  <a:cubicBezTo>
                    <a:pt x="1120027" y="417568"/>
                    <a:pt x="1098895" y="459833"/>
                    <a:pt x="1067196" y="493645"/>
                  </a:cubicBezTo>
                  <a:cubicBezTo>
                    <a:pt x="1048177" y="514777"/>
                    <a:pt x="1033384" y="529570"/>
                    <a:pt x="1016478" y="563382"/>
                  </a:cubicBezTo>
                  <a:cubicBezTo>
                    <a:pt x="1005912" y="586628"/>
                    <a:pt x="999572" y="605647"/>
                    <a:pt x="989006" y="624667"/>
                  </a:cubicBezTo>
                  <a:cubicBezTo>
                    <a:pt x="983723" y="638403"/>
                    <a:pt x="975269" y="644743"/>
                    <a:pt x="965495" y="646328"/>
                  </a:cubicBezTo>
                  <a:lnTo>
                    <a:pt x="959415" y="645000"/>
                  </a:lnTo>
                  <a:lnTo>
                    <a:pt x="880948" y="615551"/>
                  </a:lnTo>
                  <a:lnTo>
                    <a:pt x="856567" y="604576"/>
                  </a:lnTo>
                  <a:lnTo>
                    <a:pt x="773453" y="559156"/>
                  </a:lnTo>
                  <a:cubicBezTo>
                    <a:pt x="792472" y="576062"/>
                    <a:pt x="818360" y="588213"/>
                    <a:pt x="846625" y="600101"/>
                  </a:cubicBezTo>
                  <a:lnTo>
                    <a:pt x="856567" y="604576"/>
                  </a:lnTo>
                  <a:lnTo>
                    <a:pt x="867229" y="610403"/>
                  </a:lnTo>
                  <a:lnTo>
                    <a:pt x="880948" y="615551"/>
                  </a:lnTo>
                  <a:lnTo>
                    <a:pt x="934060" y="639460"/>
                  </a:lnTo>
                  <a:lnTo>
                    <a:pt x="959415" y="645000"/>
                  </a:lnTo>
                  <a:lnTo>
                    <a:pt x="978439" y="652139"/>
                  </a:lnTo>
                  <a:cubicBezTo>
                    <a:pt x="982666" y="654253"/>
                    <a:pt x="984779" y="658479"/>
                    <a:pt x="984779" y="662705"/>
                  </a:cubicBezTo>
                  <a:cubicBezTo>
                    <a:pt x="1001685" y="751463"/>
                    <a:pt x="965759" y="831766"/>
                    <a:pt x="955193" y="918410"/>
                  </a:cubicBezTo>
                  <a:cubicBezTo>
                    <a:pt x="953080" y="943769"/>
                    <a:pt x="944627" y="969128"/>
                    <a:pt x="938287" y="994487"/>
                  </a:cubicBezTo>
                  <a:cubicBezTo>
                    <a:pt x="925608" y="1002941"/>
                    <a:pt x="944627" y="1026186"/>
                    <a:pt x="921381" y="1030413"/>
                  </a:cubicBezTo>
                  <a:cubicBezTo>
                    <a:pt x="879116" y="943769"/>
                    <a:pt x="813605" y="871918"/>
                    <a:pt x="754433" y="797954"/>
                  </a:cubicBezTo>
                  <a:cubicBezTo>
                    <a:pt x="729075" y="768368"/>
                    <a:pt x="688922" y="749350"/>
                    <a:pt x="655111" y="728217"/>
                  </a:cubicBezTo>
                  <a:cubicBezTo>
                    <a:pt x="574806" y="677498"/>
                    <a:pt x="547334" y="595081"/>
                    <a:pt x="579033" y="508438"/>
                  </a:cubicBezTo>
                  <a:cubicBezTo>
                    <a:pt x="602279" y="451380"/>
                    <a:pt x="605945" y="374057"/>
                    <a:pt x="616511" y="312772"/>
                  </a:cubicBezTo>
                  <a:cubicBezTo>
                    <a:pt x="641870" y="325451"/>
                    <a:pt x="669903" y="366849"/>
                    <a:pt x="699489" y="333037"/>
                  </a:cubicBezTo>
                  <a:cubicBezTo>
                    <a:pt x="640318" y="333037"/>
                    <a:pt x="629751" y="320357"/>
                    <a:pt x="614958" y="265413"/>
                  </a:cubicBezTo>
                  <a:cubicBezTo>
                    <a:pt x="608619" y="242168"/>
                    <a:pt x="591712" y="225188"/>
                    <a:pt x="585372" y="197789"/>
                  </a:cubicBezTo>
                  <a:cubicBezTo>
                    <a:pt x="579033" y="170389"/>
                    <a:pt x="553673" y="130598"/>
                    <a:pt x="576920" y="101013"/>
                  </a:cubicBezTo>
                  <a:cubicBezTo>
                    <a:pt x="644544" y="98899"/>
                    <a:pt x="705828" y="136505"/>
                    <a:pt x="710055" y="229487"/>
                  </a:cubicBezTo>
                  <a:cubicBezTo>
                    <a:pt x="739641" y="212582"/>
                    <a:pt x="739641" y="185109"/>
                    <a:pt x="737527" y="157637"/>
                  </a:cubicBezTo>
                  <a:cubicBezTo>
                    <a:pt x="735414" y="128051"/>
                    <a:pt x="741754" y="109032"/>
                    <a:pt x="777680" y="115372"/>
                  </a:cubicBezTo>
                  <a:cubicBezTo>
                    <a:pt x="822058" y="123824"/>
                    <a:pt x="841077" y="96352"/>
                    <a:pt x="853757" y="60427"/>
                  </a:cubicBezTo>
                  <a:cubicBezTo>
                    <a:pt x="866436" y="19218"/>
                    <a:pt x="907645" y="-5348"/>
                    <a:pt x="946179" y="991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314164" y="2864343"/>
              <a:ext cx="1013391" cy="285088"/>
              <a:chOff x="8963351" y="2835327"/>
              <a:chExt cx="1121835" cy="315595"/>
            </a:xfrm>
          </p:grpSpPr>
          <p:sp>
            <p:nvSpPr>
              <p:cNvPr id="16" name="Freeform: Shape 15"/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/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/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Freeform: Shape 12"/>
            <p:cNvSpPr/>
            <p:nvPr/>
          </p:nvSpPr>
          <p:spPr>
            <a:xfrm>
              <a:off x="1909694" y="1707401"/>
              <a:ext cx="217666" cy="1291202"/>
            </a:xfrm>
            <a:custGeom>
              <a:avLst/>
              <a:gdLst>
                <a:gd name="connsiteX0" fmla="*/ 200760 w 217666"/>
                <a:gd name="connsiteY0" fmla="*/ 1217238 h 1291202"/>
                <a:gd name="connsiteX1" fmla="*/ 217666 w 217666"/>
                <a:gd name="connsiteY1" fmla="*/ 1232030 h 1291202"/>
                <a:gd name="connsiteX2" fmla="*/ 202873 w 217666"/>
                <a:gd name="connsiteY2" fmla="*/ 1251050 h 1291202"/>
                <a:gd name="connsiteX3" fmla="*/ 183853 w 217666"/>
                <a:gd name="connsiteY3" fmla="*/ 1236257 h 1291202"/>
                <a:gd name="connsiteX4" fmla="*/ 200760 w 217666"/>
                <a:gd name="connsiteY4" fmla="*/ 1217238 h 1291202"/>
                <a:gd name="connsiteX5" fmla="*/ 188082 w 217666"/>
                <a:gd name="connsiteY5" fmla="*/ 929834 h 1291202"/>
                <a:gd name="connsiteX6" fmla="*/ 204988 w 217666"/>
                <a:gd name="connsiteY6" fmla="*/ 950967 h 1291202"/>
                <a:gd name="connsiteX7" fmla="*/ 181742 w 217666"/>
                <a:gd name="connsiteY7" fmla="*/ 969987 h 1291202"/>
                <a:gd name="connsiteX8" fmla="*/ 166949 w 217666"/>
                <a:gd name="connsiteY8" fmla="*/ 946740 h 1291202"/>
                <a:gd name="connsiteX9" fmla="*/ 188082 w 217666"/>
                <a:gd name="connsiteY9" fmla="*/ 929834 h 1291202"/>
                <a:gd name="connsiteX10" fmla="*/ 128909 w 217666"/>
                <a:gd name="connsiteY10" fmla="*/ 657225 h 1291202"/>
                <a:gd name="connsiteX11" fmla="*/ 141589 w 217666"/>
                <a:gd name="connsiteY11" fmla="*/ 674131 h 1291202"/>
                <a:gd name="connsiteX12" fmla="*/ 124682 w 217666"/>
                <a:gd name="connsiteY12" fmla="*/ 691037 h 1291202"/>
                <a:gd name="connsiteX13" fmla="*/ 109890 w 217666"/>
                <a:gd name="connsiteY13" fmla="*/ 672017 h 1291202"/>
                <a:gd name="connsiteX14" fmla="*/ 128909 w 217666"/>
                <a:gd name="connsiteY14" fmla="*/ 657225 h 1291202"/>
                <a:gd name="connsiteX15" fmla="*/ 69737 w 217666"/>
                <a:gd name="connsiteY15" fmla="*/ 623411 h 1291202"/>
                <a:gd name="connsiteX16" fmla="*/ 88757 w 217666"/>
                <a:gd name="connsiteY16" fmla="*/ 648770 h 1291202"/>
                <a:gd name="connsiteX17" fmla="*/ 120456 w 217666"/>
                <a:gd name="connsiteY17" fmla="*/ 828398 h 1291202"/>
                <a:gd name="connsiteX18" fmla="*/ 164834 w 217666"/>
                <a:gd name="connsiteY18" fmla="*/ 980552 h 1291202"/>
                <a:gd name="connsiteX19" fmla="*/ 173288 w 217666"/>
                <a:gd name="connsiteY19" fmla="*/ 1219351 h 1291202"/>
                <a:gd name="connsiteX20" fmla="*/ 147928 w 217666"/>
                <a:gd name="connsiteY20" fmla="*/ 1291202 h 1291202"/>
                <a:gd name="connsiteX21" fmla="*/ 137362 w 217666"/>
                <a:gd name="connsiteY21" fmla="*/ 1289088 h 1291202"/>
                <a:gd name="connsiteX22" fmla="*/ 158495 w 217666"/>
                <a:gd name="connsiteY22" fmla="*/ 1217238 h 1291202"/>
                <a:gd name="connsiteX23" fmla="*/ 150042 w 217666"/>
                <a:gd name="connsiteY23" fmla="*/ 980552 h 1291202"/>
                <a:gd name="connsiteX24" fmla="*/ 105663 w 217666"/>
                <a:gd name="connsiteY24" fmla="*/ 800925 h 1291202"/>
                <a:gd name="connsiteX25" fmla="*/ 69737 w 217666"/>
                <a:gd name="connsiteY25" fmla="*/ 623411 h 1291202"/>
                <a:gd name="connsiteX26" fmla="*/ 50719 w 217666"/>
                <a:gd name="connsiteY26" fmla="*/ 120456 h 1291202"/>
                <a:gd name="connsiteX27" fmla="*/ 67625 w 217666"/>
                <a:gd name="connsiteY27" fmla="*/ 137363 h 1291202"/>
                <a:gd name="connsiteX28" fmla="*/ 52832 w 217666"/>
                <a:gd name="connsiteY28" fmla="*/ 154269 h 1291202"/>
                <a:gd name="connsiteX29" fmla="*/ 33812 w 217666"/>
                <a:gd name="connsiteY29" fmla="*/ 139476 h 1291202"/>
                <a:gd name="connsiteX30" fmla="*/ 50719 w 217666"/>
                <a:gd name="connsiteY30" fmla="*/ 120456 h 1291202"/>
                <a:gd name="connsiteX31" fmla="*/ 8454 w 217666"/>
                <a:gd name="connsiteY31" fmla="*/ 0 h 1291202"/>
                <a:gd name="connsiteX32" fmla="*/ 10567 w 217666"/>
                <a:gd name="connsiteY32" fmla="*/ 99323 h 1291202"/>
                <a:gd name="connsiteX33" fmla="*/ 23247 w 217666"/>
                <a:gd name="connsiteY33" fmla="*/ 226119 h 1291202"/>
                <a:gd name="connsiteX34" fmla="*/ 42266 w 217666"/>
                <a:gd name="connsiteY34" fmla="*/ 460692 h 1291202"/>
                <a:gd name="connsiteX35" fmla="*/ 25360 w 217666"/>
                <a:gd name="connsiteY35" fmla="*/ 469144 h 1291202"/>
                <a:gd name="connsiteX36" fmla="*/ 2114 w 217666"/>
                <a:gd name="connsiteY36" fmla="*/ 109890 h 1291202"/>
                <a:gd name="connsiteX37" fmla="*/ 0 w 217666"/>
                <a:gd name="connsiteY37" fmla="*/ 29586 h 1291202"/>
                <a:gd name="connsiteX38" fmla="*/ 8454 w 217666"/>
                <a:gd name="connsiteY38" fmla="*/ 0 h 129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7666" h="1291202">
                  <a:moveTo>
                    <a:pt x="200760" y="1217238"/>
                  </a:moveTo>
                  <a:cubicBezTo>
                    <a:pt x="209213" y="1215124"/>
                    <a:pt x="215553" y="1221464"/>
                    <a:pt x="217666" y="1232030"/>
                  </a:cubicBezTo>
                  <a:cubicBezTo>
                    <a:pt x="217666" y="1242597"/>
                    <a:pt x="213440" y="1248937"/>
                    <a:pt x="202873" y="1251050"/>
                  </a:cubicBezTo>
                  <a:cubicBezTo>
                    <a:pt x="192307" y="1251050"/>
                    <a:pt x="185967" y="1244710"/>
                    <a:pt x="183853" y="1236257"/>
                  </a:cubicBezTo>
                  <a:cubicBezTo>
                    <a:pt x="183853" y="1225691"/>
                    <a:pt x="190194" y="1219351"/>
                    <a:pt x="200760" y="1217238"/>
                  </a:cubicBezTo>
                  <a:close/>
                  <a:moveTo>
                    <a:pt x="188082" y="929834"/>
                  </a:moveTo>
                  <a:cubicBezTo>
                    <a:pt x="198648" y="931948"/>
                    <a:pt x="207101" y="940401"/>
                    <a:pt x="204988" y="950967"/>
                  </a:cubicBezTo>
                  <a:cubicBezTo>
                    <a:pt x="204988" y="963647"/>
                    <a:pt x="196534" y="974214"/>
                    <a:pt x="181742" y="969987"/>
                  </a:cubicBezTo>
                  <a:cubicBezTo>
                    <a:pt x="169062" y="967873"/>
                    <a:pt x="164835" y="957307"/>
                    <a:pt x="166949" y="946740"/>
                  </a:cubicBezTo>
                  <a:cubicBezTo>
                    <a:pt x="169062" y="936174"/>
                    <a:pt x="175401" y="929834"/>
                    <a:pt x="188082" y="929834"/>
                  </a:cubicBezTo>
                  <a:close/>
                  <a:moveTo>
                    <a:pt x="128909" y="657225"/>
                  </a:moveTo>
                  <a:cubicBezTo>
                    <a:pt x="137362" y="659338"/>
                    <a:pt x="143702" y="665678"/>
                    <a:pt x="141589" y="674131"/>
                  </a:cubicBezTo>
                  <a:cubicBezTo>
                    <a:pt x="141589" y="684697"/>
                    <a:pt x="135249" y="691037"/>
                    <a:pt x="124682" y="691037"/>
                  </a:cubicBezTo>
                  <a:cubicBezTo>
                    <a:pt x="114116" y="688924"/>
                    <a:pt x="107776" y="684697"/>
                    <a:pt x="109890" y="672017"/>
                  </a:cubicBezTo>
                  <a:cubicBezTo>
                    <a:pt x="112003" y="661451"/>
                    <a:pt x="118343" y="655111"/>
                    <a:pt x="128909" y="657225"/>
                  </a:cubicBezTo>
                  <a:close/>
                  <a:moveTo>
                    <a:pt x="69737" y="623411"/>
                  </a:moveTo>
                  <a:cubicBezTo>
                    <a:pt x="86644" y="623411"/>
                    <a:pt x="86644" y="636091"/>
                    <a:pt x="88757" y="648770"/>
                  </a:cubicBezTo>
                  <a:cubicBezTo>
                    <a:pt x="103550" y="707942"/>
                    <a:pt x="122569" y="765000"/>
                    <a:pt x="120456" y="828398"/>
                  </a:cubicBezTo>
                  <a:cubicBezTo>
                    <a:pt x="118343" y="879116"/>
                    <a:pt x="139476" y="931948"/>
                    <a:pt x="164834" y="980552"/>
                  </a:cubicBezTo>
                  <a:cubicBezTo>
                    <a:pt x="204987" y="1058743"/>
                    <a:pt x="224007" y="1136933"/>
                    <a:pt x="173288" y="1219351"/>
                  </a:cubicBezTo>
                  <a:cubicBezTo>
                    <a:pt x="160608" y="1240483"/>
                    <a:pt x="156382" y="1267956"/>
                    <a:pt x="147928" y="1291202"/>
                  </a:cubicBezTo>
                  <a:cubicBezTo>
                    <a:pt x="143702" y="1291202"/>
                    <a:pt x="141589" y="1289088"/>
                    <a:pt x="137362" y="1289088"/>
                  </a:cubicBezTo>
                  <a:cubicBezTo>
                    <a:pt x="143702" y="1265843"/>
                    <a:pt x="145815" y="1238370"/>
                    <a:pt x="158495" y="1217238"/>
                  </a:cubicBezTo>
                  <a:cubicBezTo>
                    <a:pt x="207100" y="1134820"/>
                    <a:pt x="188081" y="1056630"/>
                    <a:pt x="150042" y="980552"/>
                  </a:cubicBezTo>
                  <a:cubicBezTo>
                    <a:pt x="122569" y="923494"/>
                    <a:pt x="101436" y="864323"/>
                    <a:pt x="105663" y="800925"/>
                  </a:cubicBezTo>
                  <a:cubicBezTo>
                    <a:pt x="109890" y="739640"/>
                    <a:pt x="73964" y="684696"/>
                    <a:pt x="69737" y="623411"/>
                  </a:cubicBezTo>
                  <a:close/>
                  <a:moveTo>
                    <a:pt x="50719" y="120456"/>
                  </a:moveTo>
                  <a:cubicBezTo>
                    <a:pt x="61286" y="120456"/>
                    <a:pt x="67625" y="126797"/>
                    <a:pt x="67625" y="137363"/>
                  </a:cubicBezTo>
                  <a:cubicBezTo>
                    <a:pt x="67625" y="147930"/>
                    <a:pt x="63399" y="154269"/>
                    <a:pt x="52832" y="154269"/>
                  </a:cubicBezTo>
                  <a:cubicBezTo>
                    <a:pt x="42266" y="154269"/>
                    <a:pt x="35926" y="150043"/>
                    <a:pt x="33812" y="139476"/>
                  </a:cubicBezTo>
                  <a:cubicBezTo>
                    <a:pt x="33812" y="128910"/>
                    <a:pt x="40153" y="124683"/>
                    <a:pt x="50719" y="120456"/>
                  </a:cubicBezTo>
                  <a:close/>
                  <a:moveTo>
                    <a:pt x="8454" y="0"/>
                  </a:moveTo>
                  <a:cubicBezTo>
                    <a:pt x="8454" y="35926"/>
                    <a:pt x="10567" y="63399"/>
                    <a:pt x="10567" y="99323"/>
                  </a:cubicBezTo>
                  <a:cubicBezTo>
                    <a:pt x="12681" y="139476"/>
                    <a:pt x="21133" y="190194"/>
                    <a:pt x="23247" y="226119"/>
                  </a:cubicBezTo>
                  <a:cubicBezTo>
                    <a:pt x="27474" y="291631"/>
                    <a:pt x="42266" y="458578"/>
                    <a:pt x="42266" y="460692"/>
                  </a:cubicBezTo>
                  <a:cubicBezTo>
                    <a:pt x="33814" y="462805"/>
                    <a:pt x="33814" y="464917"/>
                    <a:pt x="25360" y="469144"/>
                  </a:cubicBezTo>
                  <a:cubicBezTo>
                    <a:pt x="6341" y="350802"/>
                    <a:pt x="10567" y="221893"/>
                    <a:pt x="2114" y="109890"/>
                  </a:cubicBezTo>
                  <a:cubicBezTo>
                    <a:pt x="-2113" y="80305"/>
                    <a:pt x="2114" y="54945"/>
                    <a:pt x="0" y="29586"/>
                  </a:cubicBezTo>
                  <a:cubicBezTo>
                    <a:pt x="4227" y="10566"/>
                    <a:pt x="4227" y="14793"/>
                    <a:pt x="845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971407" y="764890"/>
              <a:ext cx="1967442" cy="1883145"/>
            </a:xfrm>
            <a:custGeom>
              <a:avLst/>
              <a:gdLst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889252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-1" fmla="*/ 16907 w 1967442"/>
                <a:gd name="connsiteY0-2" fmla="*/ 1749777 h 1883145"/>
                <a:gd name="connsiteX1-3" fmla="*/ 59172 w 1967442"/>
                <a:gd name="connsiteY1-4" fmla="*/ 1832195 h 1883145"/>
                <a:gd name="connsiteX2-5" fmla="*/ 173288 w 1967442"/>
                <a:gd name="connsiteY2-6" fmla="*/ 1857554 h 1883145"/>
                <a:gd name="connsiteX3-7" fmla="*/ 323329 w 1967442"/>
                <a:gd name="connsiteY3-8" fmla="*/ 1817402 h 1883145"/>
                <a:gd name="connsiteX4-9" fmla="*/ 359255 w 1967442"/>
                <a:gd name="connsiteY4-10" fmla="*/ 1811062 h 1883145"/>
                <a:gd name="connsiteX5-11" fmla="*/ 346576 w 1967442"/>
                <a:gd name="connsiteY5-12" fmla="*/ 1851215 h 1883145"/>
                <a:gd name="connsiteX6-13" fmla="*/ 327556 w 1967442"/>
                <a:gd name="connsiteY6-14" fmla="*/ 1825855 h 1883145"/>
                <a:gd name="connsiteX7-15" fmla="*/ 177515 w 1967442"/>
                <a:gd name="connsiteY7-16" fmla="*/ 1872347 h 1883145"/>
                <a:gd name="connsiteX8-17" fmla="*/ 50719 w 1967442"/>
                <a:gd name="connsiteY8-18" fmla="*/ 1842761 h 1883145"/>
                <a:gd name="connsiteX9-19" fmla="*/ 12680 w 1967442"/>
                <a:gd name="connsiteY9-20" fmla="*/ 1779363 h 1883145"/>
                <a:gd name="connsiteX10-21" fmla="*/ 0 w 1967442"/>
                <a:gd name="connsiteY10-22" fmla="*/ 1751891 h 1883145"/>
                <a:gd name="connsiteX11-23" fmla="*/ 16907 w 1967442"/>
                <a:gd name="connsiteY11-24" fmla="*/ 1749777 h 1883145"/>
                <a:gd name="connsiteX12-25" fmla="*/ 1572262 w 1967442"/>
                <a:gd name="connsiteY12-26" fmla="*/ 1487733 h 1883145"/>
                <a:gd name="connsiteX13-27" fmla="*/ 1587056 w 1967442"/>
                <a:gd name="connsiteY13-28" fmla="*/ 1536339 h 1883145"/>
                <a:gd name="connsiteX14-29" fmla="*/ 1532111 w 1967442"/>
                <a:gd name="connsiteY14-30" fmla="*/ 1513093 h 1883145"/>
                <a:gd name="connsiteX15-31" fmla="*/ 1515204 w 1967442"/>
                <a:gd name="connsiteY15-32" fmla="*/ 1500413 h 1883145"/>
                <a:gd name="connsiteX16-33" fmla="*/ 1532111 w 1967442"/>
                <a:gd name="connsiteY16-34" fmla="*/ 1502526 h 1883145"/>
                <a:gd name="connsiteX17-35" fmla="*/ 1580716 w 1967442"/>
                <a:gd name="connsiteY17-36" fmla="*/ 1529998 h 1883145"/>
                <a:gd name="connsiteX18-37" fmla="*/ 1572262 w 1967442"/>
                <a:gd name="connsiteY18-38" fmla="*/ 1487733 h 1883145"/>
                <a:gd name="connsiteX19-39" fmla="*/ 1697209 w 1967442"/>
                <a:gd name="connsiteY19-40" fmla="*/ 1483508 h 1883145"/>
                <a:gd name="connsiteX20-41" fmla="*/ 1709624 w 1967442"/>
                <a:gd name="connsiteY20-42" fmla="*/ 1487734 h 1883145"/>
                <a:gd name="connsiteX21-43" fmla="*/ 1682151 w 1967442"/>
                <a:gd name="connsiteY21-44" fmla="*/ 1510981 h 1883145"/>
                <a:gd name="connsiteX22-45" fmla="*/ 1625093 w 1967442"/>
                <a:gd name="connsiteY22-46" fmla="*/ 1489848 h 1883145"/>
                <a:gd name="connsiteX23-47" fmla="*/ 1646226 w 1967442"/>
                <a:gd name="connsiteY23-48" fmla="*/ 1487734 h 1883145"/>
                <a:gd name="connsiteX24-49" fmla="*/ 1644113 w 1967442"/>
                <a:gd name="connsiteY24-50" fmla="*/ 1508867 h 1883145"/>
                <a:gd name="connsiteX25-51" fmla="*/ 1667358 w 1967442"/>
                <a:gd name="connsiteY25-52" fmla="*/ 1508867 h 1883145"/>
                <a:gd name="connsiteX26-53" fmla="*/ 1686378 w 1967442"/>
                <a:gd name="connsiteY26-54" fmla="*/ 1485621 h 1883145"/>
                <a:gd name="connsiteX27-55" fmla="*/ 1697209 w 1967442"/>
                <a:gd name="connsiteY27-56" fmla="*/ 1483508 h 1883145"/>
                <a:gd name="connsiteX28-57" fmla="*/ 1800494 w 1967442"/>
                <a:gd name="connsiteY28-58" fmla="*/ 1459997 h 1883145"/>
                <a:gd name="connsiteX29-59" fmla="*/ 1808947 w 1967442"/>
                <a:gd name="connsiteY29-60" fmla="*/ 1462375 h 1883145"/>
                <a:gd name="connsiteX30-61" fmla="*/ 1787814 w 1967442"/>
                <a:gd name="connsiteY30-62" fmla="*/ 1485621 h 1883145"/>
                <a:gd name="connsiteX31-63" fmla="*/ 1745549 w 1967442"/>
                <a:gd name="connsiteY31-64" fmla="*/ 1464488 h 1883145"/>
                <a:gd name="connsiteX32-65" fmla="*/ 1762456 w 1967442"/>
                <a:gd name="connsiteY32-66" fmla="*/ 1464488 h 1883145"/>
                <a:gd name="connsiteX33-67" fmla="*/ 1760342 w 1967442"/>
                <a:gd name="connsiteY33-68" fmla="*/ 1485621 h 1883145"/>
                <a:gd name="connsiteX34-69" fmla="*/ 1777248 w 1967442"/>
                <a:gd name="connsiteY34-70" fmla="*/ 1485621 h 1883145"/>
                <a:gd name="connsiteX35-71" fmla="*/ 1792041 w 1967442"/>
                <a:gd name="connsiteY35-72" fmla="*/ 1462375 h 1883145"/>
                <a:gd name="connsiteX36-73" fmla="*/ 1800494 w 1967442"/>
                <a:gd name="connsiteY36-74" fmla="*/ 1459997 h 1883145"/>
                <a:gd name="connsiteX37-75" fmla="*/ 1187122 w 1967442"/>
                <a:gd name="connsiteY37-76" fmla="*/ 1428033 h 1883145"/>
                <a:gd name="connsiteX38-77" fmla="*/ 1255275 w 1967442"/>
                <a:gd name="connsiteY38-78" fmla="*/ 1439128 h 1883145"/>
                <a:gd name="connsiteX39-79" fmla="*/ 1227802 w 1967442"/>
                <a:gd name="connsiteY39-80" fmla="*/ 1456034 h 1883145"/>
                <a:gd name="connsiteX40-81" fmla="*/ 1122139 w 1967442"/>
                <a:gd name="connsiteY40-82" fmla="*/ 1439128 h 1883145"/>
                <a:gd name="connsiteX41-83" fmla="*/ 1187122 w 1967442"/>
                <a:gd name="connsiteY41-84" fmla="*/ 1428033 h 1883145"/>
                <a:gd name="connsiteX42-85" fmla="*/ 1923328 w 1967442"/>
                <a:gd name="connsiteY42-86" fmla="*/ 1407165 h 1883145"/>
                <a:gd name="connsiteX43-87" fmla="*/ 1942084 w 1967442"/>
                <a:gd name="connsiteY43-88" fmla="*/ 1430675 h 1883145"/>
                <a:gd name="connsiteX44-89" fmla="*/ 1967442 w 1967442"/>
                <a:gd name="connsiteY44-90" fmla="*/ 1447581 h 1883145"/>
                <a:gd name="connsiteX45-91" fmla="*/ 1868120 w 1967442"/>
                <a:gd name="connsiteY45-92" fmla="*/ 1517319 h 1883145"/>
                <a:gd name="connsiteX46-93" fmla="*/ 1544791 w 1967442"/>
                <a:gd name="connsiteY46-94" fmla="*/ 1792043 h 1883145"/>
                <a:gd name="connsiteX47-95" fmla="*/ 1441240 w 1967442"/>
                <a:gd name="connsiteY47-96" fmla="*/ 1851214 h 1883145"/>
                <a:gd name="connsiteX48-97" fmla="*/ 1432787 w 1967442"/>
                <a:gd name="connsiteY48-98" fmla="*/ 1842761 h 1883145"/>
                <a:gd name="connsiteX49-99" fmla="*/ 1464486 w 1967442"/>
                <a:gd name="connsiteY49-100" fmla="*/ 1811063 h 1883145"/>
                <a:gd name="connsiteX50-101" fmla="*/ 1637774 w 1967442"/>
                <a:gd name="connsiteY50-102" fmla="*/ 1684267 h 1883145"/>
                <a:gd name="connsiteX51-103" fmla="*/ 1905777 w 1967442"/>
                <a:gd name="connsiteY51-104" fmla="*/ 1462374 h 1883145"/>
                <a:gd name="connsiteX52-105" fmla="*/ 1893478 w 1967442"/>
                <a:gd name="connsiteY52-106" fmla="*/ 1420109 h 1883145"/>
                <a:gd name="connsiteX53-107" fmla="*/ 1923328 w 1967442"/>
                <a:gd name="connsiteY53-108" fmla="*/ 1407165 h 1883145"/>
                <a:gd name="connsiteX54-109" fmla="*/ 1238469 w 1967442"/>
                <a:gd name="connsiteY54-110" fmla="*/ 1382533 h 1883145"/>
                <a:gd name="connsiteX55-111" fmla="*/ 1261880 w 1967442"/>
                <a:gd name="connsiteY55-112" fmla="*/ 1382599 h 1883145"/>
                <a:gd name="connsiteX56-113" fmla="*/ 1301768 w 1967442"/>
                <a:gd name="connsiteY56-114" fmla="*/ 1392637 h 1883145"/>
                <a:gd name="connsiteX57-115" fmla="*/ 1301768 w 1967442"/>
                <a:gd name="connsiteY57-116" fmla="*/ 1409543 h 1883145"/>
                <a:gd name="connsiteX58-117" fmla="*/ 1210896 w 1967442"/>
                <a:gd name="connsiteY58-118" fmla="*/ 1388410 h 1883145"/>
                <a:gd name="connsiteX59-119" fmla="*/ 1238469 w 1967442"/>
                <a:gd name="connsiteY59-120" fmla="*/ 1382533 h 1883145"/>
                <a:gd name="connsiteX60-121" fmla="*/ 657224 w 1967442"/>
                <a:gd name="connsiteY60-122" fmla="*/ 128910 h 1883145"/>
                <a:gd name="connsiteX61-123" fmla="*/ 659336 w 1967442"/>
                <a:gd name="connsiteY61-124" fmla="*/ 147929 h 1883145"/>
                <a:gd name="connsiteX62-125" fmla="*/ 663563 w 1967442"/>
                <a:gd name="connsiteY62-126" fmla="*/ 196534 h 1883145"/>
                <a:gd name="connsiteX63-127" fmla="*/ 636091 w 1967442"/>
                <a:gd name="connsiteY63-128" fmla="*/ 152155 h 1883145"/>
                <a:gd name="connsiteX64-129" fmla="*/ 640317 w 1967442"/>
                <a:gd name="connsiteY64-130" fmla="*/ 133136 h 1883145"/>
                <a:gd name="connsiteX65-131" fmla="*/ 657224 w 1967442"/>
                <a:gd name="connsiteY65-132" fmla="*/ 128910 h 1883145"/>
                <a:gd name="connsiteX66-133" fmla="*/ 589599 w 1967442"/>
                <a:gd name="connsiteY66-134" fmla="*/ 31698 h 1883145"/>
                <a:gd name="connsiteX67-135" fmla="*/ 598052 w 1967442"/>
                <a:gd name="connsiteY67-136" fmla="*/ 42264 h 1883145"/>
                <a:gd name="connsiteX68-137" fmla="*/ 642430 w 1967442"/>
                <a:gd name="connsiteY68-138" fmla="*/ 224006 h 1883145"/>
                <a:gd name="connsiteX69-139" fmla="*/ 678356 w 1967442"/>
                <a:gd name="connsiteY69-140" fmla="*/ 262044 h 1883145"/>
                <a:gd name="connsiteX70-141" fmla="*/ 710055 w 1967442"/>
                <a:gd name="connsiteY70-142" fmla="*/ 266271 h 1883145"/>
                <a:gd name="connsiteX71-143" fmla="*/ 682582 w 1967442"/>
                <a:gd name="connsiteY71-144" fmla="*/ 283177 h 1883145"/>
                <a:gd name="connsiteX72-145" fmla="*/ 642430 w 1967442"/>
                <a:gd name="connsiteY72-146" fmla="*/ 264157 h 1883145"/>
                <a:gd name="connsiteX73-147" fmla="*/ 629751 w 1967442"/>
                <a:gd name="connsiteY73-148" fmla="*/ 340235 h 1883145"/>
                <a:gd name="connsiteX74-149" fmla="*/ 606505 w 1967442"/>
                <a:gd name="connsiteY74-150" fmla="*/ 420539 h 1883145"/>
                <a:gd name="connsiteX75-151" fmla="*/ 598052 w 1967442"/>
                <a:gd name="connsiteY75-152" fmla="*/ 414199 h 1883145"/>
                <a:gd name="connsiteX76-153" fmla="*/ 627637 w 1967442"/>
                <a:gd name="connsiteY76-154" fmla="*/ 238798 h 1883145"/>
                <a:gd name="connsiteX77-155" fmla="*/ 610731 w 1967442"/>
                <a:gd name="connsiteY77-156" fmla="*/ 158494 h 1883145"/>
                <a:gd name="connsiteX78-157" fmla="*/ 589599 w 1967442"/>
                <a:gd name="connsiteY78-158" fmla="*/ 31698 h 1883145"/>
                <a:gd name="connsiteX79-159" fmla="*/ 1177085 w 1967442"/>
                <a:gd name="connsiteY79-160" fmla="*/ 0 h 1883145"/>
                <a:gd name="connsiteX80-161" fmla="*/ 1177085 w 1967442"/>
                <a:gd name="connsiteY80-162" fmla="*/ 147928 h 1883145"/>
                <a:gd name="connsiteX81-163" fmla="*/ 1134820 w 1967442"/>
                <a:gd name="connsiteY81-164" fmla="*/ 333895 h 1883145"/>
                <a:gd name="connsiteX82-165" fmla="*/ 1071422 w 1967442"/>
                <a:gd name="connsiteY82-166" fmla="*/ 452238 h 1883145"/>
                <a:gd name="connsiteX83-167" fmla="*/ 1039723 w 1967442"/>
                <a:gd name="connsiteY83-168" fmla="*/ 498730 h 1883145"/>
                <a:gd name="connsiteX84-169" fmla="*/ 1005911 w 1967442"/>
                <a:gd name="connsiteY84-170" fmla="*/ 576920 h 1883145"/>
                <a:gd name="connsiteX85-171" fmla="*/ 967872 w 1967442"/>
                <a:gd name="connsiteY85-172" fmla="*/ 593827 h 1883145"/>
                <a:gd name="connsiteX86-173" fmla="*/ 750206 w 1967442"/>
                <a:gd name="connsiteY86-174" fmla="*/ 471257 h 1883145"/>
                <a:gd name="connsiteX87-175" fmla="*/ 976325 w 1967442"/>
                <a:gd name="connsiteY87-176" fmla="*/ 585374 h 1883145"/>
                <a:gd name="connsiteX88-177" fmla="*/ 1029157 w 1967442"/>
                <a:gd name="connsiteY88-178" fmla="*/ 500843 h 1883145"/>
                <a:gd name="connsiteX89-179" fmla="*/ 1069309 w 1967442"/>
                <a:gd name="connsiteY89-180" fmla="*/ 443785 h 1883145"/>
                <a:gd name="connsiteX90-181" fmla="*/ 1168632 w 1967442"/>
                <a:gd name="connsiteY90-182" fmla="*/ 145815 h 1883145"/>
                <a:gd name="connsiteX91-183" fmla="*/ 1164406 w 1967442"/>
                <a:gd name="connsiteY91-184" fmla="*/ 12680 h 1883145"/>
                <a:gd name="connsiteX92-185" fmla="*/ 1177085 w 1967442"/>
                <a:gd name="connsiteY92-186" fmla="*/ 0 h 1883145"/>
                <a:gd name="connsiteX0-187" fmla="*/ 16907 w 1967442"/>
                <a:gd name="connsiteY0-188" fmla="*/ 1749777 h 1883145"/>
                <a:gd name="connsiteX1-189" fmla="*/ 59172 w 1967442"/>
                <a:gd name="connsiteY1-190" fmla="*/ 1832195 h 1883145"/>
                <a:gd name="connsiteX2-191" fmla="*/ 173288 w 1967442"/>
                <a:gd name="connsiteY2-192" fmla="*/ 1857554 h 1883145"/>
                <a:gd name="connsiteX3-193" fmla="*/ 323329 w 1967442"/>
                <a:gd name="connsiteY3-194" fmla="*/ 1817402 h 1883145"/>
                <a:gd name="connsiteX4-195" fmla="*/ 359255 w 1967442"/>
                <a:gd name="connsiteY4-196" fmla="*/ 1811062 h 1883145"/>
                <a:gd name="connsiteX5-197" fmla="*/ 346576 w 1967442"/>
                <a:gd name="connsiteY5-198" fmla="*/ 1851215 h 1883145"/>
                <a:gd name="connsiteX6-199" fmla="*/ 327556 w 1967442"/>
                <a:gd name="connsiteY6-200" fmla="*/ 1825855 h 1883145"/>
                <a:gd name="connsiteX7-201" fmla="*/ 177515 w 1967442"/>
                <a:gd name="connsiteY7-202" fmla="*/ 1872347 h 1883145"/>
                <a:gd name="connsiteX8-203" fmla="*/ 50719 w 1967442"/>
                <a:gd name="connsiteY8-204" fmla="*/ 1842761 h 1883145"/>
                <a:gd name="connsiteX9-205" fmla="*/ 12680 w 1967442"/>
                <a:gd name="connsiteY9-206" fmla="*/ 1779363 h 1883145"/>
                <a:gd name="connsiteX10-207" fmla="*/ 0 w 1967442"/>
                <a:gd name="connsiteY10-208" fmla="*/ 1751891 h 1883145"/>
                <a:gd name="connsiteX11-209" fmla="*/ 16907 w 1967442"/>
                <a:gd name="connsiteY11-210" fmla="*/ 1749777 h 1883145"/>
                <a:gd name="connsiteX12-211" fmla="*/ 1572262 w 1967442"/>
                <a:gd name="connsiteY12-212" fmla="*/ 1487733 h 1883145"/>
                <a:gd name="connsiteX13-213" fmla="*/ 1587056 w 1967442"/>
                <a:gd name="connsiteY13-214" fmla="*/ 1536339 h 1883145"/>
                <a:gd name="connsiteX14-215" fmla="*/ 1532111 w 1967442"/>
                <a:gd name="connsiteY14-216" fmla="*/ 1513093 h 1883145"/>
                <a:gd name="connsiteX15-217" fmla="*/ 1515204 w 1967442"/>
                <a:gd name="connsiteY15-218" fmla="*/ 1500413 h 1883145"/>
                <a:gd name="connsiteX16-219" fmla="*/ 1532111 w 1967442"/>
                <a:gd name="connsiteY16-220" fmla="*/ 1502526 h 1883145"/>
                <a:gd name="connsiteX17-221" fmla="*/ 1580716 w 1967442"/>
                <a:gd name="connsiteY17-222" fmla="*/ 1529998 h 1883145"/>
                <a:gd name="connsiteX18-223" fmla="*/ 1572262 w 1967442"/>
                <a:gd name="connsiteY18-224" fmla="*/ 1487733 h 1883145"/>
                <a:gd name="connsiteX19-225" fmla="*/ 1697209 w 1967442"/>
                <a:gd name="connsiteY19-226" fmla="*/ 1483508 h 1883145"/>
                <a:gd name="connsiteX20-227" fmla="*/ 1709624 w 1967442"/>
                <a:gd name="connsiteY20-228" fmla="*/ 1487734 h 1883145"/>
                <a:gd name="connsiteX21-229" fmla="*/ 1682151 w 1967442"/>
                <a:gd name="connsiteY21-230" fmla="*/ 1510981 h 1883145"/>
                <a:gd name="connsiteX22-231" fmla="*/ 1625093 w 1967442"/>
                <a:gd name="connsiteY22-232" fmla="*/ 1489848 h 1883145"/>
                <a:gd name="connsiteX23-233" fmla="*/ 1646226 w 1967442"/>
                <a:gd name="connsiteY23-234" fmla="*/ 1487734 h 1883145"/>
                <a:gd name="connsiteX24-235" fmla="*/ 1644113 w 1967442"/>
                <a:gd name="connsiteY24-236" fmla="*/ 1508867 h 1883145"/>
                <a:gd name="connsiteX25-237" fmla="*/ 1667358 w 1967442"/>
                <a:gd name="connsiteY25-238" fmla="*/ 1508867 h 1883145"/>
                <a:gd name="connsiteX26-239" fmla="*/ 1686378 w 1967442"/>
                <a:gd name="connsiteY26-240" fmla="*/ 1485621 h 1883145"/>
                <a:gd name="connsiteX27-241" fmla="*/ 1697209 w 1967442"/>
                <a:gd name="connsiteY27-242" fmla="*/ 1483508 h 1883145"/>
                <a:gd name="connsiteX28-243" fmla="*/ 1800494 w 1967442"/>
                <a:gd name="connsiteY28-244" fmla="*/ 1459997 h 1883145"/>
                <a:gd name="connsiteX29-245" fmla="*/ 1808947 w 1967442"/>
                <a:gd name="connsiteY29-246" fmla="*/ 1462375 h 1883145"/>
                <a:gd name="connsiteX30-247" fmla="*/ 1787814 w 1967442"/>
                <a:gd name="connsiteY30-248" fmla="*/ 1485621 h 1883145"/>
                <a:gd name="connsiteX31-249" fmla="*/ 1745549 w 1967442"/>
                <a:gd name="connsiteY31-250" fmla="*/ 1464488 h 1883145"/>
                <a:gd name="connsiteX32-251" fmla="*/ 1762456 w 1967442"/>
                <a:gd name="connsiteY32-252" fmla="*/ 1464488 h 1883145"/>
                <a:gd name="connsiteX33-253" fmla="*/ 1760342 w 1967442"/>
                <a:gd name="connsiteY33-254" fmla="*/ 1485621 h 1883145"/>
                <a:gd name="connsiteX34-255" fmla="*/ 1777248 w 1967442"/>
                <a:gd name="connsiteY34-256" fmla="*/ 1485621 h 1883145"/>
                <a:gd name="connsiteX35-257" fmla="*/ 1792041 w 1967442"/>
                <a:gd name="connsiteY35-258" fmla="*/ 1462375 h 1883145"/>
                <a:gd name="connsiteX36-259" fmla="*/ 1800494 w 1967442"/>
                <a:gd name="connsiteY36-260" fmla="*/ 1459997 h 1883145"/>
                <a:gd name="connsiteX37-261" fmla="*/ 1187122 w 1967442"/>
                <a:gd name="connsiteY37-262" fmla="*/ 1428033 h 1883145"/>
                <a:gd name="connsiteX38-263" fmla="*/ 1255275 w 1967442"/>
                <a:gd name="connsiteY38-264" fmla="*/ 1439128 h 1883145"/>
                <a:gd name="connsiteX39-265" fmla="*/ 1227802 w 1967442"/>
                <a:gd name="connsiteY39-266" fmla="*/ 1456034 h 1883145"/>
                <a:gd name="connsiteX40-267" fmla="*/ 1122139 w 1967442"/>
                <a:gd name="connsiteY40-268" fmla="*/ 1439128 h 1883145"/>
                <a:gd name="connsiteX41-269" fmla="*/ 1187122 w 1967442"/>
                <a:gd name="connsiteY41-270" fmla="*/ 1428033 h 1883145"/>
                <a:gd name="connsiteX42-271" fmla="*/ 1923328 w 1967442"/>
                <a:gd name="connsiteY42-272" fmla="*/ 1407165 h 1883145"/>
                <a:gd name="connsiteX43-273" fmla="*/ 1942084 w 1967442"/>
                <a:gd name="connsiteY43-274" fmla="*/ 1430675 h 1883145"/>
                <a:gd name="connsiteX44-275" fmla="*/ 1967442 w 1967442"/>
                <a:gd name="connsiteY44-276" fmla="*/ 1447581 h 1883145"/>
                <a:gd name="connsiteX45-277" fmla="*/ 1868120 w 1967442"/>
                <a:gd name="connsiteY45-278" fmla="*/ 1517319 h 1883145"/>
                <a:gd name="connsiteX46-279" fmla="*/ 1544791 w 1967442"/>
                <a:gd name="connsiteY46-280" fmla="*/ 1792043 h 1883145"/>
                <a:gd name="connsiteX47-281" fmla="*/ 1441240 w 1967442"/>
                <a:gd name="connsiteY47-282" fmla="*/ 1851214 h 1883145"/>
                <a:gd name="connsiteX48-283" fmla="*/ 1432787 w 1967442"/>
                <a:gd name="connsiteY48-284" fmla="*/ 1842761 h 1883145"/>
                <a:gd name="connsiteX49-285" fmla="*/ 1464486 w 1967442"/>
                <a:gd name="connsiteY49-286" fmla="*/ 1811063 h 1883145"/>
                <a:gd name="connsiteX50-287" fmla="*/ 1654300 w 1967442"/>
                <a:gd name="connsiteY50-288" fmla="*/ 1692529 h 1883145"/>
                <a:gd name="connsiteX51-289" fmla="*/ 1905777 w 1967442"/>
                <a:gd name="connsiteY51-290" fmla="*/ 1462374 h 1883145"/>
                <a:gd name="connsiteX52-291" fmla="*/ 1893478 w 1967442"/>
                <a:gd name="connsiteY52-292" fmla="*/ 1420109 h 1883145"/>
                <a:gd name="connsiteX53-293" fmla="*/ 1923328 w 1967442"/>
                <a:gd name="connsiteY53-294" fmla="*/ 1407165 h 1883145"/>
                <a:gd name="connsiteX54-295" fmla="*/ 1238469 w 1967442"/>
                <a:gd name="connsiteY54-296" fmla="*/ 1382533 h 1883145"/>
                <a:gd name="connsiteX55-297" fmla="*/ 1261880 w 1967442"/>
                <a:gd name="connsiteY55-298" fmla="*/ 1382599 h 1883145"/>
                <a:gd name="connsiteX56-299" fmla="*/ 1301768 w 1967442"/>
                <a:gd name="connsiteY56-300" fmla="*/ 1392637 h 1883145"/>
                <a:gd name="connsiteX57-301" fmla="*/ 1301768 w 1967442"/>
                <a:gd name="connsiteY57-302" fmla="*/ 1409543 h 1883145"/>
                <a:gd name="connsiteX58-303" fmla="*/ 1210896 w 1967442"/>
                <a:gd name="connsiteY58-304" fmla="*/ 1388410 h 1883145"/>
                <a:gd name="connsiteX59-305" fmla="*/ 1238469 w 1967442"/>
                <a:gd name="connsiteY59-306" fmla="*/ 1382533 h 1883145"/>
                <a:gd name="connsiteX60-307" fmla="*/ 657224 w 1967442"/>
                <a:gd name="connsiteY60-308" fmla="*/ 128910 h 1883145"/>
                <a:gd name="connsiteX61-309" fmla="*/ 659336 w 1967442"/>
                <a:gd name="connsiteY61-310" fmla="*/ 147929 h 1883145"/>
                <a:gd name="connsiteX62-311" fmla="*/ 663563 w 1967442"/>
                <a:gd name="connsiteY62-312" fmla="*/ 196534 h 1883145"/>
                <a:gd name="connsiteX63-313" fmla="*/ 636091 w 1967442"/>
                <a:gd name="connsiteY63-314" fmla="*/ 152155 h 1883145"/>
                <a:gd name="connsiteX64-315" fmla="*/ 640317 w 1967442"/>
                <a:gd name="connsiteY64-316" fmla="*/ 133136 h 1883145"/>
                <a:gd name="connsiteX65-317" fmla="*/ 657224 w 1967442"/>
                <a:gd name="connsiteY65-318" fmla="*/ 128910 h 1883145"/>
                <a:gd name="connsiteX66-319" fmla="*/ 589599 w 1967442"/>
                <a:gd name="connsiteY66-320" fmla="*/ 31698 h 1883145"/>
                <a:gd name="connsiteX67-321" fmla="*/ 598052 w 1967442"/>
                <a:gd name="connsiteY67-322" fmla="*/ 42264 h 1883145"/>
                <a:gd name="connsiteX68-323" fmla="*/ 642430 w 1967442"/>
                <a:gd name="connsiteY68-324" fmla="*/ 224006 h 1883145"/>
                <a:gd name="connsiteX69-325" fmla="*/ 678356 w 1967442"/>
                <a:gd name="connsiteY69-326" fmla="*/ 262044 h 1883145"/>
                <a:gd name="connsiteX70-327" fmla="*/ 710055 w 1967442"/>
                <a:gd name="connsiteY70-328" fmla="*/ 266271 h 1883145"/>
                <a:gd name="connsiteX71-329" fmla="*/ 682582 w 1967442"/>
                <a:gd name="connsiteY71-330" fmla="*/ 283177 h 1883145"/>
                <a:gd name="connsiteX72-331" fmla="*/ 642430 w 1967442"/>
                <a:gd name="connsiteY72-332" fmla="*/ 264157 h 1883145"/>
                <a:gd name="connsiteX73-333" fmla="*/ 629751 w 1967442"/>
                <a:gd name="connsiteY73-334" fmla="*/ 340235 h 1883145"/>
                <a:gd name="connsiteX74-335" fmla="*/ 606505 w 1967442"/>
                <a:gd name="connsiteY74-336" fmla="*/ 420539 h 1883145"/>
                <a:gd name="connsiteX75-337" fmla="*/ 598052 w 1967442"/>
                <a:gd name="connsiteY75-338" fmla="*/ 414199 h 1883145"/>
                <a:gd name="connsiteX76-339" fmla="*/ 627637 w 1967442"/>
                <a:gd name="connsiteY76-340" fmla="*/ 238798 h 1883145"/>
                <a:gd name="connsiteX77-341" fmla="*/ 610731 w 1967442"/>
                <a:gd name="connsiteY77-342" fmla="*/ 158494 h 1883145"/>
                <a:gd name="connsiteX78-343" fmla="*/ 589599 w 1967442"/>
                <a:gd name="connsiteY78-344" fmla="*/ 31698 h 1883145"/>
                <a:gd name="connsiteX79-345" fmla="*/ 1177085 w 1967442"/>
                <a:gd name="connsiteY79-346" fmla="*/ 0 h 1883145"/>
                <a:gd name="connsiteX80-347" fmla="*/ 1177085 w 1967442"/>
                <a:gd name="connsiteY80-348" fmla="*/ 147928 h 1883145"/>
                <a:gd name="connsiteX81-349" fmla="*/ 1134820 w 1967442"/>
                <a:gd name="connsiteY81-350" fmla="*/ 333895 h 1883145"/>
                <a:gd name="connsiteX82-351" fmla="*/ 1071422 w 1967442"/>
                <a:gd name="connsiteY82-352" fmla="*/ 452238 h 1883145"/>
                <a:gd name="connsiteX83-353" fmla="*/ 1039723 w 1967442"/>
                <a:gd name="connsiteY83-354" fmla="*/ 498730 h 1883145"/>
                <a:gd name="connsiteX84-355" fmla="*/ 1005911 w 1967442"/>
                <a:gd name="connsiteY84-356" fmla="*/ 576920 h 1883145"/>
                <a:gd name="connsiteX85-357" fmla="*/ 967872 w 1967442"/>
                <a:gd name="connsiteY85-358" fmla="*/ 593827 h 1883145"/>
                <a:gd name="connsiteX86-359" fmla="*/ 750206 w 1967442"/>
                <a:gd name="connsiteY86-360" fmla="*/ 471257 h 1883145"/>
                <a:gd name="connsiteX87-361" fmla="*/ 976325 w 1967442"/>
                <a:gd name="connsiteY87-362" fmla="*/ 585374 h 1883145"/>
                <a:gd name="connsiteX88-363" fmla="*/ 1029157 w 1967442"/>
                <a:gd name="connsiteY88-364" fmla="*/ 500843 h 1883145"/>
                <a:gd name="connsiteX89-365" fmla="*/ 1069309 w 1967442"/>
                <a:gd name="connsiteY89-366" fmla="*/ 443785 h 1883145"/>
                <a:gd name="connsiteX90-367" fmla="*/ 1168632 w 1967442"/>
                <a:gd name="connsiteY90-368" fmla="*/ 145815 h 1883145"/>
                <a:gd name="connsiteX91-369" fmla="*/ 1164406 w 1967442"/>
                <a:gd name="connsiteY91-370" fmla="*/ 12680 h 1883145"/>
                <a:gd name="connsiteX92-371" fmla="*/ 1177085 w 1967442"/>
                <a:gd name="connsiteY92-372" fmla="*/ 0 h 1883145"/>
                <a:gd name="connsiteX0-373" fmla="*/ 16907 w 1967442"/>
                <a:gd name="connsiteY0-374" fmla="*/ 1749777 h 1883145"/>
                <a:gd name="connsiteX1-375" fmla="*/ 59172 w 1967442"/>
                <a:gd name="connsiteY1-376" fmla="*/ 1832195 h 1883145"/>
                <a:gd name="connsiteX2-377" fmla="*/ 173288 w 1967442"/>
                <a:gd name="connsiteY2-378" fmla="*/ 1857554 h 1883145"/>
                <a:gd name="connsiteX3-379" fmla="*/ 323329 w 1967442"/>
                <a:gd name="connsiteY3-380" fmla="*/ 1817402 h 1883145"/>
                <a:gd name="connsiteX4-381" fmla="*/ 359255 w 1967442"/>
                <a:gd name="connsiteY4-382" fmla="*/ 1811062 h 1883145"/>
                <a:gd name="connsiteX5-383" fmla="*/ 346576 w 1967442"/>
                <a:gd name="connsiteY5-384" fmla="*/ 1851215 h 1883145"/>
                <a:gd name="connsiteX6-385" fmla="*/ 327556 w 1967442"/>
                <a:gd name="connsiteY6-386" fmla="*/ 1825855 h 1883145"/>
                <a:gd name="connsiteX7-387" fmla="*/ 177515 w 1967442"/>
                <a:gd name="connsiteY7-388" fmla="*/ 1872347 h 1883145"/>
                <a:gd name="connsiteX8-389" fmla="*/ 50719 w 1967442"/>
                <a:gd name="connsiteY8-390" fmla="*/ 1842761 h 1883145"/>
                <a:gd name="connsiteX9-391" fmla="*/ 12680 w 1967442"/>
                <a:gd name="connsiteY9-392" fmla="*/ 1779363 h 1883145"/>
                <a:gd name="connsiteX10-393" fmla="*/ 0 w 1967442"/>
                <a:gd name="connsiteY10-394" fmla="*/ 1751891 h 1883145"/>
                <a:gd name="connsiteX11-395" fmla="*/ 16907 w 1967442"/>
                <a:gd name="connsiteY11-396" fmla="*/ 1749777 h 1883145"/>
                <a:gd name="connsiteX12-397" fmla="*/ 1572262 w 1967442"/>
                <a:gd name="connsiteY12-398" fmla="*/ 1487733 h 1883145"/>
                <a:gd name="connsiteX13-399" fmla="*/ 1587056 w 1967442"/>
                <a:gd name="connsiteY13-400" fmla="*/ 1536339 h 1883145"/>
                <a:gd name="connsiteX14-401" fmla="*/ 1532111 w 1967442"/>
                <a:gd name="connsiteY14-402" fmla="*/ 1513093 h 1883145"/>
                <a:gd name="connsiteX15-403" fmla="*/ 1515204 w 1967442"/>
                <a:gd name="connsiteY15-404" fmla="*/ 1500413 h 1883145"/>
                <a:gd name="connsiteX16-405" fmla="*/ 1532111 w 1967442"/>
                <a:gd name="connsiteY16-406" fmla="*/ 1502526 h 1883145"/>
                <a:gd name="connsiteX17-407" fmla="*/ 1580716 w 1967442"/>
                <a:gd name="connsiteY17-408" fmla="*/ 1529998 h 1883145"/>
                <a:gd name="connsiteX18-409" fmla="*/ 1572262 w 1967442"/>
                <a:gd name="connsiteY18-410" fmla="*/ 1487733 h 1883145"/>
                <a:gd name="connsiteX19-411" fmla="*/ 1697209 w 1967442"/>
                <a:gd name="connsiteY19-412" fmla="*/ 1483508 h 1883145"/>
                <a:gd name="connsiteX20-413" fmla="*/ 1709624 w 1967442"/>
                <a:gd name="connsiteY20-414" fmla="*/ 1487734 h 1883145"/>
                <a:gd name="connsiteX21-415" fmla="*/ 1682151 w 1967442"/>
                <a:gd name="connsiteY21-416" fmla="*/ 1510981 h 1883145"/>
                <a:gd name="connsiteX22-417" fmla="*/ 1625093 w 1967442"/>
                <a:gd name="connsiteY22-418" fmla="*/ 1489848 h 1883145"/>
                <a:gd name="connsiteX23-419" fmla="*/ 1646226 w 1967442"/>
                <a:gd name="connsiteY23-420" fmla="*/ 1487734 h 1883145"/>
                <a:gd name="connsiteX24-421" fmla="*/ 1644113 w 1967442"/>
                <a:gd name="connsiteY24-422" fmla="*/ 1508867 h 1883145"/>
                <a:gd name="connsiteX25-423" fmla="*/ 1667358 w 1967442"/>
                <a:gd name="connsiteY25-424" fmla="*/ 1508867 h 1883145"/>
                <a:gd name="connsiteX26-425" fmla="*/ 1686378 w 1967442"/>
                <a:gd name="connsiteY26-426" fmla="*/ 1485621 h 1883145"/>
                <a:gd name="connsiteX27-427" fmla="*/ 1697209 w 1967442"/>
                <a:gd name="connsiteY27-428" fmla="*/ 1483508 h 1883145"/>
                <a:gd name="connsiteX28-429" fmla="*/ 1800494 w 1967442"/>
                <a:gd name="connsiteY28-430" fmla="*/ 1459997 h 1883145"/>
                <a:gd name="connsiteX29-431" fmla="*/ 1808947 w 1967442"/>
                <a:gd name="connsiteY29-432" fmla="*/ 1462375 h 1883145"/>
                <a:gd name="connsiteX30-433" fmla="*/ 1787814 w 1967442"/>
                <a:gd name="connsiteY30-434" fmla="*/ 1485621 h 1883145"/>
                <a:gd name="connsiteX31-435" fmla="*/ 1745549 w 1967442"/>
                <a:gd name="connsiteY31-436" fmla="*/ 1464488 h 1883145"/>
                <a:gd name="connsiteX32-437" fmla="*/ 1762456 w 1967442"/>
                <a:gd name="connsiteY32-438" fmla="*/ 1464488 h 1883145"/>
                <a:gd name="connsiteX33-439" fmla="*/ 1760342 w 1967442"/>
                <a:gd name="connsiteY33-440" fmla="*/ 1485621 h 1883145"/>
                <a:gd name="connsiteX34-441" fmla="*/ 1777248 w 1967442"/>
                <a:gd name="connsiteY34-442" fmla="*/ 1485621 h 1883145"/>
                <a:gd name="connsiteX35-443" fmla="*/ 1792041 w 1967442"/>
                <a:gd name="connsiteY35-444" fmla="*/ 1462375 h 1883145"/>
                <a:gd name="connsiteX36-445" fmla="*/ 1800494 w 1967442"/>
                <a:gd name="connsiteY36-446" fmla="*/ 1459997 h 1883145"/>
                <a:gd name="connsiteX37-447" fmla="*/ 1187122 w 1967442"/>
                <a:gd name="connsiteY37-448" fmla="*/ 1428033 h 1883145"/>
                <a:gd name="connsiteX38-449" fmla="*/ 1255275 w 1967442"/>
                <a:gd name="connsiteY38-450" fmla="*/ 1439128 h 1883145"/>
                <a:gd name="connsiteX39-451" fmla="*/ 1227802 w 1967442"/>
                <a:gd name="connsiteY39-452" fmla="*/ 1456034 h 1883145"/>
                <a:gd name="connsiteX40-453" fmla="*/ 1122139 w 1967442"/>
                <a:gd name="connsiteY40-454" fmla="*/ 1439128 h 1883145"/>
                <a:gd name="connsiteX41-455" fmla="*/ 1187122 w 1967442"/>
                <a:gd name="connsiteY41-456" fmla="*/ 1428033 h 1883145"/>
                <a:gd name="connsiteX42-457" fmla="*/ 1923328 w 1967442"/>
                <a:gd name="connsiteY42-458" fmla="*/ 1407165 h 1883145"/>
                <a:gd name="connsiteX43-459" fmla="*/ 1942084 w 1967442"/>
                <a:gd name="connsiteY43-460" fmla="*/ 1430675 h 1883145"/>
                <a:gd name="connsiteX44-461" fmla="*/ 1967442 w 1967442"/>
                <a:gd name="connsiteY44-462" fmla="*/ 1447581 h 1883145"/>
                <a:gd name="connsiteX45-463" fmla="*/ 1868120 w 1967442"/>
                <a:gd name="connsiteY45-464" fmla="*/ 1517319 h 1883145"/>
                <a:gd name="connsiteX46-465" fmla="*/ 1544791 w 1967442"/>
                <a:gd name="connsiteY46-466" fmla="*/ 1792043 h 1883145"/>
                <a:gd name="connsiteX47-467" fmla="*/ 1441240 w 1967442"/>
                <a:gd name="connsiteY47-468" fmla="*/ 1851214 h 1883145"/>
                <a:gd name="connsiteX48-469" fmla="*/ 1432787 w 1967442"/>
                <a:gd name="connsiteY48-470" fmla="*/ 1842761 h 1883145"/>
                <a:gd name="connsiteX49-471" fmla="*/ 1475503 w 1967442"/>
                <a:gd name="connsiteY49-472" fmla="*/ 1819326 h 1883145"/>
                <a:gd name="connsiteX50-473" fmla="*/ 1654300 w 1967442"/>
                <a:gd name="connsiteY50-474" fmla="*/ 1692529 h 1883145"/>
                <a:gd name="connsiteX51-475" fmla="*/ 1905777 w 1967442"/>
                <a:gd name="connsiteY51-476" fmla="*/ 1462374 h 1883145"/>
                <a:gd name="connsiteX52-477" fmla="*/ 1893478 w 1967442"/>
                <a:gd name="connsiteY52-478" fmla="*/ 1420109 h 1883145"/>
                <a:gd name="connsiteX53-479" fmla="*/ 1923328 w 1967442"/>
                <a:gd name="connsiteY53-480" fmla="*/ 1407165 h 1883145"/>
                <a:gd name="connsiteX54-481" fmla="*/ 1238469 w 1967442"/>
                <a:gd name="connsiteY54-482" fmla="*/ 1382533 h 1883145"/>
                <a:gd name="connsiteX55-483" fmla="*/ 1261880 w 1967442"/>
                <a:gd name="connsiteY55-484" fmla="*/ 1382599 h 1883145"/>
                <a:gd name="connsiteX56-485" fmla="*/ 1301768 w 1967442"/>
                <a:gd name="connsiteY56-486" fmla="*/ 1392637 h 1883145"/>
                <a:gd name="connsiteX57-487" fmla="*/ 1301768 w 1967442"/>
                <a:gd name="connsiteY57-488" fmla="*/ 1409543 h 1883145"/>
                <a:gd name="connsiteX58-489" fmla="*/ 1210896 w 1967442"/>
                <a:gd name="connsiteY58-490" fmla="*/ 1388410 h 1883145"/>
                <a:gd name="connsiteX59-491" fmla="*/ 1238469 w 1967442"/>
                <a:gd name="connsiteY59-492" fmla="*/ 1382533 h 1883145"/>
                <a:gd name="connsiteX60-493" fmla="*/ 657224 w 1967442"/>
                <a:gd name="connsiteY60-494" fmla="*/ 128910 h 1883145"/>
                <a:gd name="connsiteX61-495" fmla="*/ 659336 w 1967442"/>
                <a:gd name="connsiteY61-496" fmla="*/ 147929 h 1883145"/>
                <a:gd name="connsiteX62-497" fmla="*/ 663563 w 1967442"/>
                <a:gd name="connsiteY62-498" fmla="*/ 196534 h 1883145"/>
                <a:gd name="connsiteX63-499" fmla="*/ 636091 w 1967442"/>
                <a:gd name="connsiteY63-500" fmla="*/ 152155 h 1883145"/>
                <a:gd name="connsiteX64-501" fmla="*/ 640317 w 1967442"/>
                <a:gd name="connsiteY64-502" fmla="*/ 133136 h 1883145"/>
                <a:gd name="connsiteX65-503" fmla="*/ 657224 w 1967442"/>
                <a:gd name="connsiteY65-504" fmla="*/ 128910 h 1883145"/>
                <a:gd name="connsiteX66-505" fmla="*/ 589599 w 1967442"/>
                <a:gd name="connsiteY66-506" fmla="*/ 31698 h 1883145"/>
                <a:gd name="connsiteX67-507" fmla="*/ 598052 w 1967442"/>
                <a:gd name="connsiteY67-508" fmla="*/ 42264 h 1883145"/>
                <a:gd name="connsiteX68-509" fmla="*/ 642430 w 1967442"/>
                <a:gd name="connsiteY68-510" fmla="*/ 224006 h 1883145"/>
                <a:gd name="connsiteX69-511" fmla="*/ 678356 w 1967442"/>
                <a:gd name="connsiteY69-512" fmla="*/ 262044 h 1883145"/>
                <a:gd name="connsiteX70-513" fmla="*/ 710055 w 1967442"/>
                <a:gd name="connsiteY70-514" fmla="*/ 266271 h 1883145"/>
                <a:gd name="connsiteX71-515" fmla="*/ 682582 w 1967442"/>
                <a:gd name="connsiteY71-516" fmla="*/ 283177 h 1883145"/>
                <a:gd name="connsiteX72-517" fmla="*/ 642430 w 1967442"/>
                <a:gd name="connsiteY72-518" fmla="*/ 264157 h 1883145"/>
                <a:gd name="connsiteX73-519" fmla="*/ 629751 w 1967442"/>
                <a:gd name="connsiteY73-520" fmla="*/ 340235 h 1883145"/>
                <a:gd name="connsiteX74-521" fmla="*/ 606505 w 1967442"/>
                <a:gd name="connsiteY74-522" fmla="*/ 420539 h 1883145"/>
                <a:gd name="connsiteX75-523" fmla="*/ 598052 w 1967442"/>
                <a:gd name="connsiteY75-524" fmla="*/ 414199 h 1883145"/>
                <a:gd name="connsiteX76-525" fmla="*/ 627637 w 1967442"/>
                <a:gd name="connsiteY76-526" fmla="*/ 238798 h 1883145"/>
                <a:gd name="connsiteX77-527" fmla="*/ 610731 w 1967442"/>
                <a:gd name="connsiteY77-528" fmla="*/ 158494 h 1883145"/>
                <a:gd name="connsiteX78-529" fmla="*/ 589599 w 1967442"/>
                <a:gd name="connsiteY78-530" fmla="*/ 31698 h 1883145"/>
                <a:gd name="connsiteX79-531" fmla="*/ 1177085 w 1967442"/>
                <a:gd name="connsiteY79-532" fmla="*/ 0 h 1883145"/>
                <a:gd name="connsiteX80-533" fmla="*/ 1177085 w 1967442"/>
                <a:gd name="connsiteY80-534" fmla="*/ 147928 h 1883145"/>
                <a:gd name="connsiteX81-535" fmla="*/ 1134820 w 1967442"/>
                <a:gd name="connsiteY81-536" fmla="*/ 333895 h 1883145"/>
                <a:gd name="connsiteX82-537" fmla="*/ 1071422 w 1967442"/>
                <a:gd name="connsiteY82-538" fmla="*/ 452238 h 1883145"/>
                <a:gd name="connsiteX83-539" fmla="*/ 1039723 w 1967442"/>
                <a:gd name="connsiteY83-540" fmla="*/ 498730 h 1883145"/>
                <a:gd name="connsiteX84-541" fmla="*/ 1005911 w 1967442"/>
                <a:gd name="connsiteY84-542" fmla="*/ 576920 h 1883145"/>
                <a:gd name="connsiteX85-543" fmla="*/ 967872 w 1967442"/>
                <a:gd name="connsiteY85-544" fmla="*/ 593827 h 1883145"/>
                <a:gd name="connsiteX86-545" fmla="*/ 750206 w 1967442"/>
                <a:gd name="connsiteY86-546" fmla="*/ 471257 h 1883145"/>
                <a:gd name="connsiteX87-547" fmla="*/ 976325 w 1967442"/>
                <a:gd name="connsiteY87-548" fmla="*/ 585374 h 1883145"/>
                <a:gd name="connsiteX88-549" fmla="*/ 1029157 w 1967442"/>
                <a:gd name="connsiteY88-550" fmla="*/ 500843 h 1883145"/>
                <a:gd name="connsiteX89-551" fmla="*/ 1069309 w 1967442"/>
                <a:gd name="connsiteY89-552" fmla="*/ 443785 h 1883145"/>
                <a:gd name="connsiteX90-553" fmla="*/ 1168632 w 1967442"/>
                <a:gd name="connsiteY90-554" fmla="*/ 145815 h 1883145"/>
                <a:gd name="connsiteX91-555" fmla="*/ 1164406 w 1967442"/>
                <a:gd name="connsiteY91-556" fmla="*/ 12680 h 1883145"/>
                <a:gd name="connsiteX92-557" fmla="*/ 1177085 w 1967442"/>
                <a:gd name="connsiteY92-558" fmla="*/ 0 h 1883145"/>
                <a:gd name="connsiteX0-559" fmla="*/ 16907 w 1967442"/>
                <a:gd name="connsiteY0-560" fmla="*/ 1749777 h 1883145"/>
                <a:gd name="connsiteX1-561" fmla="*/ 59172 w 1967442"/>
                <a:gd name="connsiteY1-562" fmla="*/ 1832195 h 1883145"/>
                <a:gd name="connsiteX2-563" fmla="*/ 173288 w 1967442"/>
                <a:gd name="connsiteY2-564" fmla="*/ 1857554 h 1883145"/>
                <a:gd name="connsiteX3-565" fmla="*/ 323329 w 1967442"/>
                <a:gd name="connsiteY3-566" fmla="*/ 1817402 h 1883145"/>
                <a:gd name="connsiteX4-567" fmla="*/ 359255 w 1967442"/>
                <a:gd name="connsiteY4-568" fmla="*/ 1811062 h 1883145"/>
                <a:gd name="connsiteX5-569" fmla="*/ 346576 w 1967442"/>
                <a:gd name="connsiteY5-570" fmla="*/ 1851215 h 1883145"/>
                <a:gd name="connsiteX6-571" fmla="*/ 327556 w 1967442"/>
                <a:gd name="connsiteY6-572" fmla="*/ 1825855 h 1883145"/>
                <a:gd name="connsiteX7-573" fmla="*/ 177515 w 1967442"/>
                <a:gd name="connsiteY7-574" fmla="*/ 1872347 h 1883145"/>
                <a:gd name="connsiteX8-575" fmla="*/ 50719 w 1967442"/>
                <a:gd name="connsiteY8-576" fmla="*/ 1842761 h 1883145"/>
                <a:gd name="connsiteX9-577" fmla="*/ 12680 w 1967442"/>
                <a:gd name="connsiteY9-578" fmla="*/ 1779363 h 1883145"/>
                <a:gd name="connsiteX10-579" fmla="*/ 0 w 1967442"/>
                <a:gd name="connsiteY10-580" fmla="*/ 1751891 h 1883145"/>
                <a:gd name="connsiteX11-581" fmla="*/ 16907 w 1967442"/>
                <a:gd name="connsiteY11-582" fmla="*/ 1749777 h 1883145"/>
                <a:gd name="connsiteX12-583" fmla="*/ 1572262 w 1967442"/>
                <a:gd name="connsiteY12-584" fmla="*/ 1487733 h 1883145"/>
                <a:gd name="connsiteX13-585" fmla="*/ 1587056 w 1967442"/>
                <a:gd name="connsiteY13-586" fmla="*/ 1536339 h 1883145"/>
                <a:gd name="connsiteX14-587" fmla="*/ 1532111 w 1967442"/>
                <a:gd name="connsiteY14-588" fmla="*/ 1513093 h 1883145"/>
                <a:gd name="connsiteX15-589" fmla="*/ 1515204 w 1967442"/>
                <a:gd name="connsiteY15-590" fmla="*/ 1500413 h 1883145"/>
                <a:gd name="connsiteX16-591" fmla="*/ 1532111 w 1967442"/>
                <a:gd name="connsiteY16-592" fmla="*/ 1502526 h 1883145"/>
                <a:gd name="connsiteX17-593" fmla="*/ 1580716 w 1967442"/>
                <a:gd name="connsiteY17-594" fmla="*/ 1529998 h 1883145"/>
                <a:gd name="connsiteX18-595" fmla="*/ 1572262 w 1967442"/>
                <a:gd name="connsiteY18-596" fmla="*/ 1487733 h 1883145"/>
                <a:gd name="connsiteX19-597" fmla="*/ 1697209 w 1967442"/>
                <a:gd name="connsiteY19-598" fmla="*/ 1483508 h 1883145"/>
                <a:gd name="connsiteX20-599" fmla="*/ 1709624 w 1967442"/>
                <a:gd name="connsiteY20-600" fmla="*/ 1487734 h 1883145"/>
                <a:gd name="connsiteX21-601" fmla="*/ 1682151 w 1967442"/>
                <a:gd name="connsiteY21-602" fmla="*/ 1510981 h 1883145"/>
                <a:gd name="connsiteX22-603" fmla="*/ 1625093 w 1967442"/>
                <a:gd name="connsiteY22-604" fmla="*/ 1489848 h 1883145"/>
                <a:gd name="connsiteX23-605" fmla="*/ 1646226 w 1967442"/>
                <a:gd name="connsiteY23-606" fmla="*/ 1487734 h 1883145"/>
                <a:gd name="connsiteX24-607" fmla="*/ 1644113 w 1967442"/>
                <a:gd name="connsiteY24-608" fmla="*/ 1508867 h 1883145"/>
                <a:gd name="connsiteX25-609" fmla="*/ 1667358 w 1967442"/>
                <a:gd name="connsiteY25-610" fmla="*/ 1508867 h 1883145"/>
                <a:gd name="connsiteX26-611" fmla="*/ 1686378 w 1967442"/>
                <a:gd name="connsiteY26-612" fmla="*/ 1485621 h 1883145"/>
                <a:gd name="connsiteX27-613" fmla="*/ 1697209 w 1967442"/>
                <a:gd name="connsiteY27-614" fmla="*/ 1483508 h 1883145"/>
                <a:gd name="connsiteX28-615" fmla="*/ 1800494 w 1967442"/>
                <a:gd name="connsiteY28-616" fmla="*/ 1459997 h 1883145"/>
                <a:gd name="connsiteX29-617" fmla="*/ 1808947 w 1967442"/>
                <a:gd name="connsiteY29-618" fmla="*/ 1462375 h 1883145"/>
                <a:gd name="connsiteX30-619" fmla="*/ 1787814 w 1967442"/>
                <a:gd name="connsiteY30-620" fmla="*/ 1485621 h 1883145"/>
                <a:gd name="connsiteX31-621" fmla="*/ 1745549 w 1967442"/>
                <a:gd name="connsiteY31-622" fmla="*/ 1464488 h 1883145"/>
                <a:gd name="connsiteX32-623" fmla="*/ 1762456 w 1967442"/>
                <a:gd name="connsiteY32-624" fmla="*/ 1464488 h 1883145"/>
                <a:gd name="connsiteX33-625" fmla="*/ 1760342 w 1967442"/>
                <a:gd name="connsiteY33-626" fmla="*/ 1485621 h 1883145"/>
                <a:gd name="connsiteX34-627" fmla="*/ 1777248 w 1967442"/>
                <a:gd name="connsiteY34-628" fmla="*/ 1485621 h 1883145"/>
                <a:gd name="connsiteX35-629" fmla="*/ 1792041 w 1967442"/>
                <a:gd name="connsiteY35-630" fmla="*/ 1462375 h 1883145"/>
                <a:gd name="connsiteX36-631" fmla="*/ 1800494 w 1967442"/>
                <a:gd name="connsiteY36-632" fmla="*/ 1459997 h 1883145"/>
                <a:gd name="connsiteX37-633" fmla="*/ 1187122 w 1967442"/>
                <a:gd name="connsiteY37-634" fmla="*/ 1428033 h 1883145"/>
                <a:gd name="connsiteX38-635" fmla="*/ 1255275 w 1967442"/>
                <a:gd name="connsiteY38-636" fmla="*/ 1439128 h 1883145"/>
                <a:gd name="connsiteX39-637" fmla="*/ 1227802 w 1967442"/>
                <a:gd name="connsiteY39-638" fmla="*/ 1456034 h 1883145"/>
                <a:gd name="connsiteX40-639" fmla="*/ 1122139 w 1967442"/>
                <a:gd name="connsiteY40-640" fmla="*/ 1439128 h 1883145"/>
                <a:gd name="connsiteX41-641" fmla="*/ 1187122 w 1967442"/>
                <a:gd name="connsiteY41-642" fmla="*/ 1428033 h 1883145"/>
                <a:gd name="connsiteX42-643" fmla="*/ 1923328 w 1967442"/>
                <a:gd name="connsiteY42-644" fmla="*/ 1407165 h 1883145"/>
                <a:gd name="connsiteX43-645" fmla="*/ 1942084 w 1967442"/>
                <a:gd name="connsiteY43-646" fmla="*/ 1430675 h 1883145"/>
                <a:gd name="connsiteX44-647" fmla="*/ 1967442 w 1967442"/>
                <a:gd name="connsiteY44-648" fmla="*/ 1447581 h 1883145"/>
                <a:gd name="connsiteX45-649" fmla="*/ 1868120 w 1967442"/>
                <a:gd name="connsiteY45-650" fmla="*/ 1517319 h 1883145"/>
                <a:gd name="connsiteX46-651" fmla="*/ 1544791 w 1967442"/>
                <a:gd name="connsiteY46-652" fmla="*/ 1792043 h 1883145"/>
                <a:gd name="connsiteX47-653" fmla="*/ 1441240 w 1967442"/>
                <a:gd name="connsiteY47-654" fmla="*/ 1851214 h 1883145"/>
                <a:gd name="connsiteX48-655" fmla="*/ 1432787 w 1967442"/>
                <a:gd name="connsiteY48-656" fmla="*/ 1842761 h 1883145"/>
                <a:gd name="connsiteX49-657" fmla="*/ 1475503 w 1967442"/>
                <a:gd name="connsiteY49-658" fmla="*/ 1819326 h 1883145"/>
                <a:gd name="connsiteX50-659" fmla="*/ 1654300 w 1967442"/>
                <a:gd name="connsiteY50-660" fmla="*/ 1689775 h 1883145"/>
                <a:gd name="connsiteX51-661" fmla="*/ 1905777 w 1967442"/>
                <a:gd name="connsiteY51-662" fmla="*/ 1462374 h 1883145"/>
                <a:gd name="connsiteX52-663" fmla="*/ 1893478 w 1967442"/>
                <a:gd name="connsiteY52-664" fmla="*/ 1420109 h 1883145"/>
                <a:gd name="connsiteX53-665" fmla="*/ 1923328 w 1967442"/>
                <a:gd name="connsiteY53-666" fmla="*/ 1407165 h 1883145"/>
                <a:gd name="connsiteX54-667" fmla="*/ 1238469 w 1967442"/>
                <a:gd name="connsiteY54-668" fmla="*/ 1382533 h 1883145"/>
                <a:gd name="connsiteX55-669" fmla="*/ 1261880 w 1967442"/>
                <a:gd name="connsiteY55-670" fmla="*/ 1382599 h 1883145"/>
                <a:gd name="connsiteX56-671" fmla="*/ 1301768 w 1967442"/>
                <a:gd name="connsiteY56-672" fmla="*/ 1392637 h 1883145"/>
                <a:gd name="connsiteX57-673" fmla="*/ 1301768 w 1967442"/>
                <a:gd name="connsiteY57-674" fmla="*/ 1409543 h 1883145"/>
                <a:gd name="connsiteX58-675" fmla="*/ 1210896 w 1967442"/>
                <a:gd name="connsiteY58-676" fmla="*/ 1388410 h 1883145"/>
                <a:gd name="connsiteX59-677" fmla="*/ 1238469 w 1967442"/>
                <a:gd name="connsiteY59-678" fmla="*/ 1382533 h 1883145"/>
                <a:gd name="connsiteX60-679" fmla="*/ 657224 w 1967442"/>
                <a:gd name="connsiteY60-680" fmla="*/ 128910 h 1883145"/>
                <a:gd name="connsiteX61-681" fmla="*/ 659336 w 1967442"/>
                <a:gd name="connsiteY61-682" fmla="*/ 147929 h 1883145"/>
                <a:gd name="connsiteX62-683" fmla="*/ 663563 w 1967442"/>
                <a:gd name="connsiteY62-684" fmla="*/ 196534 h 1883145"/>
                <a:gd name="connsiteX63-685" fmla="*/ 636091 w 1967442"/>
                <a:gd name="connsiteY63-686" fmla="*/ 152155 h 1883145"/>
                <a:gd name="connsiteX64-687" fmla="*/ 640317 w 1967442"/>
                <a:gd name="connsiteY64-688" fmla="*/ 133136 h 1883145"/>
                <a:gd name="connsiteX65-689" fmla="*/ 657224 w 1967442"/>
                <a:gd name="connsiteY65-690" fmla="*/ 128910 h 1883145"/>
                <a:gd name="connsiteX66-691" fmla="*/ 589599 w 1967442"/>
                <a:gd name="connsiteY66-692" fmla="*/ 31698 h 1883145"/>
                <a:gd name="connsiteX67-693" fmla="*/ 598052 w 1967442"/>
                <a:gd name="connsiteY67-694" fmla="*/ 42264 h 1883145"/>
                <a:gd name="connsiteX68-695" fmla="*/ 642430 w 1967442"/>
                <a:gd name="connsiteY68-696" fmla="*/ 224006 h 1883145"/>
                <a:gd name="connsiteX69-697" fmla="*/ 678356 w 1967442"/>
                <a:gd name="connsiteY69-698" fmla="*/ 262044 h 1883145"/>
                <a:gd name="connsiteX70-699" fmla="*/ 710055 w 1967442"/>
                <a:gd name="connsiteY70-700" fmla="*/ 266271 h 1883145"/>
                <a:gd name="connsiteX71-701" fmla="*/ 682582 w 1967442"/>
                <a:gd name="connsiteY71-702" fmla="*/ 283177 h 1883145"/>
                <a:gd name="connsiteX72-703" fmla="*/ 642430 w 1967442"/>
                <a:gd name="connsiteY72-704" fmla="*/ 264157 h 1883145"/>
                <a:gd name="connsiteX73-705" fmla="*/ 629751 w 1967442"/>
                <a:gd name="connsiteY73-706" fmla="*/ 340235 h 1883145"/>
                <a:gd name="connsiteX74-707" fmla="*/ 606505 w 1967442"/>
                <a:gd name="connsiteY74-708" fmla="*/ 420539 h 1883145"/>
                <a:gd name="connsiteX75-709" fmla="*/ 598052 w 1967442"/>
                <a:gd name="connsiteY75-710" fmla="*/ 414199 h 1883145"/>
                <a:gd name="connsiteX76-711" fmla="*/ 627637 w 1967442"/>
                <a:gd name="connsiteY76-712" fmla="*/ 238798 h 1883145"/>
                <a:gd name="connsiteX77-713" fmla="*/ 610731 w 1967442"/>
                <a:gd name="connsiteY77-714" fmla="*/ 158494 h 1883145"/>
                <a:gd name="connsiteX78-715" fmla="*/ 589599 w 1967442"/>
                <a:gd name="connsiteY78-716" fmla="*/ 31698 h 1883145"/>
                <a:gd name="connsiteX79-717" fmla="*/ 1177085 w 1967442"/>
                <a:gd name="connsiteY79-718" fmla="*/ 0 h 1883145"/>
                <a:gd name="connsiteX80-719" fmla="*/ 1177085 w 1967442"/>
                <a:gd name="connsiteY80-720" fmla="*/ 147928 h 1883145"/>
                <a:gd name="connsiteX81-721" fmla="*/ 1134820 w 1967442"/>
                <a:gd name="connsiteY81-722" fmla="*/ 333895 h 1883145"/>
                <a:gd name="connsiteX82-723" fmla="*/ 1071422 w 1967442"/>
                <a:gd name="connsiteY82-724" fmla="*/ 452238 h 1883145"/>
                <a:gd name="connsiteX83-725" fmla="*/ 1039723 w 1967442"/>
                <a:gd name="connsiteY83-726" fmla="*/ 498730 h 1883145"/>
                <a:gd name="connsiteX84-727" fmla="*/ 1005911 w 1967442"/>
                <a:gd name="connsiteY84-728" fmla="*/ 576920 h 1883145"/>
                <a:gd name="connsiteX85-729" fmla="*/ 967872 w 1967442"/>
                <a:gd name="connsiteY85-730" fmla="*/ 593827 h 1883145"/>
                <a:gd name="connsiteX86-731" fmla="*/ 750206 w 1967442"/>
                <a:gd name="connsiteY86-732" fmla="*/ 471257 h 1883145"/>
                <a:gd name="connsiteX87-733" fmla="*/ 976325 w 1967442"/>
                <a:gd name="connsiteY87-734" fmla="*/ 585374 h 1883145"/>
                <a:gd name="connsiteX88-735" fmla="*/ 1029157 w 1967442"/>
                <a:gd name="connsiteY88-736" fmla="*/ 500843 h 1883145"/>
                <a:gd name="connsiteX89-737" fmla="*/ 1069309 w 1967442"/>
                <a:gd name="connsiteY89-738" fmla="*/ 443785 h 1883145"/>
                <a:gd name="connsiteX90-739" fmla="*/ 1168632 w 1967442"/>
                <a:gd name="connsiteY90-740" fmla="*/ 145815 h 1883145"/>
                <a:gd name="connsiteX91-741" fmla="*/ 1164406 w 1967442"/>
                <a:gd name="connsiteY91-742" fmla="*/ 12680 h 1883145"/>
                <a:gd name="connsiteX92-743" fmla="*/ 1177085 w 1967442"/>
                <a:gd name="connsiteY92-744" fmla="*/ 0 h 1883145"/>
                <a:gd name="connsiteX0-745" fmla="*/ 16907 w 1967442"/>
                <a:gd name="connsiteY0-746" fmla="*/ 1749777 h 1883145"/>
                <a:gd name="connsiteX1-747" fmla="*/ 59172 w 1967442"/>
                <a:gd name="connsiteY1-748" fmla="*/ 1832195 h 1883145"/>
                <a:gd name="connsiteX2-749" fmla="*/ 173288 w 1967442"/>
                <a:gd name="connsiteY2-750" fmla="*/ 1857554 h 1883145"/>
                <a:gd name="connsiteX3-751" fmla="*/ 323329 w 1967442"/>
                <a:gd name="connsiteY3-752" fmla="*/ 1817402 h 1883145"/>
                <a:gd name="connsiteX4-753" fmla="*/ 359255 w 1967442"/>
                <a:gd name="connsiteY4-754" fmla="*/ 1811062 h 1883145"/>
                <a:gd name="connsiteX5-755" fmla="*/ 346576 w 1967442"/>
                <a:gd name="connsiteY5-756" fmla="*/ 1851215 h 1883145"/>
                <a:gd name="connsiteX6-757" fmla="*/ 327556 w 1967442"/>
                <a:gd name="connsiteY6-758" fmla="*/ 1825855 h 1883145"/>
                <a:gd name="connsiteX7-759" fmla="*/ 177515 w 1967442"/>
                <a:gd name="connsiteY7-760" fmla="*/ 1872347 h 1883145"/>
                <a:gd name="connsiteX8-761" fmla="*/ 50719 w 1967442"/>
                <a:gd name="connsiteY8-762" fmla="*/ 1842761 h 1883145"/>
                <a:gd name="connsiteX9-763" fmla="*/ 12680 w 1967442"/>
                <a:gd name="connsiteY9-764" fmla="*/ 1779363 h 1883145"/>
                <a:gd name="connsiteX10-765" fmla="*/ 0 w 1967442"/>
                <a:gd name="connsiteY10-766" fmla="*/ 1751891 h 1883145"/>
                <a:gd name="connsiteX11-767" fmla="*/ 16907 w 1967442"/>
                <a:gd name="connsiteY11-768" fmla="*/ 1749777 h 1883145"/>
                <a:gd name="connsiteX12-769" fmla="*/ 1572262 w 1967442"/>
                <a:gd name="connsiteY12-770" fmla="*/ 1487733 h 1883145"/>
                <a:gd name="connsiteX13-771" fmla="*/ 1587056 w 1967442"/>
                <a:gd name="connsiteY13-772" fmla="*/ 1536339 h 1883145"/>
                <a:gd name="connsiteX14-773" fmla="*/ 1532111 w 1967442"/>
                <a:gd name="connsiteY14-774" fmla="*/ 1513093 h 1883145"/>
                <a:gd name="connsiteX15-775" fmla="*/ 1515204 w 1967442"/>
                <a:gd name="connsiteY15-776" fmla="*/ 1500413 h 1883145"/>
                <a:gd name="connsiteX16-777" fmla="*/ 1532111 w 1967442"/>
                <a:gd name="connsiteY16-778" fmla="*/ 1502526 h 1883145"/>
                <a:gd name="connsiteX17-779" fmla="*/ 1580716 w 1967442"/>
                <a:gd name="connsiteY17-780" fmla="*/ 1529998 h 1883145"/>
                <a:gd name="connsiteX18-781" fmla="*/ 1572262 w 1967442"/>
                <a:gd name="connsiteY18-782" fmla="*/ 1487733 h 1883145"/>
                <a:gd name="connsiteX19-783" fmla="*/ 1697209 w 1967442"/>
                <a:gd name="connsiteY19-784" fmla="*/ 1483508 h 1883145"/>
                <a:gd name="connsiteX20-785" fmla="*/ 1709624 w 1967442"/>
                <a:gd name="connsiteY20-786" fmla="*/ 1487734 h 1883145"/>
                <a:gd name="connsiteX21-787" fmla="*/ 1682151 w 1967442"/>
                <a:gd name="connsiteY21-788" fmla="*/ 1510981 h 1883145"/>
                <a:gd name="connsiteX22-789" fmla="*/ 1625093 w 1967442"/>
                <a:gd name="connsiteY22-790" fmla="*/ 1489848 h 1883145"/>
                <a:gd name="connsiteX23-791" fmla="*/ 1646226 w 1967442"/>
                <a:gd name="connsiteY23-792" fmla="*/ 1487734 h 1883145"/>
                <a:gd name="connsiteX24-793" fmla="*/ 1644113 w 1967442"/>
                <a:gd name="connsiteY24-794" fmla="*/ 1508867 h 1883145"/>
                <a:gd name="connsiteX25-795" fmla="*/ 1667358 w 1967442"/>
                <a:gd name="connsiteY25-796" fmla="*/ 1508867 h 1883145"/>
                <a:gd name="connsiteX26-797" fmla="*/ 1686378 w 1967442"/>
                <a:gd name="connsiteY26-798" fmla="*/ 1485621 h 1883145"/>
                <a:gd name="connsiteX27-799" fmla="*/ 1697209 w 1967442"/>
                <a:gd name="connsiteY27-800" fmla="*/ 1483508 h 1883145"/>
                <a:gd name="connsiteX28-801" fmla="*/ 1800494 w 1967442"/>
                <a:gd name="connsiteY28-802" fmla="*/ 1459997 h 1883145"/>
                <a:gd name="connsiteX29-803" fmla="*/ 1808947 w 1967442"/>
                <a:gd name="connsiteY29-804" fmla="*/ 1462375 h 1883145"/>
                <a:gd name="connsiteX30-805" fmla="*/ 1787814 w 1967442"/>
                <a:gd name="connsiteY30-806" fmla="*/ 1485621 h 1883145"/>
                <a:gd name="connsiteX31-807" fmla="*/ 1745549 w 1967442"/>
                <a:gd name="connsiteY31-808" fmla="*/ 1464488 h 1883145"/>
                <a:gd name="connsiteX32-809" fmla="*/ 1762456 w 1967442"/>
                <a:gd name="connsiteY32-810" fmla="*/ 1464488 h 1883145"/>
                <a:gd name="connsiteX33-811" fmla="*/ 1760342 w 1967442"/>
                <a:gd name="connsiteY33-812" fmla="*/ 1485621 h 1883145"/>
                <a:gd name="connsiteX34-813" fmla="*/ 1777248 w 1967442"/>
                <a:gd name="connsiteY34-814" fmla="*/ 1485621 h 1883145"/>
                <a:gd name="connsiteX35-815" fmla="*/ 1792041 w 1967442"/>
                <a:gd name="connsiteY35-816" fmla="*/ 1462375 h 1883145"/>
                <a:gd name="connsiteX36-817" fmla="*/ 1800494 w 1967442"/>
                <a:gd name="connsiteY36-818" fmla="*/ 1459997 h 1883145"/>
                <a:gd name="connsiteX37-819" fmla="*/ 1187122 w 1967442"/>
                <a:gd name="connsiteY37-820" fmla="*/ 1428033 h 1883145"/>
                <a:gd name="connsiteX38-821" fmla="*/ 1255275 w 1967442"/>
                <a:gd name="connsiteY38-822" fmla="*/ 1439128 h 1883145"/>
                <a:gd name="connsiteX39-823" fmla="*/ 1227802 w 1967442"/>
                <a:gd name="connsiteY39-824" fmla="*/ 1456034 h 1883145"/>
                <a:gd name="connsiteX40-825" fmla="*/ 1122139 w 1967442"/>
                <a:gd name="connsiteY40-826" fmla="*/ 1439128 h 1883145"/>
                <a:gd name="connsiteX41-827" fmla="*/ 1187122 w 1967442"/>
                <a:gd name="connsiteY41-828" fmla="*/ 1428033 h 1883145"/>
                <a:gd name="connsiteX42-829" fmla="*/ 1923328 w 1967442"/>
                <a:gd name="connsiteY42-830" fmla="*/ 1407165 h 1883145"/>
                <a:gd name="connsiteX43-831" fmla="*/ 1942084 w 1967442"/>
                <a:gd name="connsiteY43-832" fmla="*/ 1430675 h 1883145"/>
                <a:gd name="connsiteX44-833" fmla="*/ 1967442 w 1967442"/>
                <a:gd name="connsiteY44-834" fmla="*/ 1447581 h 1883145"/>
                <a:gd name="connsiteX45-835" fmla="*/ 1868120 w 1967442"/>
                <a:gd name="connsiteY45-836" fmla="*/ 1517319 h 1883145"/>
                <a:gd name="connsiteX46-837" fmla="*/ 1544791 w 1967442"/>
                <a:gd name="connsiteY46-838" fmla="*/ 1792043 h 1883145"/>
                <a:gd name="connsiteX47-839" fmla="*/ 1441240 w 1967442"/>
                <a:gd name="connsiteY47-840" fmla="*/ 1851214 h 1883145"/>
                <a:gd name="connsiteX48-841" fmla="*/ 1432787 w 1967442"/>
                <a:gd name="connsiteY48-842" fmla="*/ 1842761 h 1883145"/>
                <a:gd name="connsiteX49-843" fmla="*/ 1475503 w 1967442"/>
                <a:gd name="connsiteY49-844" fmla="*/ 1819326 h 1883145"/>
                <a:gd name="connsiteX50-845" fmla="*/ 1654300 w 1967442"/>
                <a:gd name="connsiteY50-846" fmla="*/ 1689775 h 1883145"/>
                <a:gd name="connsiteX51-847" fmla="*/ 1919548 w 1967442"/>
                <a:gd name="connsiteY51-848" fmla="*/ 1459620 h 1883145"/>
                <a:gd name="connsiteX52-849" fmla="*/ 1893478 w 1967442"/>
                <a:gd name="connsiteY52-850" fmla="*/ 1420109 h 1883145"/>
                <a:gd name="connsiteX53-851" fmla="*/ 1923328 w 1967442"/>
                <a:gd name="connsiteY53-852" fmla="*/ 1407165 h 1883145"/>
                <a:gd name="connsiteX54-853" fmla="*/ 1238469 w 1967442"/>
                <a:gd name="connsiteY54-854" fmla="*/ 1382533 h 1883145"/>
                <a:gd name="connsiteX55-855" fmla="*/ 1261880 w 1967442"/>
                <a:gd name="connsiteY55-856" fmla="*/ 1382599 h 1883145"/>
                <a:gd name="connsiteX56-857" fmla="*/ 1301768 w 1967442"/>
                <a:gd name="connsiteY56-858" fmla="*/ 1392637 h 1883145"/>
                <a:gd name="connsiteX57-859" fmla="*/ 1301768 w 1967442"/>
                <a:gd name="connsiteY57-860" fmla="*/ 1409543 h 1883145"/>
                <a:gd name="connsiteX58-861" fmla="*/ 1210896 w 1967442"/>
                <a:gd name="connsiteY58-862" fmla="*/ 1388410 h 1883145"/>
                <a:gd name="connsiteX59-863" fmla="*/ 1238469 w 1967442"/>
                <a:gd name="connsiteY59-864" fmla="*/ 1382533 h 1883145"/>
                <a:gd name="connsiteX60-865" fmla="*/ 657224 w 1967442"/>
                <a:gd name="connsiteY60-866" fmla="*/ 128910 h 1883145"/>
                <a:gd name="connsiteX61-867" fmla="*/ 659336 w 1967442"/>
                <a:gd name="connsiteY61-868" fmla="*/ 147929 h 1883145"/>
                <a:gd name="connsiteX62-869" fmla="*/ 663563 w 1967442"/>
                <a:gd name="connsiteY62-870" fmla="*/ 196534 h 1883145"/>
                <a:gd name="connsiteX63-871" fmla="*/ 636091 w 1967442"/>
                <a:gd name="connsiteY63-872" fmla="*/ 152155 h 1883145"/>
                <a:gd name="connsiteX64-873" fmla="*/ 640317 w 1967442"/>
                <a:gd name="connsiteY64-874" fmla="*/ 133136 h 1883145"/>
                <a:gd name="connsiteX65-875" fmla="*/ 657224 w 1967442"/>
                <a:gd name="connsiteY65-876" fmla="*/ 128910 h 1883145"/>
                <a:gd name="connsiteX66-877" fmla="*/ 589599 w 1967442"/>
                <a:gd name="connsiteY66-878" fmla="*/ 31698 h 1883145"/>
                <a:gd name="connsiteX67-879" fmla="*/ 598052 w 1967442"/>
                <a:gd name="connsiteY67-880" fmla="*/ 42264 h 1883145"/>
                <a:gd name="connsiteX68-881" fmla="*/ 642430 w 1967442"/>
                <a:gd name="connsiteY68-882" fmla="*/ 224006 h 1883145"/>
                <a:gd name="connsiteX69-883" fmla="*/ 678356 w 1967442"/>
                <a:gd name="connsiteY69-884" fmla="*/ 262044 h 1883145"/>
                <a:gd name="connsiteX70-885" fmla="*/ 710055 w 1967442"/>
                <a:gd name="connsiteY70-886" fmla="*/ 266271 h 1883145"/>
                <a:gd name="connsiteX71-887" fmla="*/ 682582 w 1967442"/>
                <a:gd name="connsiteY71-888" fmla="*/ 283177 h 1883145"/>
                <a:gd name="connsiteX72-889" fmla="*/ 642430 w 1967442"/>
                <a:gd name="connsiteY72-890" fmla="*/ 264157 h 1883145"/>
                <a:gd name="connsiteX73-891" fmla="*/ 629751 w 1967442"/>
                <a:gd name="connsiteY73-892" fmla="*/ 340235 h 1883145"/>
                <a:gd name="connsiteX74-893" fmla="*/ 606505 w 1967442"/>
                <a:gd name="connsiteY74-894" fmla="*/ 420539 h 1883145"/>
                <a:gd name="connsiteX75-895" fmla="*/ 598052 w 1967442"/>
                <a:gd name="connsiteY75-896" fmla="*/ 414199 h 1883145"/>
                <a:gd name="connsiteX76-897" fmla="*/ 627637 w 1967442"/>
                <a:gd name="connsiteY76-898" fmla="*/ 238798 h 1883145"/>
                <a:gd name="connsiteX77-899" fmla="*/ 610731 w 1967442"/>
                <a:gd name="connsiteY77-900" fmla="*/ 158494 h 1883145"/>
                <a:gd name="connsiteX78-901" fmla="*/ 589599 w 1967442"/>
                <a:gd name="connsiteY78-902" fmla="*/ 31698 h 1883145"/>
                <a:gd name="connsiteX79-903" fmla="*/ 1177085 w 1967442"/>
                <a:gd name="connsiteY79-904" fmla="*/ 0 h 1883145"/>
                <a:gd name="connsiteX80-905" fmla="*/ 1177085 w 1967442"/>
                <a:gd name="connsiteY80-906" fmla="*/ 147928 h 1883145"/>
                <a:gd name="connsiteX81-907" fmla="*/ 1134820 w 1967442"/>
                <a:gd name="connsiteY81-908" fmla="*/ 333895 h 1883145"/>
                <a:gd name="connsiteX82-909" fmla="*/ 1071422 w 1967442"/>
                <a:gd name="connsiteY82-910" fmla="*/ 452238 h 1883145"/>
                <a:gd name="connsiteX83-911" fmla="*/ 1039723 w 1967442"/>
                <a:gd name="connsiteY83-912" fmla="*/ 498730 h 1883145"/>
                <a:gd name="connsiteX84-913" fmla="*/ 1005911 w 1967442"/>
                <a:gd name="connsiteY84-914" fmla="*/ 576920 h 1883145"/>
                <a:gd name="connsiteX85-915" fmla="*/ 967872 w 1967442"/>
                <a:gd name="connsiteY85-916" fmla="*/ 593827 h 1883145"/>
                <a:gd name="connsiteX86-917" fmla="*/ 750206 w 1967442"/>
                <a:gd name="connsiteY86-918" fmla="*/ 471257 h 1883145"/>
                <a:gd name="connsiteX87-919" fmla="*/ 976325 w 1967442"/>
                <a:gd name="connsiteY87-920" fmla="*/ 585374 h 1883145"/>
                <a:gd name="connsiteX88-921" fmla="*/ 1029157 w 1967442"/>
                <a:gd name="connsiteY88-922" fmla="*/ 500843 h 1883145"/>
                <a:gd name="connsiteX89-923" fmla="*/ 1069309 w 1967442"/>
                <a:gd name="connsiteY89-924" fmla="*/ 443785 h 1883145"/>
                <a:gd name="connsiteX90-925" fmla="*/ 1168632 w 1967442"/>
                <a:gd name="connsiteY90-926" fmla="*/ 145815 h 1883145"/>
                <a:gd name="connsiteX91-927" fmla="*/ 1164406 w 1967442"/>
                <a:gd name="connsiteY91-928" fmla="*/ 12680 h 1883145"/>
                <a:gd name="connsiteX92-929" fmla="*/ 1177085 w 1967442"/>
                <a:gd name="connsiteY92-930" fmla="*/ 0 h 1883145"/>
                <a:gd name="connsiteX0-931" fmla="*/ 16907 w 1967442"/>
                <a:gd name="connsiteY0-932" fmla="*/ 1749777 h 1883145"/>
                <a:gd name="connsiteX1-933" fmla="*/ 59172 w 1967442"/>
                <a:gd name="connsiteY1-934" fmla="*/ 1832195 h 1883145"/>
                <a:gd name="connsiteX2-935" fmla="*/ 173288 w 1967442"/>
                <a:gd name="connsiteY2-936" fmla="*/ 1857554 h 1883145"/>
                <a:gd name="connsiteX3-937" fmla="*/ 323329 w 1967442"/>
                <a:gd name="connsiteY3-938" fmla="*/ 1817402 h 1883145"/>
                <a:gd name="connsiteX4-939" fmla="*/ 359255 w 1967442"/>
                <a:gd name="connsiteY4-940" fmla="*/ 1811062 h 1883145"/>
                <a:gd name="connsiteX5-941" fmla="*/ 346576 w 1967442"/>
                <a:gd name="connsiteY5-942" fmla="*/ 1851215 h 1883145"/>
                <a:gd name="connsiteX6-943" fmla="*/ 327556 w 1967442"/>
                <a:gd name="connsiteY6-944" fmla="*/ 1825855 h 1883145"/>
                <a:gd name="connsiteX7-945" fmla="*/ 177515 w 1967442"/>
                <a:gd name="connsiteY7-946" fmla="*/ 1872347 h 1883145"/>
                <a:gd name="connsiteX8-947" fmla="*/ 50719 w 1967442"/>
                <a:gd name="connsiteY8-948" fmla="*/ 1842761 h 1883145"/>
                <a:gd name="connsiteX9-949" fmla="*/ 12680 w 1967442"/>
                <a:gd name="connsiteY9-950" fmla="*/ 1779363 h 1883145"/>
                <a:gd name="connsiteX10-951" fmla="*/ 0 w 1967442"/>
                <a:gd name="connsiteY10-952" fmla="*/ 1751891 h 1883145"/>
                <a:gd name="connsiteX11-953" fmla="*/ 16907 w 1967442"/>
                <a:gd name="connsiteY11-954" fmla="*/ 1749777 h 1883145"/>
                <a:gd name="connsiteX12-955" fmla="*/ 1572262 w 1967442"/>
                <a:gd name="connsiteY12-956" fmla="*/ 1487733 h 1883145"/>
                <a:gd name="connsiteX13-957" fmla="*/ 1587056 w 1967442"/>
                <a:gd name="connsiteY13-958" fmla="*/ 1536339 h 1883145"/>
                <a:gd name="connsiteX14-959" fmla="*/ 1532111 w 1967442"/>
                <a:gd name="connsiteY14-960" fmla="*/ 1513093 h 1883145"/>
                <a:gd name="connsiteX15-961" fmla="*/ 1515204 w 1967442"/>
                <a:gd name="connsiteY15-962" fmla="*/ 1500413 h 1883145"/>
                <a:gd name="connsiteX16-963" fmla="*/ 1532111 w 1967442"/>
                <a:gd name="connsiteY16-964" fmla="*/ 1502526 h 1883145"/>
                <a:gd name="connsiteX17-965" fmla="*/ 1580716 w 1967442"/>
                <a:gd name="connsiteY17-966" fmla="*/ 1529998 h 1883145"/>
                <a:gd name="connsiteX18-967" fmla="*/ 1572262 w 1967442"/>
                <a:gd name="connsiteY18-968" fmla="*/ 1487733 h 1883145"/>
                <a:gd name="connsiteX19-969" fmla="*/ 1697209 w 1967442"/>
                <a:gd name="connsiteY19-970" fmla="*/ 1483508 h 1883145"/>
                <a:gd name="connsiteX20-971" fmla="*/ 1709624 w 1967442"/>
                <a:gd name="connsiteY20-972" fmla="*/ 1487734 h 1883145"/>
                <a:gd name="connsiteX21-973" fmla="*/ 1682151 w 1967442"/>
                <a:gd name="connsiteY21-974" fmla="*/ 1510981 h 1883145"/>
                <a:gd name="connsiteX22-975" fmla="*/ 1625093 w 1967442"/>
                <a:gd name="connsiteY22-976" fmla="*/ 1489848 h 1883145"/>
                <a:gd name="connsiteX23-977" fmla="*/ 1646226 w 1967442"/>
                <a:gd name="connsiteY23-978" fmla="*/ 1487734 h 1883145"/>
                <a:gd name="connsiteX24-979" fmla="*/ 1644113 w 1967442"/>
                <a:gd name="connsiteY24-980" fmla="*/ 1508867 h 1883145"/>
                <a:gd name="connsiteX25-981" fmla="*/ 1667358 w 1967442"/>
                <a:gd name="connsiteY25-982" fmla="*/ 1508867 h 1883145"/>
                <a:gd name="connsiteX26-983" fmla="*/ 1686378 w 1967442"/>
                <a:gd name="connsiteY26-984" fmla="*/ 1485621 h 1883145"/>
                <a:gd name="connsiteX27-985" fmla="*/ 1697209 w 1967442"/>
                <a:gd name="connsiteY27-986" fmla="*/ 1483508 h 1883145"/>
                <a:gd name="connsiteX28-987" fmla="*/ 1800494 w 1967442"/>
                <a:gd name="connsiteY28-988" fmla="*/ 1459997 h 1883145"/>
                <a:gd name="connsiteX29-989" fmla="*/ 1808947 w 1967442"/>
                <a:gd name="connsiteY29-990" fmla="*/ 1462375 h 1883145"/>
                <a:gd name="connsiteX30-991" fmla="*/ 1787814 w 1967442"/>
                <a:gd name="connsiteY30-992" fmla="*/ 1485621 h 1883145"/>
                <a:gd name="connsiteX31-993" fmla="*/ 1745549 w 1967442"/>
                <a:gd name="connsiteY31-994" fmla="*/ 1464488 h 1883145"/>
                <a:gd name="connsiteX32-995" fmla="*/ 1762456 w 1967442"/>
                <a:gd name="connsiteY32-996" fmla="*/ 1464488 h 1883145"/>
                <a:gd name="connsiteX33-997" fmla="*/ 1760342 w 1967442"/>
                <a:gd name="connsiteY33-998" fmla="*/ 1485621 h 1883145"/>
                <a:gd name="connsiteX34-999" fmla="*/ 1777248 w 1967442"/>
                <a:gd name="connsiteY34-1000" fmla="*/ 1485621 h 1883145"/>
                <a:gd name="connsiteX35-1001" fmla="*/ 1792041 w 1967442"/>
                <a:gd name="connsiteY35-1002" fmla="*/ 1462375 h 1883145"/>
                <a:gd name="connsiteX36-1003" fmla="*/ 1800494 w 1967442"/>
                <a:gd name="connsiteY36-1004" fmla="*/ 1459997 h 1883145"/>
                <a:gd name="connsiteX37-1005" fmla="*/ 1187122 w 1967442"/>
                <a:gd name="connsiteY37-1006" fmla="*/ 1428033 h 1883145"/>
                <a:gd name="connsiteX38-1007" fmla="*/ 1255275 w 1967442"/>
                <a:gd name="connsiteY38-1008" fmla="*/ 1439128 h 1883145"/>
                <a:gd name="connsiteX39-1009" fmla="*/ 1227802 w 1967442"/>
                <a:gd name="connsiteY39-1010" fmla="*/ 1456034 h 1883145"/>
                <a:gd name="connsiteX40-1011" fmla="*/ 1122139 w 1967442"/>
                <a:gd name="connsiteY40-1012" fmla="*/ 1439128 h 1883145"/>
                <a:gd name="connsiteX41-1013" fmla="*/ 1187122 w 1967442"/>
                <a:gd name="connsiteY41-1014" fmla="*/ 1428033 h 1883145"/>
                <a:gd name="connsiteX42-1015" fmla="*/ 1923328 w 1967442"/>
                <a:gd name="connsiteY42-1016" fmla="*/ 1407165 h 1883145"/>
                <a:gd name="connsiteX43-1017" fmla="*/ 1942084 w 1967442"/>
                <a:gd name="connsiteY43-1018" fmla="*/ 1430675 h 1883145"/>
                <a:gd name="connsiteX44-1019" fmla="*/ 1967442 w 1967442"/>
                <a:gd name="connsiteY44-1020" fmla="*/ 1447581 h 1883145"/>
                <a:gd name="connsiteX45-1021" fmla="*/ 1868120 w 1967442"/>
                <a:gd name="connsiteY45-1022" fmla="*/ 1517319 h 1883145"/>
                <a:gd name="connsiteX46-1023" fmla="*/ 1544791 w 1967442"/>
                <a:gd name="connsiteY46-1024" fmla="*/ 1792043 h 1883145"/>
                <a:gd name="connsiteX47-1025" fmla="*/ 1441240 w 1967442"/>
                <a:gd name="connsiteY47-1026" fmla="*/ 1851214 h 1883145"/>
                <a:gd name="connsiteX48-1027" fmla="*/ 1432787 w 1967442"/>
                <a:gd name="connsiteY48-1028" fmla="*/ 1842761 h 1883145"/>
                <a:gd name="connsiteX49-1029" fmla="*/ 1475503 w 1967442"/>
                <a:gd name="connsiteY49-1030" fmla="*/ 1819326 h 1883145"/>
                <a:gd name="connsiteX50-1031" fmla="*/ 1654300 w 1967442"/>
                <a:gd name="connsiteY50-1032" fmla="*/ 1689775 h 1883145"/>
                <a:gd name="connsiteX51-1033" fmla="*/ 1914039 w 1967442"/>
                <a:gd name="connsiteY51-1034" fmla="*/ 1459620 h 1883145"/>
                <a:gd name="connsiteX52-1035" fmla="*/ 1893478 w 1967442"/>
                <a:gd name="connsiteY52-1036" fmla="*/ 1420109 h 1883145"/>
                <a:gd name="connsiteX53-1037" fmla="*/ 1923328 w 1967442"/>
                <a:gd name="connsiteY53-1038" fmla="*/ 1407165 h 1883145"/>
                <a:gd name="connsiteX54-1039" fmla="*/ 1238469 w 1967442"/>
                <a:gd name="connsiteY54-1040" fmla="*/ 1382533 h 1883145"/>
                <a:gd name="connsiteX55-1041" fmla="*/ 1261880 w 1967442"/>
                <a:gd name="connsiteY55-1042" fmla="*/ 1382599 h 1883145"/>
                <a:gd name="connsiteX56-1043" fmla="*/ 1301768 w 1967442"/>
                <a:gd name="connsiteY56-1044" fmla="*/ 1392637 h 1883145"/>
                <a:gd name="connsiteX57-1045" fmla="*/ 1301768 w 1967442"/>
                <a:gd name="connsiteY57-1046" fmla="*/ 1409543 h 1883145"/>
                <a:gd name="connsiteX58-1047" fmla="*/ 1210896 w 1967442"/>
                <a:gd name="connsiteY58-1048" fmla="*/ 1388410 h 1883145"/>
                <a:gd name="connsiteX59-1049" fmla="*/ 1238469 w 1967442"/>
                <a:gd name="connsiteY59-1050" fmla="*/ 1382533 h 1883145"/>
                <a:gd name="connsiteX60-1051" fmla="*/ 657224 w 1967442"/>
                <a:gd name="connsiteY60-1052" fmla="*/ 128910 h 1883145"/>
                <a:gd name="connsiteX61-1053" fmla="*/ 659336 w 1967442"/>
                <a:gd name="connsiteY61-1054" fmla="*/ 147929 h 1883145"/>
                <a:gd name="connsiteX62-1055" fmla="*/ 663563 w 1967442"/>
                <a:gd name="connsiteY62-1056" fmla="*/ 196534 h 1883145"/>
                <a:gd name="connsiteX63-1057" fmla="*/ 636091 w 1967442"/>
                <a:gd name="connsiteY63-1058" fmla="*/ 152155 h 1883145"/>
                <a:gd name="connsiteX64-1059" fmla="*/ 640317 w 1967442"/>
                <a:gd name="connsiteY64-1060" fmla="*/ 133136 h 1883145"/>
                <a:gd name="connsiteX65-1061" fmla="*/ 657224 w 1967442"/>
                <a:gd name="connsiteY65-1062" fmla="*/ 128910 h 1883145"/>
                <a:gd name="connsiteX66-1063" fmla="*/ 589599 w 1967442"/>
                <a:gd name="connsiteY66-1064" fmla="*/ 31698 h 1883145"/>
                <a:gd name="connsiteX67-1065" fmla="*/ 598052 w 1967442"/>
                <a:gd name="connsiteY67-1066" fmla="*/ 42264 h 1883145"/>
                <a:gd name="connsiteX68-1067" fmla="*/ 642430 w 1967442"/>
                <a:gd name="connsiteY68-1068" fmla="*/ 224006 h 1883145"/>
                <a:gd name="connsiteX69-1069" fmla="*/ 678356 w 1967442"/>
                <a:gd name="connsiteY69-1070" fmla="*/ 262044 h 1883145"/>
                <a:gd name="connsiteX70-1071" fmla="*/ 710055 w 1967442"/>
                <a:gd name="connsiteY70-1072" fmla="*/ 266271 h 1883145"/>
                <a:gd name="connsiteX71-1073" fmla="*/ 682582 w 1967442"/>
                <a:gd name="connsiteY71-1074" fmla="*/ 283177 h 1883145"/>
                <a:gd name="connsiteX72-1075" fmla="*/ 642430 w 1967442"/>
                <a:gd name="connsiteY72-1076" fmla="*/ 264157 h 1883145"/>
                <a:gd name="connsiteX73-1077" fmla="*/ 629751 w 1967442"/>
                <a:gd name="connsiteY73-1078" fmla="*/ 340235 h 1883145"/>
                <a:gd name="connsiteX74-1079" fmla="*/ 606505 w 1967442"/>
                <a:gd name="connsiteY74-1080" fmla="*/ 420539 h 1883145"/>
                <a:gd name="connsiteX75-1081" fmla="*/ 598052 w 1967442"/>
                <a:gd name="connsiteY75-1082" fmla="*/ 414199 h 1883145"/>
                <a:gd name="connsiteX76-1083" fmla="*/ 627637 w 1967442"/>
                <a:gd name="connsiteY76-1084" fmla="*/ 238798 h 1883145"/>
                <a:gd name="connsiteX77-1085" fmla="*/ 610731 w 1967442"/>
                <a:gd name="connsiteY77-1086" fmla="*/ 158494 h 1883145"/>
                <a:gd name="connsiteX78-1087" fmla="*/ 589599 w 1967442"/>
                <a:gd name="connsiteY78-1088" fmla="*/ 31698 h 1883145"/>
                <a:gd name="connsiteX79-1089" fmla="*/ 1177085 w 1967442"/>
                <a:gd name="connsiteY79-1090" fmla="*/ 0 h 1883145"/>
                <a:gd name="connsiteX80-1091" fmla="*/ 1177085 w 1967442"/>
                <a:gd name="connsiteY80-1092" fmla="*/ 147928 h 1883145"/>
                <a:gd name="connsiteX81-1093" fmla="*/ 1134820 w 1967442"/>
                <a:gd name="connsiteY81-1094" fmla="*/ 333895 h 1883145"/>
                <a:gd name="connsiteX82-1095" fmla="*/ 1071422 w 1967442"/>
                <a:gd name="connsiteY82-1096" fmla="*/ 452238 h 1883145"/>
                <a:gd name="connsiteX83-1097" fmla="*/ 1039723 w 1967442"/>
                <a:gd name="connsiteY83-1098" fmla="*/ 498730 h 1883145"/>
                <a:gd name="connsiteX84-1099" fmla="*/ 1005911 w 1967442"/>
                <a:gd name="connsiteY84-1100" fmla="*/ 576920 h 1883145"/>
                <a:gd name="connsiteX85-1101" fmla="*/ 967872 w 1967442"/>
                <a:gd name="connsiteY85-1102" fmla="*/ 593827 h 1883145"/>
                <a:gd name="connsiteX86-1103" fmla="*/ 750206 w 1967442"/>
                <a:gd name="connsiteY86-1104" fmla="*/ 471257 h 1883145"/>
                <a:gd name="connsiteX87-1105" fmla="*/ 976325 w 1967442"/>
                <a:gd name="connsiteY87-1106" fmla="*/ 585374 h 1883145"/>
                <a:gd name="connsiteX88-1107" fmla="*/ 1029157 w 1967442"/>
                <a:gd name="connsiteY88-1108" fmla="*/ 500843 h 1883145"/>
                <a:gd name="connsiteX89-1109" fmla="*/ 1069309 w 1967442"/>
                <a:gd name="connsiteY89-1110" fmla="*/ 443785 h 1883145"/>
                <a:gd name="connsiteX90-1111" fmla="*/ 1168632 w 1967442"/>
                <a:gd name="connsiteY90-1112" fmla="*/ 145815 h 1883145"/>
                <a:gd name="connsiteX91-1113" fmla="*/ 1164406 w 1967442"/>
                <a:gd name="connsiteY91-1114" fmla="*/ 12680 h 1883145"/>
                <a:gd name="connsiteX92-1115" fmla="*/ 1177085 w 1967442"/>
                <a:gd name="connsiteY92-1116" fmla="*/ 0 h 188314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  <a:cxn ang="0">
                  <a:pos x="connsiteX38-77" y="connsiteY38-78"/>
                </a:cxn>
                <a:cxn ang="0">
                  <a:pos x="connsiteX39-79" y="connsiteY39-80"/>
                </a:cxn>
                <a:cxn ang="0">
                  <a:pos x="connsiteX40-81" y="connsiteY40-82"/>
                </a:cxn>
                <a:cxn ang="0">
                  <a:pos x="connsiteX41-83" y="connsiteY41-84"/>
                </a:cxn>
                <a:cxn ang="0">
                  <a:pos x="connsiteX42-85" y="connsiteY42-86"/>
                </a:cxn>
                <a:cxn ang="0">
                  <a:pos x="connsiteX43-87" y="connsiteY43-88"/>
                </a:cxn>
                <a:cxn ang="0">
                  <a:pos x="connsiteX44-89" y="connsiteY44-90"/>
                </a:cxn>
                <a:cxn ang="0">
                  <a:pos x="connsiteX45-91" y="connsiteY45-92"/>
                </a:cxn>
                <a:cxn ang="0">
                  <a:pos x="connsiteX46-93" y="connsiteY46-94"/>
                </a:cxn>
                <a:cxn ang="0">
                  <a:pos x="connsiteX47-95" y="connsiteY47-96"/>
                </a:cxn>
                <a:cxn ang="0">
                  <a:pos x="connsiteX48-97" y="connsiteY48-98"/>
                </a:cxn>
                <a:cxn ang="0">
                  <a:pos x="connsiteX49-99" y="connsiteY49-100"/>
                </a:cxn>
                <a:cxn ang="0">
                  <a:pos x="connsiteX50-101" y="connsiteY50-102"/>
                </a:cxn>
                <a:cxn ang="0">
                  <a:pos x="connsiteX51-103" y="connsiteY51-104"/>
                </a:cxn>
                <a:cxn ang="0">
                  <a:pos x="connsiteX52-105" y="connsiteY52-106"/>
                </a:cxn>
                <a:cxn ang="0">
                  <a:pos x="connsiteX53-107" y="connsiteY53-108"/>
                </a:cxn>
                <a:cxn ang="0">
                  <a:pos x="connsiteX54-109" y="connsiteY54-110"/>
                </a:cxn>
                <a:cxn ang="0">
                  <a:pos x="connsiteX55-111" y="connsiteY55-112"/>
                </a:cxn>
                <a:cxn ang="0">
                  <a:pos x="connsiteX56-113" y="connsiteY56-114"/>
                </a:cxn>
                <a:cxn ang="0">
                  <a:pos x="connsiteX57-115" y="connsiteY57-116"/>
                </a:cxn>
                <a:cxn ang="0">
                  <a:pos x="connsiteX58-117" y="connsiteY58-118"/>
                </a:cxn>
                <a:cxn ang="0">
                  <a:pos x="connsiteX59-119" y="connsiteY59-120"/>
                </a:cxn>
                <a:cxn ang="0">
                  <a:pos x="connsiteX60-121" y="connsiteY60-122"/>
                </a:cxn>
                <a:cxn ang="0">
                  <a:pos x="connsiteX61-123" y="connsiteY61-124"/>
                </a:cxn>
                <a:cxn ang="0">
                  <a:pos x="connsiteX62-125" y="connsiteY62-126"/>
                </a:cxn>
                <a:cxn ang="0">
                  <a:pos x="connsiteX63-127" y="connsiteY63-128"/>
                </a:cxn>
                <a:cxn ang="0">
                  <a:pos x="connsiteX64-129" y="connsiteY64-130"/>
                </a:cxn>
                <a:cxn ang="0">
                  <a:pos x="connsiteX65-131" y="connsiteY65-132"/>
                </a:cxn>
                <a:cxn ang="0">
                  <a:pos x="connsiteX66-133" y="connsiteY66-134"/>
                </a:cxn>
                <a:cxn ang="0">
                  <a:pos x="connsiteX67-135" y="connsiteY67-136"/>
                </a:cxn>
                <a:cxn ang="0">
                  <a:pos x="connsiteX68-137" y="connsiteY68-138"/>
                </a:cxn>
                <a:cxn ang="0">
                  <a:pos x="connsiteX69-139" y="connsiteY69-140"/>
                </a:cxn>
                <a:cxn ang="0">
                  <a:pos x="connsiteX70-141" y="connsiteY70-142"/>
                </a:cxn>
                <a:cxn ang="0">
                  <a:pos x="connsiteX71-143" y="connsiteY71-144"/>
                </a:cxn>
                <a:cxn ang="0">
                  <a:pos x="connsiteX72-145" y="connsiteY72-146"/>
                </a:cxn>
                <a:cxn ang="0">
                  <a:pos x="connsiteX73-147" y="connsiteY73-148"/>
                </a:cxn>
                <a:cxn ang="0">
                  <a:pos x="connsiteX74-149" y="connsiteY74-150"/>
                </a:cxn>
                <a:cxn ang="0">
                  <a:pos x="connsiteX75-151" y="connsiteY75-152"/>
                </a:cxn>
                <a:cxn ang="0">
                  <a:pos x="connsiteX76-153" y="connsiteY76-154"/>
                </a:cxn>
                <a:cxn ang="0">
                  <a:pos x="connsiteX77-155" y="connsiteY77-156"/>
                </a:cxn>
                <a:cxn ang="0">
                  <a:pos x="connsiteX78-157" y="connsiteY78-158"/>
                </a:cxn>
                <a:cxn ang="0">
                  <a:pos x="connsiteX79-159" y="connsiteY79-160"/>
                </a:cxn>
                <a:cxn ang="0">
                  <a:pos x="connsiteX80-161" y="connsiteY80-162"/>
                </a:cxn>
                <a:cxn ang="0">
                  <a:pos x="connsiteX81-163" y="connsiteY81-164"/>
                </a:cxn>
                <a:cxn ang="0">
                  <a:pos x="connsiteX82-165" y="connsiteY82-166"/>
                </a:cxn>
                <a:cxn ang="0">
                  <a:pos x="connsiteX83-167" y="connsiteY83-168"/>
                </a:cxn>
                <a:cxn ang="0">
                  <a:pos x="connsiteX84-169" y="connsiteY84-170"/>
                </a:cxn>
                <a:cxn ang="0">
                  <a:pos x="connsiteX85-171" y="connsiteY85-172"/>
                </a:cxn>
                <a:cxn ang="0">
                  <a:pos x="connsiteX86-173" y="connsiteY86-174"/>
                </a:cxn>
                <a:cxn ang="0">
                  <a:pos x="connsiteX87-175" y="connsiteY87-176"/>
                </a:cxn>
                <a:cxn ang="0">
                  <a:pos x="connsiteX88-177" y="connsiteY88-178"/>
                </a:cxn>
                <a:cxn ang="0">
                  <a:pos x="connsiteX89-179" y="connsiteY89-180"/>
                </a:cxn>
                <a:cxn ang="0">
                  <a:pos x="connsiteX90-181" y="connsiteY90-182"/>
                </a:cxn>
                <a:cxn ang="0">
                  <a:pos x="connsiteX91-183" y="connsiteY91-184"/>
                </a:cxn>
                <a:cxn ang="0">
                  <a:pos x="connsiteX92-185" y="connsiteY92-186"/>
                </a:cxn>
              </a:cxnLst>
              <a:rect l="l" t="t" r="r" b="b"/>
              <a:pathLst>
                <a:path w="1967442" h="1883145">
                  <a:moveTo>
                    <a:pt x="16907" y="1749777"/>
                  </a:moveTo>
                  <a:cubicBezTo>
                    <a:pt x="31699" y="1787817"/>
                    <a:pt x="40152" y="1808949"/>
                    <a:pt x="59172" y="1832195"/>
                  </a:cubicBezTo>
                  <a:cubicBezTo>
                    <a:pt x="97211" y="1880800"/>
                    <a:pt x="133136" y="1874460"/>
                    <a:pt x="173288" y="1857554"/>
                  </a:cubicBezTo>
                  <a:cubicBezTo>
                    <a:pt x="224007" y="1838535"/>
                    <a:pt x="270498" y="1823741"/>
                    <a:pt x="323329" y="1817402"/>
                  </a:cubicBezTo>
                  <a:cubicBezTo>
                    <a:pt x="338122" y="1815289"/>
                    <a:pt x="350802" y="1813175"/>
                    <a:pt x="359255" y="1811062"/>
                  </a:cubicBezTo>
                  <a:cubicBezTo>
                    <a:pt x="344462" y="1827968"/>
                    <a:pt x="350802" y="1838535"/>
                    <a:pt x="346576" y="1851215"/>
                  </a:cubicBezTo>
                  <a:cubicBezTo>
                    <a:pt x="348689" y="1830082"/>
                    <a:pt x="346576" y="1821629"/>
                    <a:pt x="327556" y="1825855"/>
                  </a:cubicBezTo>
                  <a:cubicBezTo>
                    <a:pt x="270498" y="1838535"/>
                    <a:pt x="228232" y="1851215"/>
                    <a:pt x="177515" y="1872347"/>
                  </a:cubicBezTo>
                  <a:cubicBezTo>
                    <a:pt x="145816" y="1882914"/>
                    <a:pt x="92984" y="1899820"/>
                    <a:pt x="50719" y="1842761"/>
                  </a:cubicBezTo>
                  <a:cubicBezTo>
                    <a:pt x="31699" y="1815289"/>
                    <a:pt x="27473" y="1804723"/>
                    <a:pt x="12680" y="1779363"/>
                  </a:cubicBezTo>
                  <a:cubicBezTo>
                    <a:pt x="8453" y="1768797"/>
                    <a:pt x="10566" y="1762457"/>
                    <a:pt x="0" y="1751891"/>
                  </a:cubicBezTo>
                  <a:cubicBezTo>
                    <a:pt x="12680" y="1751891"/>
                    <a:pt x="12680" y="1751891"/>
                    <a:pt x="16907" y="1749777"/>
                  </a:cubicBezTo>
                  <a:close/>
                  <a:moveTo>
                    <a:pt x="1572262" y="1487733"/>
                  </a:moveTo>
                  <a:cubicBezTo>
                    <a:pt x="1576489" y="1508866"/>
                    <a:pt x="1606075" y="1527886"/>
                    <a:pt x="1587056" y="1536339"/>
                  </a:cubicBezTo>
                  <a:cubicBezTo>
                    <a:pt x="1563810" y="1549018"/>
                    <a:pt x="1559583" y="1525773"/>
                    <a:pt x="1532111" y="1513093"/>
                  </a:cubicBezTo>
                  <a:cubicBezTo>
                    <a:pt x="1525770" y="1510980"/>
                    <a:pt x="1519431" y="1504640"/>
                    <a:pt x="1515204" y="1500413"/>
                  </a:cubicBezTo>
                  <a:cubicBezTo>
                    <a:pt x="1519431" y="1500413"/>
                    <a:pt x="1529997" y="1502526"/>
                    <a:pt x="1532111" y="1502526"/>
                  </a:cubicBezTo>
                  <a:cubicBezTo>
                    <a:pt x="1540563" y="1504640"/>
                    <a:pt x="1561696" y="1534225"/>
                    <a:pt x="1580716" y="1529998"/>
                  </a:cubicBezTo>
                  <a:cubicBezTo>
                    <a:pt x="1593395" y="1527886"/>
                    <a:pt x="1557469" y="1494074"/>
                    <a:pt x="1572262" y="1487733"/>
                  </a:cubicBezTo>
                  <a:close/>
                  <a:moveTo>
                    <a:pt x="1697209" y="1483508"/>
                  </a:moveTo>
                  <a:cubicBezTo>
                    <a:pt x="1700114" y="1485093"/>
                    <a:pt x="1703284" y="1487734"/>
                    <a:pt x="1709624" y="1487734"/>
                  </a:cubicBezTo>
                  <a:cubicBezTo>
                    <a:pt x="1699057" y="1496188"/>
                    <a:pt x="1694831" y="1502527"/>
                    <a:pt x="1682151" y="1510981"/>
                  </a:cubicBezTo>
                  <a:cubicBezTo>
                    <a:pt x="1639886" y="1540566"/>
                    <a:pt x="1644113" y="1542680"/>
                    <a:pt x="1625093" y="1489848"/>
                  </a:cubicBezTo>
                  <a:cubicBezTo>
                    <a:pt x="1639886" y="1489848"/>
                    <a:pt x="1633546" y="1487734"/>
                    <a:pt x="1646226" y="1487734"/>
                  </a:cubicBezTo>
                  <a:cubicBezTo>
                    <a:pt x="1641999" y="1496188"/>
                    <a:pt x="1635659" y="1494074"/>
                    <a:pt x="1644113" y="1508867"/>
                  </a:cubicBezTo>
                  <a:cubicBezTo>
                    <a:pt x="1648340" y="1517320"/>
                    <a:pt x="1658906" y="1515207"/>
                    <a:pt x="1667358" y="1508867"/>
                  </a:cubicBezTo>
                  <a:cubicBezTo>
                    <a:pt x="1673698" y="1502527"/>
                    <a:pt x="1684264" y="1496188"/>
                    <a:pt x="1686378" y="1485621"/>
                  </a:cubicBezTo>
                  <a:cubicBezTo>
                    <a:pt x="1691661" y="1481395"/>
                    <a:pt x="1694303" y="1481923"/>
                    <a:pt x="1697209" y="1483508"/>
                  </a:cubicBezTo>
                  <a:close/>
                  <a:moveTo>
                    <a:pt x="1800494" y="1459997"/>
                  </a:moveTo>
                  <a:cubicBezTo>
                    <a:pt x="1802608" y="1461318"/>
                    <a:pt x="1804721" y="1463432"/>
                    <a:pt x="1808947" y="1462375"/>
                  </a:cubicBezTo>
                  <a:cubicBezTo>
                    <a:pt x="1800495" y="1470829"/>
                    <a:pt x="1796268" y="1477168"/>
                    <a:pt x="1787814" y="1485621"/>
                  </a:cubicBezTo>
                  <a:cubicBezTo>
                    <a:pt x="1756115" y="1515207"/>
                    <a:pt x="1760342" y="1517320"/>
                    <a:pt x="1745549" y="1464488"/>
                  </a:cubicBezTo>
                  <a:lnTo>
                    <a:pt x="1762456" y="1464488"/>
                  </a:lnTo>
                  <a:cubicBezTo>
                    <a:pt x="1758229" y="1472942"/>
                    <a:pt x="1754003" y="1470829"/>
                    <a:pt x="1760342" y="1485621"/>
                  </a:cubicBezTo>
                  <a:cubicBezTo>
                    <a:pt x="1764569" y="1494074"/>
                    <a:pt x="1770909" y="1491961"/>
                    <a:pt x="1777248" y="1485621"/>
                  </a:cubicBezTo>
                  <a:cubicBezTo>
                    <a:pt x="1783589" y="1479281"/>
                    <a:pt x="1789928" y="1472942"/>
                    <a:pt x="1792041" y="1462375"/>
                  </a:cubicBezTo>
                  <a:cubicBezTo>
                    <a:pt x="1796268" y="1458148"/>
                    <a:pt x="1798381" y="1458677"/>
                    <a:pt x="1800494" y="1459997"/>
                  </a:cubicBezTo>
                  <a:close/>
                  <a:moveTo>
                    <a:pt x="1187122" y="1428033"/>
                  </a:moveTo>
                  <a:cubicBezTo>
                    <a:pt x="1208783" y="1428033"/>
                    <a:pt x="1230972" y="1431732"/>
                    <a:pt x="1255275" y="1439128"/>
                  </a:cubicBezTo>
                  <a:cubicBezTo>
                    <a:pt x="1246822" y="1443355"/>
                    <a:pt x="1238369" y="1449695"/>
                    <a:pt x="1227802" y="1456034"/>
                  </a:cubicBezTo>
                  <a:cubicBezTo>
                    <a:pt x="1198217" y="1420109"/>
                    <a:pt x="1158065" y="1451808"/>
                    <a:pt x="1122139" y="1439128"/>
                  </a:cubicBezTo>
                  <a:cubicBezTo>
                    <a:pt x="1144329" y="1431732"/>
                    <a:pt x="1165461" y="1428033"/>
                    <a:pt x="1187122" y="1428033"/>
                  </a:cubicBezTo>
                  <a:close/>
                  <a:moveTo>
                    <a:pt x="1923328" y="1407165"/>
                  </a:moveTo>
                  <a:cubicBezTo>
                    <a:pt x="1932045" y="1407429"/>
                    <a:pt x="1938913" y="1413769"/>
                    <a:pt x="1942084" y="1430675"/>
                  </a:cubicBezTo>
                  <a:cubicBezTo>
                    <a:pt x="1946309" y="1447581"/>
                    <a:pt x="1958990" y="1443355"/>
                    <a:pt x="1967442" y="1447581"/>
                  </a:cubicBezTo>
                  <a:cubicBezTo>
                    <a:pt x="1925177" y="1460260"/>
                    <a:pt x="1895592" y="1487734"/>
                    <a:pt x="1868120" y="1517319"/>
                  </a:cubicBezTo>
                  <a:cubicBezTo>
                    <a:pt x="1770909" y="1620869"/>
                    <a:pt x="1652567" y="1699059"/>
                    <a:pt x="1544791" y="1792043"/>
                  </a:cubicBezTo>
                  <a:cubicBezTo>
                    <a:pt x="1513092" y="1819515"/>
                    <a:pt x="1477166" y="1834308"/>
                    <a:pt x="1441240" y="1851214"/>
                  </a:cubicBezTo>
                  <a:lnTo>
                    <a:pt x="1432787" y="1842761"/>
                  </a:lnTo>
                  <a:cubicBezTo>
                    <a:pt x="1430674" y="1819515"/>
                    <a:pt x="1438584" y="1844824"/>
                    <a:pt x="1475503" y="1819326"/>
                  </a:cubicBezTo>
                  <a:cubicBezTo>
                    <a:pt x="1512422" y="1793828"/>
                    <a:pt x="1581211" y="1749726"/>
                    <a:pt x="1654300" y="1689775"/>
                  </a:cubicBezTo>
                  <a:cubicBezTo>
                    <a:pt x="1727389" y="1629824"/>
                    <a:pt x="1833735" y="1535697"/>
                    <a:pt x="1914039" y="1459620"/>
                  </a:cubicBezTo>
                  <a:cubicBezTo>
                    <a:pt x="1930945" y="1442714"/>
                    <a:pt x="1912498" y="1434902"/>
                    <a:pt x="1893478" y="1420109"/>
                  </a:cubicBezTo>
                  <a:cubicBezTo>
                    <a:pt x="1904044" y="1412712"/>
                    <a:pt x="1914611" y="1406901"/>
                    <a:pt x="1923328" y="1407165"/>
                  </a:cubicBezTo>
                  <a:close/>
                  <a:moveTo>
                    <a:pt x="1238469" y="1382533"/>
                  </a:moveTo>
                  <a:cubicBezTo>
                    <a:pt x="1246889" y="1381675"/>
                    <a:pt x="1254616" y="1381807"/>
                    <a:pt x="1261880" y="1382599"/>
                  </a:cubicBezTo>
                  <a:cubicBezTo>
                    <a:pt x="1276408" y="1384184"/>
                    <a:pt x="1289088" y="1388410"/>
                    <a:pt x="1301768" y="1392637"/>
                  </a:cubicBezTo>
                  <a:cubicBezTo>
                    <a:pt x="1303881" y="1398977"/>
                    <a:pt x="1301768" y="1403204"/>
                    <a:pt x="1301768" y="1409543"/>
                  </a:cubicBezTo>
                  <a:cubicBezTo>
                    <a:pt x="1278521" y="1394750"/>
                    <a:pt x="1251049" y="1390523"/>
                    <a:pt x="1210896" y="1388410"/>
                  </a:cubicBezTo>
                  <a:cubicBezTo>
                    <a:pt x="1220935" y="1385241"/>
                    <a:pt x="1230048" y="1383392"/>
                    <a:pt x="1238469" y="1382533"/>
                  </a:cubicBezTo>
                  <a:close/>
                  <a:moveTo>
                    <a:pt x="657224" y="128910"/>
                  </a:moveTo>
                  <a:cubicBezTo>
                    <a:pt x="672017" y="133136"/>
                    <a:pt x="661450" y="141589"/>
                    <a:pt x="659336" y="147929"/>
                  </a:cubicBezTo>
                  <a:cubicBezTo>
                    <a:pt x="655111" y="164835"/>
                    <a:pt x="684696" y="177514"/>
                    <a:pt x="663563" y="196534"/>
                  </a:cubicBezTo>
                  <a:cubicBezTo>
                    <a:pt x="646657" y="185968"/>
                    <a:pt x="648770" y="164835"/>
                    <a:pt x="636091" y="152155"/>
                  </a:cubicBezTo>
                  <a:cubicBezTo>
                    <a:pt x="629751" y="145815"/>
                    <a:pt x="633978" y="137363"/>
                    <a:pt x="640317" y="133136"/>
                  </a:cubicBezTo>
                  <a:cubicBezTo>
                    <a:pt x="644544" y="131022"/>
                    <a:pt x="652997" y="126797"/>
                    <a:pt x="657224" y="128910"/>
                  </a:cubicBezTo>
                  <a:close/>
                  <a:moveTo>
                    <a:pt x="589599" y="31698"/>
                  </a:moveTo>
                  <a:cubicBezTo>
                    <a:pt x="595938" y="38038"/>
                    <a:pt x="595938" y="38038"/>
                    <a:pt x="598052" y="42264"/>
                  </a:cubicBezTo>
                  <a:cubicBezTo>
                    <a:pt x="560013" y="112003"/>
                    <a:pt x="625525" y="116229"/>
                    <a:pt x="642430" y="224006"/>
                  </a:cubicBezTo>
                  <a:cubicBezTo>
                    <a:pt x="644543" y="240912"/>
                    <a:pt x="661449" y="259930"/>
                    <a:pt x="678356" y="262044"/>
                  </a:cubicBezTo>
                  <a:cubicBezTo>
                    <a:pt x="688923" y="264157"/>
                    <a:pt x="699489" y="266271"/>
                    <a:pt x="710055" y="266271"/>
                  </a:cubicBezTo>
                  <a:cubicBezTo>
                    <a:pt x="731188" y="266271"/>
                    <a:pt x="693148" y="287403"/>
                    <a:pt x="682582" y="283177"/>
                  </a:cubicBezTo>
                  <a:cubicBezTo>
                    <a:pt x="663563" y="276837"/>
                    <a:pt x="648770" y="268384"/>
                    <a:pt x="642430" y="264157"/>
                  </a:cubicBezTo>
                  <a:cubicBezTo>
                    <a:pt x="633977" y="259930"/>
                    <a:pt x="633977" y="316989"/>
                    <a:pt x="629751" y="340235"/>
                  </a:cubicBezTo>
                  <a:cubicBezTo>
                    <a:pt x="623411" y="374047"/>
                    <a:pt x="617071" y="390953"/>
                    <a:pt x="606505" y="420539"/>
                  </a:cubicBezTo>
                  <a:cubicBezTo>
                    <a:pt x="602278" y="412085"/>
                    <a:pt x="608619" y="420539"/>
                    <a:pt x="598052" y="414199"/>
                  </a:cubicBezTo>
                  <a:cubicBezTo>
                    <a:pt x="619185" y="352914"/>
                    <a:pt x="627637" y="300083"/>
                    <a:pt x="627637" y="238798"/>
                  </a:cubicBezTo>
                  <a:cubicBezTo>
                    <a:pt x="627637" y="213439"/>
                    <a:pt x="623411" y="177514"/>
                    <a:pt x="610731" y="158494"/>
                  </a:cubicBezTo>
                  <a:cubicBezTo>
                    <a:pt x="570579" y="103549"/>
                    <a:pt x="568466" y="80304"/>
                    <a:pt x="589599" y="31698"/>
                  </a:cubicBezTo>
                  <a:close/>
                  <a:moveTo>
                    <a:pt x="1177085" y="0"/>
                  </a:moveTo>
                  <a:cubicBezTo>
                    <a:pt x="1177085" y="52831"/>
                    <a:pt x="1187652" y="95097"/>
                    <a:pt x="1177085" y="147928"/>
                  </a:cubicBezTo>
                  <a:cubicBezTo>
                    <a:pt x="1139047" y="204987"/>
                    <a:pt x="1141160" y="270497"/>
                    <a:pt x="1134820" y="333895"/>
                  </a:cubicBezTo>
                  <a:cubicBezTo>
                    <a:pt x="1128480" y="380387"/>
                    <a:pt x="1101008" y="416313"/>
                    <a:pt x="1071422" y="452238"/>
                  </a:cubicBezTo>
                  <a:cubicBezTo>
                    <a:pt x="1060856" y="467031"/>
                    <a:pt x="1039723" y="498730"/>
                    <a:pt x="1039723" y="498730"/>
                  </a:cubicBezTo>
                  <a:cubicBezTo>
                    <a:pt x="1033384" y="513522"/>
                    <a:pt x="1016478" y="551562"/>
                    <a:pt x="1005911" y="576920"/>
                  </a:cubicBezTo>
                  <a:cubicBezTo>
                    <a:pt x="999571" y="591713"/>
                    <a:pt x="982665" y="598053"/>
                    <a:pt x="967872" y="593827"/>
                  </a:cubicBezTo>
                  <a:cubicBezTo>
                    <a:pt x="889682" y="566354"/>
                    <a:pt x="811491" y="532542"/>
                    <a:pt x="750206" y="471257"/>
                  </a:cubicBezTo>
                  <a:cubicBezTo>
                    <a:pt x="807264" y="515636"/>
                    <a:pt x="910815" y="562128"/>
                    <a:pt x="976325" y="585374"/>
                  </a:cubicBezTo>
                  <a:cubicBezTo>
                    <a:pt x="991118" y="589600"/>
                    <a:pt x="1010137" y="532542"/>
                    <a:pt x="1029157" y="500843"/>
                  </a:cubicBezTo>
                  <a:cubicBezTo>
                    <a:pt x="1029157" y="500843"/>
                    <a:pt x="1058743" y="456465"/>
                    <a:pt x="1069309" y="443785"/>
                  </a:cubicBezTo>
                  <a:cubicBezTo>
                    <a:pt x="1179198" y="319103"/>
                    <a:pt x="1094668" y="281064"/>
                    <a:pt x="1168632" y="145815"/>
                  </a:cubicBezTo>
                  <a:cubicBezTo>
                    <a:pt x="1172859" y="90871"/>
                    <a:pt x="1168632" y="57058"/>
                    <a:pt x="1164406" y="12680"/>
                  </a:cubicBezTo>
                  <a:cubicBezTo>
                    <a:pt x="1174972" y="6341"/>
                    <a:pt x="1166519" y="6341"/>
                    <a:pt x="1177085" y="0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1801118" y="1230989"/>
              <a:ext cx="1521545" cy="1141159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tx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1193973" y="6195111"/>
            <a:ext cx="602152" cy="1917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Rectangle 33"/>
          <p:cNvSpPr/>
          <p:nvPr/>
        </p:nvSpPr>
        <p:spPr>
          <a:xfrm>
            <a:off x="1783655" y="6136544"/>
            <a:ext cx="602152" cy="1917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3" name="Ink 22"/>
              <p14:cNvContentPartPr/>
              <p14:nvPr/>
            </p14:nvContentPartPr>
            <p14:xfrm>
              <a:off x="3803760" y="2228760"/>
              <a:ext cx="7270920" cy="403920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2"/>
            </p:blipFill>
            <p:spPr>
              <a:xfrm>
                <a:off x="3803760" y="2228760"/>
                <a:ext cx="7270920" cy="40392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 err="1"/>
              <a:t>Bagaimana</a:t>
            </a:r>
            <a:r>
              <a:rPr lang="en-US" sz="4800" dirty="0"/>
              <a:t> </a:t>
            </a:r>
            <a:r>
              <a:rPr lang="en-US" sz="4800" dirty="0" err="1"/>
              <a:t>Mekanisme</a:t>
            </a:r>
            <a:r>
              <a:rPr lang="en-US" sz="4800" dirty="0"/>
              <a:t> Pada Website ?</a:t>
            </a:r>
            <a:endParaRPr lang="en-US" sz="4800" dirty="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>
            <a:off x="1514629" y="1857089"/>
            <a:ext cx="9345340" cy="4661402"/>
          </a:xfrm>
          <a:custGeom>
            <a:avLst/>
            <a:gdLst>
              <a:gd name="T0" fmla="*/ 3609 w 5720"/>
              <a:gd name="T1" fmla="*/ 2874 h 3503"/>
              <a:gd name="T2" fmla="*/ 5106 w 5720"/>
              <a:gd name="T3" fmla="*/ 1874 h 3503"/>
              <a:gd name="T4" fmla="*/ 5015 w 5720"/>
              <a:gd name="T5" fmla="*/ 1600 h 3503"/>
              <a:gd name="T6" fmla="*/ 5022 w 5720"/>
              <a:gd name="T7" fmla="*/ 1512 h 3503"/>
              <a:gd name="T8" fmla="*/ 4997 w 5720"/>
              <a:gd name="T9" fmla="*/ 1441 h 3503"/>
              <a:gd name="T10" fmla="*/ 3851 w 5720"/>
              <a:gd name="T11" fmla="*/ 701 h 3503"/>
              <a:gd name="T12" fmla="*/ 3740 w 5720"/>
              <a:gd name="T13" fmla="*/ 838 h 3503"/>
              <a:gd name="T14" fmla="*/ 3769 w 5720"/>
              <a:gd name="T15" fmla="*/ 1236 h 3503"/>
              <a:gd name="T16" fmla="*/ 3844 w 5720"/>
              <a:gd name="T17" fmla="*/ 954 h 3503"/>
              <a:gd name="T18" fmla="*/ 298 w 5720"/>
              <a:gd name="T19" fmla="*/ 240 h 3503"/>
              <a:gd name="T20" fmla="*/ 466 w 5720"/>
              <a:gd name="T21" fmla="*/ 185 h 3503"/>
              <a:gd name="T22" fmla="*/ 2104 w 5720"/>
              <a:gd name="T23" fmla="*/ 283 h 3503"/>
              <a:gd name="T24" fmla="*/ 3060 w 5720"/>
              <a:gd name="T25" fmla="*/ 354 h 3503"/>
              <a:gd name="T26" fmla="*/ 3537 w 5720"/>
              <a:gd name="T27" fmla="*/ 438 h 3503"/>
              <a:gd name="T28" fmla="*/ 3411 w 5720"/>
              <a:gd name="T29" fmla="*/ 594 h 3503"/>
              <a:gd name="T30" fmla="*/ 3731 w 5720"/>
              <a:gd name="T31" fmla="*/ 598 h 3503"/>
              <a:gd name="T32" fmla="*/ 4077 w 5720"/>
              <a:gd name="T33" fmla="*/ 643 h 3503"/>
              <a:gd name="T34" fmla="*/ 4128 w 5720"/>
              <a:gd name="T35" fmla="*/ 929 h 3503"/>
              <a:gd name="T36" fmla="*/ 4293 w 5720"/>
              <a:gd name="T37" fmla="*/ 1105 h 3503"/>
              <a:gd name="T38" fmla="*/ 4375 w 5720"/>
              <a:gd name="T39" fmla="*/ 1229 h 3503"/>
              <a:gd name="T40" fmla="*/ 4866 w 5720"/>
              <a:gd name="T41" fmla="*/ 800 h 3503"/>
              <a:gd name="T42" fmla="*/ 5313 w 5720"/>
              <a:gd name="T43" fmla="*/ 440 h 3503"/>
              <a:gd name="T44" fmla="*/ 5424 w 5720"/>
              <a:gd name="T45" fmla="*/ 127 h 3503"/>
              <a:gd name="T46" fmla="*/ 5678 w 5720"/>
              <a:gd name="T47" fmla="*/ 376 h 3503"/>
              <a:gd name="T48" fmla="*/ 5551 w 5720"/>
              <a:gd name="T49" fmla="*/ 600 h 3503"/>
              <a:gd name="T50" fmla="*/ 5446 w 5720"/>
              <a:gd name="T51" fmla="*/ 838 h 3503"/>
              <a:gd name="T52" fmla="*/ 5482 w 5720"/>
              <a:gd name="T53" fmla="*/ 970 h 3503"/>
              <a:gd name="T54" fmla="*/ 5197 w 5720"/>
              <a:gd name="T55" fmla="*/ 1183 h 3503"/>
              <a:gd name="T56" fmla="*/ 5140 w 5720"/>
              <a:gd name="T57" fmla="*/ 1434 h 3503"/>
              <a:gd name="T58" fmla="*/ 5155 w 5720"/>
              <a:gd name="T59" fmla="*/ 1538 h 3503"/>
              <a:gd name="T60" fmla="*/ 5073 w 5720"/>
              <a:gd name="T61" fmla="*/ 1600 h 3503"/>
              <a:gd name="T62" fmla="*/ 5064 w 5720"/>
              <a:gd name="T63" fmla="*/ 1701 h 3503"/>
              <a:gd name="T64" fmla="*/ 5133 w 5720"/>
              <a:gd name="T65" fmla="*/ 1976 h 3503"/>
              <a:gd name="T66" fmla="*/ 5048 w 5720"/>
              <a:gd name="T67" fmla="*/ 2083 h 3503"/>
              <a:gd name="T68" fmla="*/ 4797 w 5720"/>
              <a:gd name="T69" fmla="*/ 2347 h 3503"/>
              <a:gd name="T70" fmla="*/ 4669 w 5720"/>
              <a:gd name="T71" fmla="*/ 2505 h 3503"/>
              <a:gd name="T72" fmla="*/ 4768 w 5720"/>
              <a:gd name="T73" fmla="*/ 2923 h 3503"/>
              <a:gd name="T74" fmla="*/ 4909 w 5720"/>
              <a:gd name="T75" fmla="*/ 3414 h 3503"/>
              <a:gd name="T76" fmla="*/ 4702 w 5720"/>
              <a:gd name="T77" fmla="*/ 3350 h 3503"/>
              <a:gd name="T78" fmla="*/ 4549 w 5720"/>
              <a:gd name="T79" fmla="*/ 3112 h 3503"/>
              <a:gd name="T80" fmla="*/ 4197 w 5720"/>
              <a:gd name="T81" fmla="*/ 2905 h 3503"/>
              <a:gd name="T82" fmla="*/ 3875 w 5720"/>
              <a:gd name="T83" fmla="*/ 2863 h 3503"/>
              <a:gd name="T84" fmla="*/ 3706 w 5720"/>
              <a:gd name="T85" fmla="*/ 2885 h 3503"/>
              <a:gd name="T86" fmla="*/ 3713 w 5720"/>
              <a:gd name="T87" fmla="*/ 2952 h 3503"/>
              <a:gd name="T88" fmla="*/ 3733 w 5720"/>
              <a:gd name="T89" fmla="*/ 3043 h 3503"/>
              <a:gd name="T90" fmla="*/ 3582 w 5720"/>
              <a:gd name="T91" fmla="*/ 3038 h 3503"/>
              <a:gd name="T92" fmla="*/ 3326 w 5720"/>
              <a:gd name="T93" fmla="*/ 2989 h 3503"/>
              <a:gd name="T94" fmla="*/ 2886 w 5720"/>
              <a:gd name="T95" fmla="*/ 3140 h 3503"/>
              <a:gd name="T96" fmla="*/ 2855 w 5720"/>
              <a:gd name="T97" fmla="*/ 3160 h 3503"/>
              <a:gd name="T98" fmla="*/ 2758 w 5720"/>
              <a:gd name="T99" fmla="*/ 3334 h 3503"/>
              <a:gd name="T100" fmla="*/ 2657 w 5720"/>
              <a:gd name="T101" fmla="*/ 3458 h 3503"/>
              <a:gd name="T102" fmla="*/ 2264 w 5720"/>
              <a:gd name="T103" fmla="*/ 2936 h 3503"/>
              <a:gd name="T104" fmla="*/ 1884 w 5720"/>
              <a:gd name="T105" fmla="*/ 2901 h 3503"/>
              <a:gd name="T106" fmla="*/ 1378 w 5720"/>
              <a:gd name="T107" fmla="*/ 2652 h 3503"/>
              <a:gd name="T108" fmla="*/ 577 w 5720"/>
              <a:gd name="T109" fmla="*/ 2358 h 3503"/>
              <a:gd name="T110" fmla="*/ 344 w 5720"/>
              <a:gd name="T111" fmla="*/ 2047 h 3503"/>
              <a:gd name="T112" fmla="*/ 111 w 5720"/>
              <a:gd name="T113" fmla="*/ 1700 h 3503"/>
              <a:gd name="T114" fmla="*/ 84 w 5720"/>
              <a:gd name="T115" fmla="*/ 1530 h 3503"/>
              <a:gd name="T116" fmla="*/ 31 w 5720"/>
              <a:gd name="T117" fmla="*/ 1225 h 3503"/>
              <a:gd name="T118" fmla="*/ 98 w 5720"/>
              <a:gd name="T119" fmla="*/ 841 h 3503"/>
              <a:gd name="T120" fmla="*/ 280 w 5720"/>
              <a:gd name="T121" fmla="*/ 278 h 3503"/>
              <a:gd name="T122" fmla="*/ 433 w 5720"/>
              <a:gd name="T123" fmla="*/ 107 h 3503"/>
              <a:gd name="T124" fmla="*/ 466 w 5720"/>
              <a:gd name="T125" fmla="*/ 9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0" h="3503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/>
          </a:p>
        </p:txBody>
      </p:sp>
      <p:grpSp>
        <p:nvGrpSpPr>
          <p:cNvPr id="23" name="그룹 100"/>
          <p:cNvGrpSpPr/>
          <p:nvPr/>
        </p:nvGrpSpPr>
        <p:grpSpPr>
          <a:xfrm>
            <a:off x="2364955" y="1850557"/>
            <a:ext cx="514923" cy="514923"/>
            <a:chOff x="1813250" y="2081018"/>
            <a:chExt cx="616404" cy="616404"/>
          </a:xfrm>
        </p:grpSpPr>
        <p:grpSp>
          <p:nvGrpSpPr>
            <p:cNvPr id="24" name="그룹 101"/>
            <p:cNvGrpSpPr/>
            <p:nvPr/>
          </p:nvGrpSpPr>
          <p:grpSpPr>
            <a:xfrm>
              <a:off x="1813250" y="2081018"/>
              <a:ext cx="616404" cy="616404"/>
              <a:chOff x="10579276" y="3457866"/>
              <a:chExt cx="1097175" cy="1097175"/>
            </a:xfrm>
          </p:grpSpPr>
          <p:sp>
            <p:nvSpPr>
              <p:cNvPr id="26" name="눈물 방울 103"/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104"/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1900178" y="2145992"/>
              <a:ext cx="443655" cy="4789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그룹 105"/>
          <p:cNvGrpSpPr/>
          <p:nvPr/>
        </p:nvGrpSpPr>
        <p:grpSpPr>
          <a:xfrm>
            <a:off x="2293263" y="4237846"/>
            <a:ext cx="514923" cy="514923"/>
            <a:chOff x="3327523" y="1634051"/>
            <a:chExt cx="616404" cy="616404"/>
          </a:xfrm>
        </p:grpSpPr>
        <p:grpSp>
          <p:nvGrpSpPr>
            <p:cNvPr id="29" name="그룹 106"/>
            <p:cNvGrpSpPr/>
            <p:nvPr/>
          </p:nvGrpSpPr>
          <p:grpSpPr>
            <a:xfrm>
              <a:off x="3327523" y="1634051"/>
              <a:ext cx="616404" cy="616404"/>
              <a:chOff x="10579276" y="3457866"/>
              <a:chExt cx="1097175" cy="1097175"/>
            </a:xfrm>
          </p:grpSpPr>
          <p:sp>
            <p:nvSpPr>
              <p:cNvPr id="31" name="눈물 방울 108"/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109"/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431807" y="1709580"/>
              <a:ext cx="443655" cy="4789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3" name="그룹 110"/>
          <p:cNvGrpSpPr/>
          <p:nvPr/>
        </p:nvGrpSpPr>
        <p:grpSpPr>
          <a:xfrm>
            <a:off x="9054660" y="5391059"/>
            <a:ext cx="514923" cy="514923"/>
            <a:chOff x="3012998" y="3521197"/>
            <a:chExt cx="616404" cy="616404"/>
          </a:xfrm>
        </p:grpSpPr>
        <p:grpSp>
          <p:nvGrpSpPr>
            <p:cNvPr id="34" name="그룹 111"/>
            <p:cNvGrpSpPr/>
            <p:nvPr/>
          </p:nvGrpSpPr>
          <p:grpSpPr>
            <a:xfrm>
              <a:off x="3012998" y="3521197"/>
              <a:ext cx="616404" cy="616404"/>
              <a:chOff x="10579276" y="3457866"/>
              <a:chExt cx="1097175" cy="1097175"/>
            </a:xfrm>
          </p:grpSpPr>
          <p:sp>
            <p:nvSpPr>
              <p:cNvPr id="36" name="눈물 방울 113"/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114"/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3095242" y="3596542"/>
              <a:ext cx="443655" cy="4789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8" name="그룹 115"/>
          <p:cNvGrpSpPr/>
          <p:nvPr/>
        </p:nvGrpSpPr>
        <p:grpSpPr>
          <a:xfrm>
            <a:off x="9676228" y="2214663"/>
            <a:ext cx="514923" cy="514923"/>
            <a:chOff x="6150365" y="2029275"/>
            <a:chExt cx="616404" cy="616404"/>
          </a:xfrm>
        </p:grpSpPr>
        <p:grpSp>
          <p:nvGrpSpPr>
            <p:cNvPr id="39" name="그룹 116"/>
            <p:cNvGrpSpPr/>
            <p:nvPr/>
          </p:nvGrpSpPr>
          <p:grpSpPr>
            <a:xfrm>
              <a:off x="6150365" y="2029275"/>
              <a:ext cx="616404" cy="616404"/>
              <a:chOff x="10579276" y="3457866"/>
              <a:chExt cx="1097175" cy="1097175"/>
            </a:xfrm>
          </p:grpSpPr>
          <p:sp>
            <p:nvSpPr>
              <p:cNvPr id="41" name="눈물 방울 118"/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타원 119"/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245031" y="2099244"/>
              <a:ext cx="443655" cy="4789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5" name="Ink 4"/>
              <p14:cNvContentPartPr/>
              <p14:nvPr/>
            </p14:nvContentPartPr>
            <p14:xfrm>
              <a:off x="235080" y="1397160"/>
              <a:ext cx="10185480" cy="4959720"/>
            </p14:xfrm>
          </p:contentPart>
        </mc:Choice>
        <mc:Fallback xmlns="">
          <p:pic>
            <p:nvPicPr>
              <p:cNvPr id="5" name="Ink 4"/>
            </p:nvPicPr>
            <p:blipFill>
              <a:blip r:embed="rId2"/>
            </p:blipFill>
            <p:spPr>
              <a:xfrm>
                <a:off x="235080" y="1397160"/>
                <a:ext cx="10185480" cy="495972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6748814" y="2212851"/>
            <a:ext cx="5012892" cy="584775"/>
            <a:chOff x="6626470" y="720936"/>
            <a:chExt cx="5012892" cy="584775"/>
          </a:xfrm>
        </p:grpSpPr>
        <p:sp>
          <p:nvSpPr>
            <p:cNvPr id="6" name="TextBox 5"/>
            <p:cNvSpPr txBox="1"/>
            <p:nvPr/>
          </p:nvSpPr>
          <p:spPr>
            <a:xfrm>
              <a:off x="7454630" y="751713"/>
              <a:ext cx="4184732" cy="523220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800" b="1" dirty="0" err="1">
                  <a:solidFill>
                    <a:schemeClr val="bg1"/>
                  </a:solidFill>
                  <a:cs typeface="Arial" panose="020B0604020202020204" pitchFamily="34" charset="0"/>
                </a:rPr>
                <a:t>Mengenal</a:t>
              </a:r>
              <a:r>
                <a:rPr lang="en-US" altLang="ko-KR" sz="2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 HTML</a:t>
              </a:r>
              <a:endParaRPr lang="ko-KR" altLang="en-US" sz="28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26470" y="720936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anose="020B0604020202020204" pitchFamily="34" charset="0"/>
                </a:rPr>
                <a:t>01</a:t>
              </a:r>
              <a:endParaRPr lang="ko-KR" altLang="en-US" sz="32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48814" y="2995735"/>
            <a:ext cx="5012892" cy="584775"/>
            <a:chOff x="6626470" y="720936"/>
            <a:chExt cx="5012892" cy="584775"/>
          </a:xfrm>
        </p:grpSpPr>
        <p:sp>
          <p:nvSpPr>
            <p:cNvPr id="21" name="TextBox 20"/>
            <p:cNvSpPr txBox="1"/>
            <p:nvPr/>
          </p:nvSpPr>
          <p:spPr>
            <a:xfrm>
              <a:off x="7454630" y="751713"/>
              <a:ext cx="4184732" cy="523220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Latihan HTML Dasar</a:t>
              </a:r>
              <a:endParaRPr lang="ko-KR" altLang="en-US" sz="28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26470" y="720936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anose="020B0604020202020204" pitchFamily="34" charset="0"/>
                </a:rPr>
                <a:t>02</a:t>
              </a:r>
              <a:endParaRPr lang="ko-KR" altLang="en-US" sz="32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748814" y="3809396"/>
            <a:ext cx="5012892" cy="584775"/>
            <a:chOff x="6626470" y="720936"/>
            <a:chExt cx="5012892" cy="584775"/>
          </a:xfrm>
        </p:grpSpPr>
        <p:sp>
          <p:nvSpPr>
            <p:cNvPr id="24" name="TextBox 23"/>
            <p:cNvSpPr txBox="1"/>
            <p:nvPr/>
          </p:nvSpPr>
          <p:spPr>
            <a:xfrm>
              <a:off x="7454630" y="751713"/>
              <a:ext cx="4184732" cy="523220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800" b="1" dirty="0" err="1">
                  <a:solidFill>
                    <a:schemeClr val="bg1"/>
                  </a:solidFill>
                  <a:cs typeface="Arial" panose="020B0604020202020204" pitchFamily="34" charset="0"/>
                </a:rPr>
                <a:t>Struktur</a:t>
              </a:r>
              <a:r>
                <a:rPr lang="en-US" altLang="ko-KR" sz="2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 Dasar HTML</a:t>
              </a:r>
              <a:endParaRPr lang="ko-KR" altLang="en-US" sz="28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26470" y="720936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anose="020B0604020202020204" pitchFamily="34" charset="0"/>
                </a:rPr>
                <a:t>03</a:t>
              </a:r>
              <a:endParaRPr lang="ko-KR" altLang="en-US" sz="32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1967</Words>
  <Application>WPS Presentation</Application>
  <PresentationFormat>Widescreen</PresentationFormat>
  <Paragraphs>127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SimSun</vt:lpstr>
      <vt:lpstr>Wingdings</vt:lpstr>
      <vt:lpstr>Lora-Regular</vt:lpstr>
      <vt:lpstr>Segoe Print</vt:lpstr>
      <vt:lpstr>Lora-Bold</vt:lpstr>
      <vt:lpstr>Lora-Italic</vt:lpstr>
      <vt:lpstr>Consolas</vt:lpstr>
      <vt:lpstr>Calibri Light</vt:lpstr>
      <vt:lpstr>Calibri</vt:lpstr>
      <vt:lpstr>Microsoft YaHei</vt:lpstr>
      <vt:lpstr>Arial Unicode MS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VOLKSHYMNE</cp:lastModifiedBy>
  <cp:revision>86</cp:revision>
  <dcterms:created xsi:type="dcterms:W3CDTF">2020-01-20T05:08:00Z</dcterms:created>
  <dcterms:modified xsi:type="dcterms:W3CDTF">2023-08-28T14:28:39Z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E946BEC17B964F52A42CCDE2A7CF2397_12</vt:lpwstr>
  </property>
  <property fmtid="{D5CDD505-2E9C-101B-9397-08002B2CF9AE}" pid="3" name="KSOProductBuildVer">
    <vt:lpwstr>1033-12.2.0.13110</vt:lpwstr>
  </property>
</Properties>
</file>