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8" autoAdjust="0"/>
    <p:restoredTop sz="94660"/>
  </p:normalViewPr>
  <p:slideViewPr>
    <p:cSldViewPr>
      <p:cViewPr varScale="1">
        <p:scale>
          <a:sx n="69" d="100"/>
          <a:sy n="69" d="100"/>
        </p:scale>
        <p:origin x="18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D1834-B89B-417E-874A-80734E0CF14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A537-8AE8-43AF-9880-C86DD9CF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6A537-8AE8-43AF-9880-C86DD9CFB8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Spring-mybatis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908720"/>
            <a:ext cx="8352928" cy="4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6043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패키지의 구성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67687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6748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IDao.java</a:t>
            </a:r>
            <a:r>
              <a:rPr lang="ko-KR" altLang="en-US" smtClean="0"/>
              <a:t>는 </a:t>
            </a:r>
            <a:r>
              <a:rPr lang="en-US" altLang="ko-KR" smtClean="0"/>
              <a:t>Mapper Interface</a:t>
            </a:r>
            <a:br>
              <a:rPr lang="en-US" altLang="ko-KR" smtClean="0"/>
            </a:br>
            <a:r>
              <a:rPr lang="en-US" altLang="ko-KR" smtClean="0"/>
              <a:t>ContentDao.java</a:t>
            </a:r>
            <a:r>
              <a:rPr lang="ko-KR" altLang="en-US" smtClean="0"/>
              <a:t>는 </a:t>
            </a:r>
            <a:r>
              <a:rPr lang="en-US" altLang="ko-KR" smtClean="0"/>
              <a:t>Idao.java </a:t>
            </a:r>
            <a:r>
              <a:rPr lang="ko-KR" altLang="en-US" smtClean="0"/>
              <a:t>인터페이스를 구현한 </a:t>
            </a:r>
            <a:r>
              <a:rPr lang="en-US" altLang="ko-KR" smtClean="0"/>
              <a:t>dao</a:t>
            </a:r>
            <a:r>
              <a:rPr lang="ko-KR" altLang="en-US" smtClean="0"/>
              <a:t>클래스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mapper</a:t>
            </a:r>
            <a:r>
              <a:rPr lang="ko-KR" altLang="en-US" smtClean="0"/>
              <a:t>폴더에는 </a:t>
            </a:r>
            <a:r>
              <a:rPr lang="en-US" altLang="ko-KR" smtClean="0"/>
              <a:t>Mapper</a:t>
            </a:r>
            <a:r>
              <a:rPr lang="ko-KR" altLang="en-US" smtClean="0"/>
              <a:t> </a:t>
            </a:r>
            <a:r>
              <a:rPr lang="en-US" altLang="ko-KR" smtClean="0"/>
              <a:t> XML</a:t>
            </a:r>
            <a:r>
              <a:rPr lang="ko-KR" altLang="en-US" smtClean="0"/>
              <a:t>파일이 들어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Mapper interface</a:t>
            </a:r>
            <a:r>
              <a:rPr lang="ko-KR" altLang="en-US" sz="3200" smtClean="0"/>
              <a:t>와 </a:t>
            </a:r>
            <a:r>
              <a:rPr lang="en-US" altLang="ko-KR" sz="3200" smtClean="0"/>
              <a:t>Mapper XML</a:t>
            </a:r>
            <a:r>
              <a:rPr lang="ko-KR" altLang="en-US" sz="3200" smtClean="0"/>
              <a:t>관계</a:t>
            </a:r>
            <a:endParaRPr lang="ko-KR" altLang="en-US" sz="3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44522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smtClean="0"/>
              <a:t>Namespace</a:t>
            </a:r>
            <a:r>
              <a:rPr lang="ko-KR" altLang="en-US" sz="1400" b="1" smtClean="0"/>
              <a:t>는 </a:t>
            </a:r>
            <a:r>
              <a:rPr lang="en-US" altLang="ko-KR" sz="1400" b="1" smtClean="0"/>
              <a:t>interface</a:t>
            </a:r>
            <a:r>
              <a:rPr lang="ko-KR" altLang="en-US" sz="1400" b="1" smtClean="0"/>
              <a:t>의 패키지명</a:t>
            </a:r>
            <a:r>
              <a:rPr lang="en-US" altLang="ko-KR" sz="1400" b="1" smtClean="0"/>
              <a:t>+</a:t>
            </a:r>
            <a:r>
              <a:rPr lang="ko-KR" altLang="en-US" sz="1400" b="1" smtClean="0"/>
              <a:t>인터페이스이름</a:t>
            </a:r>
            <a:endParaRPr lang="en-US" altLang="ko-KR" sz="1400" b="1" smtClean="0"/>
          </a:p>
          <a:p>
            <a:pPr marL="342900" indent="-342900">
              <a:buAutoNum type="arabicPeriod"/>
            </a:pPr>
            <a:r>
              <a:rPr lang="en-US" altLang="ko-KR" sz="1400" b="1" smtClean="0"/>
              <a:t>Root tag</a:t>
            </a:r>
            <a:r>
              <a:rPr lang="ko-KR" altLang="en-US" sz="1400" b="1" smtClean="0"/>
              <a:t>는</a:t>
            </a:r>
            <a:r>
              <a:rPr lang="en-US" altLang="ko-KR" sz="1400" b="1" smtClean="0"/>
              <a:t> mapper</a:t>
            </a:r>
          </a:p>
          <a:p>
            <a:pPr marL="342900" indent="-342900">
              <a:buAutoNum type="arabicPeriod"/>
            </a:pPr>
            <a:r>
              <a:rPr lang="ko-KR" altLang="en-US" sz="1400" b="1" smtClean="0"/>
              <a:t>내부</a:t>
            </a:r>
            <a:r>
              <a:rPr lang="en-US" altLang="ko-KR" sz="1400" b="1" smtClean="0"/>
              <a:t> </a:t>
            </a:r>
            <a:r>
              <a:rPr lang="ko-KR" altLang="en-US" sz="1400" b="1" smtClean="0"/>
              <a:t>태그는 </a:t>
            </a:r>
            <a:r>
              <a:rPr lang="en-US" altLang="ko-KR" sz="1400" b="1" smtClean="0"/>
              <a:t>DML(select,insert,update,delete</a:t>
            </a:r>
            <a:r>
              <a:rPr lang="ko-KR" altLang="en-US" sz="1400" b="1" smtClean="0"/>
              <a:t>등</a:t>
            </a:r>
            <a:r>
              <a:rPr lang="en-US" altLang="ko-KR" sz="1400" b="1" smtClean="0"/>
              <a:t>) </a:t>
            </a:r>
            <a:r>
              <a:rPr lang="ko-KR" altLang="en-US" sz="1400" b="1" smtClean="0"/>
              <a:t>이며 </a:t>
            </a:r>
            <a:r>
              <a:rPr lang="en-US" altLang="ko-KR" sz="1400" b="1" smtClean="0"/>
              <a:t>id</a:t>
            </a:r>
            <a:r>
              <a:rPr lang="ko-KR" altLang="en-US" sz="1400" b="1" smtClean="0"/>
              <a:t>는 메서드 이름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202"/>
            <a:ext cx="8352928" cy="566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9208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동적 </a:t>
            </a:r>
            <a:r>
              <a:rPr lang="en-US" altLang="ko-KR" sz="2400" smtClean="0"/>
              <a:t>sql (https://araikuma.tistory.com/482)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6489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1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632848" cy="54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28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MyBatis</a:t>
            </a:r>
            <a:r>
              <a:rPr lang="ko-KR" altLang="en-US" smtClean="0"/>
              <a:t>란</a:t>
            </a:r>
            <a:r>
              <a:rPr lang="en-US" altLang="ko-KR" smtClean="0"/>
              <a:t>? </a:t>
            </a:r>
            <a:br>
              <a:rPr lang="en-US" altLang="ko-KR" smtClean="0"/>
            </a:br>
            <a:r>
              <a:rPr lang="ko-KR" altLang="en-US" sz="2000" smtClean="0"/>
              <a:t> </a:t>
            </a:r>
            <a:r>
              <a:rPr lang="en-US" altLang="ko-KR" sz="2000" smtClean="0"/>
              <a:t>MyBatis</a:t>
            </a:r>
            <a:r>
              <a:rPr lang="ko-KR" altLang="en-US" sz="2000" smtClean="0"/>
              <a:t>는 관계형 데이터베이스 프로그래밍을 위한 퍼시스턴스 프레임워크로써 </a:t>
            </a:r>
            <a:r>
              <a:rPr lang="en-US" altLang="ko-KR" sz="2000" smtClean="0"/>
              <a:t>SQL</a:t>
            </a:r>
            <a:r>
              <a:rPr lang="ko-KR" altLang="en-US" sz="2000" smtClean="0"/>
              <a:t>을 자바 코드가 아닌 </a:t>
            </a:r>
            <a:r>
              <a:rPr lang="en-US" altLang="ko-KR" sz="2000" smtClean="0"/>
              <a:t>XML</a:t>
            </a:r>
            <a:r>
              <a:rPr lang="ko-KR" altLang="en-US" sz="2000" smtClean="0"/>
              <a:t>로 따로 분리하여 관리하도록 지원하며</a:t>
            </a:r>
            <a:r>
              <a:rPr lang="en-US" altLang="ko-KR" sz="2000" smtClean="0"/>
              <a:t>, SQL </a:t>
            </a:r>
            <a:r>
              <a:rPr lang="ko-KR" altLang="en-US" sz="2000" smtClean="0"/>
              <a:t>실행 결과를 </a:t>
            </a:r>
            <a:r>
              <a:rPr lang="en-US" altLang="ko-KR" sz="2000" smtClean="0"/>
              <a:t>POJO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Map </a:t>
            </a:r>
            <a:r>
              <a:rPr lang="ko-KR" altLang="en-US" sz="2000" smtClean="0"/>
              <a:t>객체에 매핑해 준다</a:t>
            </a:r>
            <a:r>
              <a:rPr lang="en-US" altLang="ko-KR" sz="2000" smtClean="0"/>
              <a:t>. </a:t>
            </a:r>
          </a:p>
          <a:p>
            <a:pPr>
              <a:buNone/>
            </a:pPr>
            <a:r>
              <a:rPr lang="ko-KR" altLang="en-US" smtClean="0"/>
              <a:t>특징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z="2400" smtClean="0"/>
              <a:t>간결함과 쉬운 접근성 </a:t>
            </a:r>
          </a:p>
          <a:p>
            <a:pPr>
              <a:buNone/>
            </a:pPr>
            <a:r>
              <a:rPr lang="ko-KR" altLang="en-US" sz="2400" smtClean="0"/>
              <a:t></a:t>
            </a:r>
            <a:r>
              <a:rPr lang="en-US" altLang="ko-KR" sz="2400" smtClean="0"/>
              <a:t>-</a:t>
            </a:r>
            <a:r>
              <a:rPr lang="ko-KR" altLang="en-US" sz="2400" smtClean="0"/>
              <a:t>자원의 효율적 관리 지원 </a:t>
            </a:r>
          </a:p>
          <a:p>
            <a:pPr>
              <a:buNone/>
            </a:pPr>
            <a:r>
              <a:rPr lang="ko-KR" altLang="en-US" sz="2400" smtClean="0"/>
              <a:t></a:t>
            </a:r>
            <a:r>
              <a:rPr lang="en-US" altLang="ko-KR" sz="2400" smtClean="0"/>
              <a:t>-</a:t>
            </a:r>
            <a:r>
              <a:rPr lang="ko-KR" altLang="en-US" sz="2400" smtClean="0"/>
              <a:t>파라메타를 전달하고 결과셋에서 데이터의 추출을 간단히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</a:t>
            </a:r>
            <a:r>
              <a:rPr lang="ko-KR" altLang="en-US" sz="2400" smtClean="0"/>
              <a:t> 처리 가능 </a:t>
            </a:r>
          </a:p>
          <a:p>
            <a:pPr>
              <a:buNone/>
            </a:pPr>
            <a:r>
              <a:rPr lang="ko-KR" altLang="en-US" sz="2400" smtClean="0"/>
              <a:t></a:t>
            </a:r>
            <a:r>
              <a:rPr lang="en-US" altLang="ko-KR" sz="2400" smtClean="0"/>
              <a:t>-SQL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XML</a:t>
            </a:r>
            <a:r>
              <a:rPr lang="ko-KR" altLang="en-US" sz="2400" smtClean="0"/>
              <a:t>이나 인터페이스 내의 애노테이션으로 관리 가능 </a:t>
            </a:r>
          </a:p>
          <a:p>
            <a:pPr>
              <a:buNone/>
            </a:pPr>
            <a:r>
              <a:rPr lang="ko-KR" altLang="en-US" sz="2400" smtClean="0"/>
              <a:t></a:t>
            </a:r>
            <a:r>
              <a:rPr lang="en-US" altLang="ko-KR" sz="2400" smtClean="0"/>
              <a:t>-</a:t>
            </a:r>
            <a:r>
              <a:rPr lang="ko-KR" altLang="en-US" sz="2400" smtClean="0"/>
              <a:t>트랜잭션 처리 지원 </a:t>
            </a:r>
          </a:p>
          <a:p>
            <a:pPr>
              <a:buNone/>
            </a:pPr>
            <a:r>
              <a:rPr lang="ko-KR" altLang="en-US" smtClean="0"/>
              <a:t> </a:t>
            </a:r>
          </a:p>
          <a:p>
            <a:endParaRPr lang="en-US" altLang="ko-KR" smtClean="0"/>
          </a:p>
          <a:p>
            <a:pPr>
              <a:buNone/>
            </a:pPr>
            <a:r>
              <a:rPr lang="ko-KR" altLang="en-US" smtClean="0"/>
              <a:t>   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mybatis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424936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271588"/>
            <a:ext cx="835292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848872" cy="571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064896" cy="559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604448" cy="504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8488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5733256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Statement</a:t>
            </a:r>
            <a:r>
              <a:rPr lang="ko-KR" altLang="en-US" smtClean="0"/>
              <a:t>는 </a:t>
            </a:r>
            <a:r>
              <a:rPr lang="en-US" altLang="ko-KR" smtClean="0"/>
              <a:t>xml</a:t>
            </a:r>
            <a:r>
              <a:rPr lang="ko-KR" altLang="en-US" smtClean="0"/>
              <a:t>의 </a:t>
            </a:r>
            <a:r>
              <a:rPr lang="en-US" altLang="ko-KR" smtClean="0"/>
              <a:t>id,parameter</a:t>
            </a:r>
            <a:r>
              <a:rPr lang="ko-KR" altLang="en-US" smtClean="0"/>
              <a:t>는 </a:t>
            </a:r>
            <a:r>
              <a:rPr lang="en-US" altLang="ko-KR" smtClean="0"/>
              <a:t>xml</a:t>
            </a:r>
            <a:r>
              <a:rPr lang="ko-KR" altLang="en-US" smtClean="0"/>
              <a:t>로 넘겨주는 파라메터 값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495547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76777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Servlet-context.xml</a:t>
            </a:r>
          </a:p>
          <a:p>
            <a:pPr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 sz="1600" smtClean="0"/>
              <a:t>&lt;beans:beans</a:t>
            </a:r>
            <a:r>
              <a:rPr lang="ko-KR" altLang="en-US" sz="1600" smtClean="0"/>
              <a:t>속성에 </a:t>
            </a:r>
            <a:r>
              <a:rPr lang="en-US" altLang="ko-KR" sz="1600" smtClean="0"/>
              <a:t>tx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aop</a:t>
            </a:r>
            <a:r>
              <a:rPr lang="ko-KR" altLang="en-US" sz="1600" smtClean="0"/>
              <a:t>추가</a:t>
            </a:r>
            <a:r>
              <a:rPr lang="en-US" altLang="ko-KR" sz="1600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400" smtClean="0"/>
              <a:t>&lt;beans:bean  id="transactionManager"</a:t>
            </a:r>
          </a:p>
          <a:p>
            <a:pPr>
              <a:buNone/>
            </a:pPr>
            <a:r>
              <a:rPr lang="en-US" altLang="ko-KR" sz="1400" smtClean="0"/>
              <a:t>		class="org.springframework.jdbc.datasource.DataSourceTransactionManager"&gt;</a:t>
            </a:r>
          </a:p>
          <a:p>
            <a:pPr>
              <a:buNone/>
            </a:pPr>
            <a:r>
              <a:rPr lang="en-US" altLang="ko-KR" sz="1400" smtClean="0"/>
              <a:t>		&lt;property name="dataSource" ref="dataSource" /&gt;</a:t>
            </a:r>
          </a:p>
          <a:p>
            <a:pPr>
              <a:buNone/>
            </a:pPr>
            <a:r>
              <a:rPr lang="en-US" altLang="ko-KR" sz="1400" smtClean="0"/>
              <a:t>	&lt;/beans:bean&gt;</a:t>
            </a:r>
            <a:br>
              <a:rPr lang="en-US" altLang="ko-KR" sz="1400" smtClean="0"/>
            </a:b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&lt;!-- @Transactional </a:t>
            </a:r>
            <a:r>
              <a:rPr lang="ko-KR" altLang="en-US" sz="1400" smtClean="0"/>
              <a:t>어노테이션 처리 </a:t>
            </a:r>
            <a:r>
              <a:rPr lang="en-US" altLang="ko-KR" sz="1400" smtClean="0"/>
              <a:t>--&gt;</a:t>
            </a:r>
          </a:p>
          <a:p>
            <a:pPr>
              <a:buNone/>
            </a:pPr>
            <a:r>
              <a:rPr lang="ko-KR" altLang="en-US" sz="1400" smtClean="0"/>
              <a:t>	</a:t>
            </a:r>
            <a:r>
              <a:rPr lang="en-US" altLang="ko-KR" sz="1400" smtClean="0"/>
              <a:t>&lt;</a:t>
            </a:r>
            <a:r>
              <a:rPr lang="en-US" altLang="ko-KR" sz="1400" smtClean="0"/>
              <a:t>tx:annotation-driven  </a:t>
            </a:r>
            <a:r>
              <a:rPr lang="en-US" altLang="ko-KR" sz="1400" smtClean="0"/>
              <a:t>transaction-manager="transactionManager" </a:t>
            </a:r>
            <a:r>
              <a:rPr lang="en-US" altLang="ko-KR" sz="1400" smtClean="0"/>
              <a:t>/&gt;</a:t>
            </a:r>
          </a:p>
          <a:p>
            <a:pPr>
              <a:buNone/>
            </a:pPr>
            <a:endParaRPr lang="en-US" altLang="ko-KR" sz="1400"/>
          </a:p>
          <a:p>
            <a:pPr>
              <a:buNone/>
            </a:pPr>
            <a:r>
              <a:rPr lang="en-US" altLang="ko-KR" sz="1400" smtClean="0"/>
              <a:t> </a:t>
            </a:r>
            <a:r>
              <a:rPr lang="en-US" altLang="ko-KR" sz="1400" smtClean="0"/>
              <a:t>pom.xml</a:t>
            </a:r>
            <a:r>
              <a:rPr lang="ko-KR" altLang="en-US" sz="1400" smtClean="0"/>
              <a:t>수정</a:t>
            </a:r>
            <a:endParaRPr lang="en-US" altLang="ko-KR" sz="1400" smtClean="0"/>
          </a:p>
          <a:p>
            <a:pPr>
              <a:buNone/>
            </a:pPr>
            <a:r>
              <a:rPr lang="en-US" altLang="ko-KR"/>
              <a:t>&lt;org.springframework-version&gt;4.3.4.RELEASE&lt;/org.springframework-version&gt;</a:t>
            </a:r>
            <a:endParaRPr lang="ko-KR" altLang="en-US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ko-KR" smtClean="0"/>
              <a:t>Mybatis transaction</a:t>
            </a:r>
            <a:br>
              <a:rPr lang="en-US" altLang="ko-KR" smtClean="0"/>
            </a:br>
            <a:r>
              <a:rPr lang="en-US" altLang="ko-KR" sz="2700" smtClean="0"/>
              <a:t>(</a:t>
            </a:r>
            <a:r>
              <a:rPr lang="ko-KR" altLang="en-US" sz="2700" smtClean="0"/>
              <a:t> </a:t>
            </a:r>
            <a:r>
              <a:rPr lang="en-US" altLang="ko-KR" sz="2700" smtClean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</a:t>
            </a:r>
            <a:r>
              <a:rPr lang="en-US" altLang="ko-KR" sz="270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7. Spring Mybatis</a:t>
            </a:r>
            <a:r>
              <a:rPr lang="ko-KR" altLang="en-US" sz="270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트랜잭션 </a:t>
            </a:r>
            <a:r>
              <a:rPr lang="en-US" altLang="ko-KR" sz="270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2700" smtClean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Transaction)) </a:t>
            </a:r>
            <a:r>
              <a:rPr lang="ko-KR" altLang="en-US" sz="2700" smtClean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참조</a:t>
            </a:r>
            <a:endParaRPr lang="ko-KR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7632848" cy="53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40152" y="1628800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</a:t>
            </a:r>
            <a:r>
              <a:rPr lang="ko-KR" altLang="en-US" sz="1200" smtClean="0"/>
              <a:t>버젼의 </a:t>
            </a:r>
            <a:r>
              <a:rPr lang="en-US" altLang="ko-KR" sz="1200" smtClean="0"/>
              <a:t>3</a:t>
            </a:r>
            <a:r>
              <a:rPr lang="ko-KR" altLang="en-US" sz="1200" smtClean="0"/>
              <a:t>방식에서는 필요 없음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947503" y="323665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Sql</a:t>
            </a:r>
            <a:r>
              <a:rPr lang="ko-KR" altLang="en-US" sz="1200" smtClean="0"/>
              <a:t>을 인터페이스에 정의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5922778" y="4077072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Sql</a:t>
            </a:r>
            <a:r>
              <a:rPr lang="ko-KR" altLang="en-US" sz="1200" smtClean="0"/>
              <a:t>문을 지정하는 </a:t>
            </a:r>
            <a:r>
              <a:rPr lang="en-US" altLang="ko-KR" sz="1200" smtClean="0"/>
              <a:t>root</a:t>
            </a:r>
            <a:r>
              <a:rPr lang="ko-KR" altLang="en-US" sz="1200" smtClean="0"/>
              <a:t>엘리먼트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308178" y="5078279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Sql </a:t>
            </a:r>
            <a:r>
              <a:rPr lang="ko-KR" altLang="en-US" sz="1200" smtClean="0"/>
              <a:t>정의 방식 </a:t>
            </a:r>
            <a:endParaRPr lang="ko-KR" altLang="en-US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09647"/>
            <a:ext cx="78488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//doa</a:t>
            </a:r>
            <a:r>
              <a:rPr lang="ko-KR" altLang="en-US" smtClean="0"/>
              <a:t>클래스에서 </a:t>
            </a:r>
            <a:r>
              <a:rPr lang="en-US" altLang="ko-KR" smtClean="0"/>
              <a:t>@Transactional</a:t>
            </a:r>
            <a:r>
              <a:rPr lang="ko-KR" altLang="en-US" smtClean="0"/>
              <a:t>를 제거하고 다음</a:t>
            </a:r>
            <a:r>
              <a:rPr lang="en-US" altLang="ko-KR" smtClean="0"/>
              <a:t> </a:t>
            </a:r>
            <a:r>
              <a:rPr lang="ko-KR" altLang="en-US" smtClean="0"/>
              <a:t>클래스를</a:t>
            </a:r>
            <a:r>
              <a:rPr lang="en-US" altLang="ko-KR" smtClean="0"/>
              <a:t> </a:t>
            </a:r>
            <a:r>
              <a:rPr lang="ko-KR" altLang="en-US" smtClean="0"/>
              <a:t>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트렌젝션 처리할 메서드를 두개로 나누어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트랜젝션 처리시는 아래 클래스의 메서드를 호출하면 두개의 메서드를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트랜젝션한다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package com.exam.transaction; </a:t>
            </a:r>
          </a:p>
          <a:p>
            <a:r>
              <a:rPr lang="en-US" altLang="ko-KR" smtClean="0"/>
              <a:t>import org.springframework.beans.factory.annotation.Autowired;</a:t>
            </a:r>
          </a:p>
          <a:p>
            <a:r>
              <a:rPr lang="en-US" altLang="ko-KR" smtClean="0"/>
              <a:t>import org.springframework.stereotype.Service;</a:t>
            </a:r>
          </a:p>
          <a:p>
            <a:r>
              <a:rPr lang="en-US" altLang="ko-KR" smtClean="0"/>
              <a:t>import org.springframework.transaction.annotation.Transactional; </a:t>
            </a:r>
          </a:p>
          <a:p>
            <a:r>
              <a:rPr lang="en-US" altLang="ko-KR" smtClean="0"/>
              <a:t>import com.exam.dao.UserDao;</a:t>
            </a: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@Service</a:t>
            </a:r>
          </a:p>
          <a:p>
            <a:r>
              <a:rPr lang="en-US" altLang="ko-KR" smtClean="0"/>
              <a:t>@Transactional</a:t>
            </a:r>
          </a:p>
          <a:p>
            <a:r>
              <a:rPr lang="en-US" altLang="ko-KR" smtClean="0"/>
              <a:t>public class UserTransaction {  //Transaction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 smtClean="0"/>
              <a:t>    </a:t>
            </a:r>
          </a:p>
          <a:p>
            <a:r>
              <a:rPr lang="en-US" altLang="ko-KR" smtClean="0"/>
              <a:t>    @Autowired</a:t>
            </a:r>
          </a:p>
          <a:p>
            <a:r>
              <a:rPr lang="en-US" altLang="ko-KR" smtClean="0"/>
              <a:t>    UserDao uDao;  //DAO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r>
              <a:rPr lang="en-US" altLang="ko-KR" smtClean="0"/>
              <a:t>    </a:t>
            </a:r>
          </a:p>
          <a:p>
            <a:r>
              <a:rPr lang="en-US" altLang="ko-KR" smtClean="0"/>
              <a:t>    public boolean countCountService(int member_id){</a:t>
            </a:r>
          </a:p>
          <a:p>
            <a:r>
              <a:rPr lang="en-US" altLang="ko-KR" smtClean="0"/>
              <a:t>        uDao.countCount(member_id);</a:t>
            </a:r>
          </a:p>
          <a:p>
            <a:r>
              <a:rPr lang="en-US" altLang="ko-KR" smtClean="0"/>
              <a:t>        uDao.countCount2(member_id);</a:t>
            </a:r>
          </a:p>
          <a:p>
            <a:r>
              <a:rPr lang="en-US" altLang="ko-KR" smtClean="0"/>
              <a:t>        return true;        </a:t>
            </a:r>
          </a:p>
          <a:p>
            <a:r>
              <a:rPr lang="en-US" altLang="ko-KR" smtClean="0"/>
              <a:t>    }</a:t>
            </a:r>
          </a:p>
          <a:p>
            <a:r>
              <a:rPr lang="en-US" altLang="ko-KR" smtClean="0"/>
              <a:t>}</a:t>
            </a:r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120676"/>
            <a:ext cx="576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create table batis (</a:t>
            </a:r>
          </a:p>
          <a:p>
            <a:r>
              <a:rPr lang="en-US" altLang="ko-KR" smtClean="0"/>
              <a:t>   mid </a:t>
            </a:r>
            <a:r>
              <a:rPr lang="en-US" altLang="ko-KR"/>
              <a:t>number(4) primary key,</a:t>
            </a:r>
          </a:p>
          <a:p>
            <a:r>
              <a:rPr lang="en-US" altLang="ko-KR" smtClean="0"/>
              <a:t>   mwriter </a:t>
            </a:r>
            <a:r>
              <a:rPr lang="en-US" altLang="ko-KR"/>
              <a:t>varchar2(100),</a:t>
            </a:r>
          </a:p>
          <a:p>
            <a:r>
              <a:rPr lang="en-US" altLang="ko-KR" smtClean="0"/>
              <a:t>   mcontent </a:t>
            </a:r>
            <a:r>
              <a:rPr lang="en-US" altLang="ko-KR"/>
              <a:t>varchar2(300)</a:t>
            </a:r>
          </a:p>
          <a:p>
            <a:r>
              <a:rPr lang="en-US" altLang="ko-KR"/>
              <a:t>);</a:t>
            </a:r>
          </a:p>
          <a:p>
            <a:r>
              <a:rPr lang="en-US" altLang="ko-KR"/>
              <a:t>commit;</a:t>
            </a:r>
          </a:p>
          <a:p>
            <a:r>
              <a:rPr lang="en-US" altLang="ko-KR"/>
              <a:t>create sequence </a:t>
            </a:r>
            <a:r>
              <a:rPr lang="en-US" altLang="ko-KR" smtClean="0"/>
              <a:t>batis_seq nocache;</a:t>
            </a:r>
            <a:endParaRPr lang="en-US" altLang="ko-KR"/>
          </a:p>
          <a:p>
            <a:r>
              <a:rPr lang="en-US" altLang="ko-KR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96449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548680"/>
            <a:ext cx="8568952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6632"/>
            <a:ext cx="761456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3"/>
            <a:ext cx="8280920" cy="532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altLang="ko-KR" smtClean="0"/>
              <a:t>Pom.xml</a:t>
            </a:r>
            <a:br>
              <a:rPr lang="en-US" altLang="ko-KR" smtClean="0"/>
            </a:br>
            <a:r>
              <a:rPr lang="en-US" altLang="ko-KR" sz="1900" smtClean="0"/>
              <a:t>&lt;dependency&gt;</a:t>
            </a:r>
          </a:p>
          <a:p>
            <a:pPr fontAlgn="base">
              <a:buNone/>
            </a:pPr>
            <a:r>
              <a:rPr lang="en-US" altLang="ko-KR" sz="1900" smtClean="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 smtClean="0"/>
              <a:t>		&lt;artifactId&gt;mybatis&lt;/artifactId&gt;</a:t>
            </a:r>
          </a:p>
          <a:p>
            <a:pPr fontAlgn="base">
              <a:buNone/>
            </a:pPr>
            <a:r>
              <a:rPr lang="en-US" altLang="ko-KR" sz="1900" smtClean="0"/>
              <a:t>		&lt;version&gt;3.4.6&lt;/version&gt;</a:t>
            </a:r>
          </a:p>
          <a:p>
            <a:pPr fontAlgn="base">
              <a:buNone/>
            </a:pPr>
            <a:r>
              <a:rPr lang="en-US" altLang="ko-KR" sz="1900" smtClean="0"/>
              <a:t>	&lt;/dependency&gt;</a:t>
            </a:r>
          </a:p>
          <a:p>
            <a:pPr fontAlgn="base">
              <a:buNone/>
            </a:pPr>
            <a:r>
              <a:rPr lang="en-US" altLang="ko-KR" sz="1900" smtClean="0"/>
              <a:t>	&lt;dependency&gt;</a:t>
            </a:r>
          </a:p>
          <a:p>
            <a:pPr fontAlgn="base">
              <a:buNone/>
            </a:pPr>
            <a:r>
              <a:rPr lang="en-US" altLang="ko-KR" sz="1900" smtClean="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 smtClean="0"/>
              <a:t>		&lt;artifactId&gt;mybatis-spring&lt;/artifactId&gt;</a:t>
            </a:r>
          </a:p>
          <a:p>
            <a:pPr fontAlgn="base">
              <a:buNone/>
            </a:pPr>
            <a:r>
              <a:rPr lang="en-US" altLang="ko-KR" sz="1900" smtClean="0"/>
              <a:t>		&lt;version&gt;1.3.2&lt;/version&gt;</a:t>
            </a:r>
          </a:p>
          <a:p>
            <a:pPr fontAlgn="base">
              <a:buNone/>
            </a:pPr>
            <a:r>
              <a:rPr lang="en-US" altLang="ko-KR" sz="1900" smtClean="0"/>
              <a:t>	&lt;/dependency&gt; </a:t>
            </a:r>
            <a:endParaRPr lang="en-US" altLang="ko-KR" sz="2500" smtClean="0"/>
          </a:p>
          <a:p>
            <a:pPr>
              <a:buNone/>
            </a:pPr>
            <a:r>
              <a:rPr lang="en-US" altLang="ko-KR" sz="2500" smtClean="0"/>
              <a:t>   </a:t>
            </a:r>
            <a:r>
              <a:rPr lang="en-US" altLang="ko-KR" sz="2100" smtClean="0"/>
              <a:t>&lt;dependency&gt;</a:t>
            </a:r>
          </a:p>
          <a:p>
            <a:pPr>
              <a:buNone/>
            </a:pPr>
            <a:r>
              <a:rPr lang="en-US" altLang="ko-KR" sz="2100" smtClean="0"/>
              <a:t>		&lt;groupId&gt;org.springframework&lt;/groupId&gt;</a:t>
            </a:r>
          </a:p>
          <a:p>
            <a:pPr>
              <a:buNone/>
            </a:pPr>
            <a:r>
              <a:rPr lang="en-US" altLang="ko-KR" sz="2100" smtClean="0"/>
              <a:t>		&lt;artifactId&gt;spring-jdbc&lt;/artifactId&gt;</a:t>
            </a:r>
          </a:p>
          <a:p>
            <a:pPr>
              <a:buNone/>
            </a:pPr>
            <a:r>
              <a:rPr lang="en-US" altLang="ko-KR" sz="2100" smtClean="0"/>
              <a:t>		&lt;version&gt;4.1.4.RELEASE&lt;/version&gt;</a:t>
            </a:r>
          </a:p>
          <a:p>
            <a:pPr>
              <a:buNone/>
            </a:pPr>
            <a:r>
              <a:rPr lang="en-US" altLang="ko-KR" sz="2100" smtClean="0"/>
              <a:t>   &lt;/dependency&gt;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설정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Servlet-context.xml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3029" y="589077"/>
            <a:ext cx="820891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&lt;beans:bean name="dataSource" 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      class</a:t>
            </a:r>
            <a:r>
              <a:rPr lang="en-US" altLang="ko-KR" sz="1400"/>
              <a:t>="org.springframework.jdbc.datasource.DriverManagerDataSource" &gt;</a:t>
            </a:r>
          </a:p>
          <a:p>
            <a:r>
              <a:rPr lang="en-US" altLang="ko-KR" sz="1400"/>
              <a:t>        &lt;beans:property name="driverClassName" value="oracle.jdbc.driver.OracleDriver" /&gt;</a:t>
            </a:r>
          </a:p>
          <a:p>
            <a:r>
              <a:rPr lang="en-US" altLang="ko-KR" sz="1400"/>
              <a:t>        &lt;beans:property name="url" value="jdbc:oracle:thin:@</a:t>
            </a:r>
            <a:r>
              <a:rPr lang="en-US" altLang="ko-KR" sz="1400" smtClean="0"/>
              <a:t>localhost:1521:orcl1"</a:t>
            </a:r>
            <a:r>
              <a:rPr lang="en-US" altLang="ko-KR" sz="1400"/>
              <a:t> /&gt;</a:t>
            </a:r>
          </a:p>
          <a:p>
            <a:r>
              <a:rPr lang="en-US" altLang="ko-KR" sz="1400"/>
              <a:t>        &lt;beans:property name="username" value="scott" /&gt;</a:t>
            </a:r>
          </a:p>
          <a:p>
            <a:r>
              <a:rPr lang="en-US" altLang="ko-KR" sz="1400"/>
              <a:t>        </a:t>
            </a:r>
            <a:r>
              <a:rPr lang="en-US" altLang="ko-KR" sz="1400" smtClean="0"/>
              <a:t>  &lt;</a:t>
            </a:r>
            <a:r>
              <a:rPr lang="en-US" altLang="ko-KR" sz="1400"/>
              <a:t>beans:property name="password" value="tiger" /&gt;</a:t>
            </a:r>
          </a:p>
          <a:p>
            <a:r>
              <a:rPr lang="en-US" altLang="ko-KR" sz="1400" smtClean="0"/>
              <a:t>&lt;/</a:t>
            </a:r>
            <a:r>
              <a:rPr lang="en-US" altLang="ko-KR" sz="1400"/>
              <a:t>beans:bean</a:t>
            </a:r>
            <a:r>
              <a:rPr lang="en-US" altLang="ko-KR" sz="1400" smtClean="0"/>
              <a:t>&gt;</a:t>
            </a:r>
            <a:r>
              <a:rPr lang="en-US" altLang="ko-KR"/>
              <a:t>    </a:t>
            </a:r>
          </a:p>
          <a:p>
            <a:r>
              <a:rPr lang="en-US" altLang="ko-KR" sz="1400" smtClean="0"/>
              <a:t>&lt;</a:t>
            </a:r>
            <a:r>
              <a:rPr lang="en-US" altLang="ko-KR" sz="1400"/>
              <a:t>beans:bean name="dao" class="</a:t>
            </a:r>
            <a:r>
              <a:rPr lang="en-US" altLang="ko-KR" sz="1400" smtClean="0"/>
              <a:t>com.kook.mybatis1.dao.ContentDao“&gt;  </a:t>
            </a:r>
            <a:r>
              <a:rPr lang="en-US" altLang="ko-KR" sz="1400"/>
              <a:t>       </a:t>
            </a:r>
          </a:p>
          <a:p>
            <a:r>
              <a:rPr lang="en-US" altLang="ko-KR" sz="1400" smtClean="0"/>
              <a:t>&lt;/</a:t>
            </a:r>
            <a:r>
              <a:rPr lang="en-US" altLang="ko-KR" sz="1400"/>
              <a:t>beans:bean</a:t>
            </a:r>
            <a:r>
              <a:rPr lang="en-US" altLang="ko-KR" sz="1400" smtClean="0"/>
              <a:t>&gt;</a:t>
            </a:r>
            <a:r>
              <a:rPr lang="en-US" altLang="ko-KR"/>
              <a:t> 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780928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&lt;!--</a:t>
            </a:r>
            <a:r>
              <a:rPr lang="en-US" altLang="ko-KR" sz="1400"/>
              <a:t> myBatis</a:t>
            </a:r>
            <a:r>
              <a:rPr lang="ko-KR" altLang="en-US" sz="1400"/>
              <a:t>는  </a:t>
            </a:r>
            <a:r>
              <a:rPr lang="en-US" altLang="ko-KR" sz="1400"/>
              <a:t>SqlSessionFactoryBean</a:t>
            </a:r>
            <a:r>
              <a:rPr lang="ko-KR" altLang="en-US" sz="1400"/>
              <a:t>클래스와 </a:t>
            </a:r>
            <a:r>
              <a:rPr lang="en-US" altLang="ko-KR" sz="1400"/>
              <a:t>SqlSessionTemplate</a:t>
            </a:r>
            <a:r>
              <a:rPr lang="ko-KR" altLang="en-US" sz="1400"/>
              <a:t>클래스의 </a:t>
            </a:r>
            <a:r>
              <a:rPr lang="ko-KR" altLang="en-US" sz="1400" smtClean="0"/>
              <a:t>객체를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    </a:t>
            </a:r>
            <a:r>
              <a:rPr lang="ko-KR" altLang="en-US" sz="1400"/>
              <a:t> 이용하여 </a:t>
            </a:r>
            <a:r>
              <a:rPr lang="en-US" altLang="ko-KR" sz="1400"/>
              <a:t>sql</a:t>
            </a:r>
            <a:r>
              <a:rPr lang="ko-KR" altLang="en-US" sz="1400"/>
              <a:t>처리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 smtClean="0"/>
              <a:t>&lt;</a:t>
            </a:r>
            <a:r>
              <a:rPr lang="en-US" altLang="ko-KR" sz="1400"/>
              <a:t>beans:bean id="sqlSessionFactory" class="org.mybatis.spring.SqlSessionFactoryBean"&gt;</a:t>
            </a:r>
          </a:p>
          <a:p>
            <a:r>
              <a:rPr lang="en-US" altLang="ko-KR" sz="1400"/>
              <a:t>        &lt;beans:property name="dataSource" </a:t>
            </a:r>
            <a:r>
              <a:rPr lang="en-US" altLang="ko-KR" sz="1400" smtClean="0"/>
              <a:t> ref</a:t>
            </a:r>
            <a:r>
              <a:rPr lang="en-US" altLang="ko-KR" sz="1400"/>
              <a:t>="dataSource"&gt;&lt;/beans:property&gt;</a:t>
            </a:r>
          </a:p>
          <a:p>
            <a:r>
              <a:rPr lang="en-US" altLang="ko-KR" sz="1400"/>
              <a:t>        &lt;beans:property name="mapperLocations" </a:t>
            </a:r>
            <a:r>
              <a:rPr lang="en-US" altLang="ko-KR" sz="1400" smtClean="0"/>
              <a:t> </a:t>
            </a:r>
            <a:br>
              <a:rPr lang="en-US" altLang="ko-KR" sz="1400" smtClean="0"/>
            </a:br>
            <a:r>
              <a:rPr lang="en-US" altLang="ko-KR" sz="1400" smtClean="0"/>
              <a:t>                     value</a:t>
            </a:r>
            <a:r>
              <a:rPr lang="en-US" altLang="ko-KR" sz="1400"/>
              <a:t>="classpath:com/kook/mybatis1/dao/mapper/*.xml"&gt;</a:t>
            </a:r>
          </a:p>
          <a:p>
            <a:r>
              <a:rPr lang="en-US" altLang="ko-KR" sz="1400"/>
              <a:t>        &lt;/beans:property&gt;</a:t>
            </a:r>
          </a:p>
          <a:p>
            <a:r>
              <a:rPr lang="en-US" altLang="ko-KR" sz="1400" smtClean="0"/>
              <a:t>&lt;/</a:t>
            </a:r>
            <a:r>
              <a:rPr lang="en-US" altLang="ko-KR" sz="1400"/>
              <a:t>beans:bean&gt;</a:t>
            </a:r>
          </a:p>
          <a:p>
            <a:r>
              <a:rPr lang="en-US" altLang="ko-KR" sz="1400"/>
              <a:t>    </a:t>
            </a:r>
          </a:p>
          <a:p>
            <a:r>
              <a:rPr lang="en-US" altLang="ko-KR" sz="1400" smtClean="0"/>
              <a:t>&lt;!--</a:t>
            </a:r>
            <a:r>
              <a:rPr lang="en-US" altLang="ko-KR" sz="1400"/>
              <a:t> sql</a:t>
            </a:r>
            <a:r>
              <a:rPr lang="ko-KR" altLang="en-US" sz="1400"/>
              <a:t>처리에 필요한 모든 메서드를 가지고 있는 객체 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 smtClean="0"/>
              <a:t>&lt;</a:t>
            </a:r>
            <a:r>
              <a:rPr lang="en-US" altLang="ko-KR" sz="1400"/>
              <a:t>beans:bean id="sqlSession" class="org.mybatis.spring.SqlSessionTemplate"&gt;</a:t>
            </a:r>
          </a:p>
          <a:p>
            <a:r>
              <a:rPr lang="en-US" altLang="ko-KR" sz="1400"/>
              <a:t>     </a:t>
            </a:r>
            <a:r>
              <a:rPr lang="en-US" altLang="ko-KR" sz="1400" smtClean="0"/>
              <a:t>&lt;</a:t>
            </a:r>
            <a:r>
              <a:rPr lang="en-US" altLang="ko-KR" sz="1400"/>
              <a:t>beans:constructor-arg </a:t>
            </a:r>
            <a:r>
              <a:rPr lang="en-US" altLang="ko-KR" sz="1400" smtClean="0"/>
              <a:t> index</a:t>
            </a:r>
            <a:r>
              <a:rPr lang="en-US" altLang="ko-KR" sz="1400"/>
              <a:t>="0"  ref="sqlSessionFactory"&gt;&lt;/beans:constructor-arg&gt;</a:t>
            </a:r>
          </a:p>
          <a:p>
            <a:r>
              <a:rPr lang="en-US" altLang="ko-KR" sz="1400" smtClean="0"/>
              <a:t>&lt;/</a:t>
            </a:r>
            <a:r>
              <a:rPr lang="en-US" altLang="ko-KR" sz="1400"/>
              <a:t>beans:bean&gt; 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** index</a:t>
            </a:r>
            <a:r>
              <a:rPr lang="ko-KR" altLang="en-US" sz="1400" smtClean="0"/>
              <a:t>는 인자값 순서 </a:t>
            </a:r>
            <a:r>
              <a:rPr lang="en-US" altLang="ko-KR" sz="1400" smtClean="0"/>
              <a:t>ref</a:t>
            </a:r>
            <a:r>
              <a:rPr lang="ko-KR" altLang="en-US" sz="1400" smtClean="0"/>
              <a:t>는 객체가 인자 값일시 </a:t>
            </a:r>
            <a:r>
              <a:rPr lang="en-US" altLang="ko-KR" sz="1400" smtClean="0"/>
              <a:t>value</a:t>
            </a:r>
            <a:r>
              <a:rPr lang="ko-KR" altLang="en-US" sz="1400" smtClean="0"/>
              <a:t>는 객체 아닐시</a:t>
            </a:r>
            <a:r>
              <a:rPr lang="en-US" altLang="ko-KR" sz="1400" smtClean="0"/>
              <a:t>(String</a:t>
            </a:r>
            <a:r>
              <a:rPr lang="ko-KR" altLang="en-US" sz="1400" smtClean="0"/>
              <a:t>포함</a:t>
            </a:r>
            <a:r>
              <a:rPr lang="en-US" altLang="ko-KR" sz="1400" smtClean="0"/>
              <a:t>)</a:t>
            </a:r>
            <a:r>
              <a:rPr lang="en-US" altLang="ko-KR" sz="1400"/>
              <a:t>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28321" cy="493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79189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525569" cy="490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883</TotalTime>
  <Words>134</Words>
  <Application>Microsoft Office PowerPoint</Application>
  <PresentationFormat>화면 슬라이드 쇼(4:3)</PresentationFormat>
  <Paragraphs>98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돋움</vt:lpstr>
      <vt:lpstr>맑은 고딕</vt:lpstr>
      <vt:lpstr>Lucida Sans Unicode</vt:lpstr>
      <vt:lpstr>Verdana</vt:lpstr>
      <vt:lpstr>Wingdings 2</vt:lpstr>
      <vt:lpstr>Wingdings 3</vt:lpstr>
      <vt:lpstr>광장</vt:lpstr>
      <vt:lpstr>Spring-mybatis</vt:lpstr>
      <vt:lpstr>mybatis 개요</vt:lpstr>
      <vt:lpstr>PowerPoint 프레젠테이션</vt:lpstr>
      <vt:lpstr>PowerPoint 프레젠테이션</vt:lpstr>
      <vt:lpstr>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Dao패키지의 구성</vt:lpstr>
      <vt:lpstr>Mapper interface와 Mapper XML관계</vt:lpstr>
      <vt:lpstr>PowerPoint 프레젠테이션</vt:lpstr>
      <vt:lpstr>PowerPoint 프레젠테이션</vt:lpstr>
      <vt:lpstr>동적 sql (https://araikuma.tistory.com/482)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Mybatis transaction ( #7. Spring Mybatis와 트랜잭션 (Transaction)) 참조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Spring-mybatis</dc:title>
  <dc:creator>kooksm</dc:creator>
  <cp:lastModifiedBy>GREEN</cp:lastModifiedBy>
  <cp:revision>74</cp:revision>
  <dcterms:created xsi:type="dcterms:W3CDTF">2021-09-01T10:54:09Z</dcterms:created>
  <dcterms:modified xsi:type="dcterms:W3CDTF">2021-12-01T11:51:20Z</dcterms:modified>
</cp:coreProperties>
</file>