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67" autoAdjust="0"/>
    <p:restoredTop sz="94660"/>
  </p:normalViewPr>
  <p:slideViewPr>
    <p:cSldViewPr>
      <p:cViewPr varScale="1">
        <p:scale>
          <a:sx n="109" d="100"/>
          <a:sy n="109" d="100"/>
        </p:scale>
        <p:origin x="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3AD753-C254-42CF-8EA5-B7199BEC928F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E3AD753-C254-42CF-8EA5-B7199BEC928F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3AD753-C254-42CF-8EA5-B7199BEC928F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3AD753-C254-42CF-8EA5-B7199BEC928F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Spring upload-download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47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57513"/>
          </a:xfrm>
        </p:spPr>
        <p:txBody>
          <a:bodyPr>
            <a:normAutofit/>
          </a:bodyPr>
          <a:lstStyle/>
          <a:p>
            <a:r>
              <a:rPr lang="en-US" altLang="ko-KR" sz="1800"/>
              <a:t>Commons FileUpload </a:t>
            </a:r>
            <a:r>
              <a:rPr lang="ko-KR" altLang="en-US" sz="1800" smtClean="0"/>
              <a:t>라이브러리와 </a:t>
            </a:r>
            <a:r>
              <a:rPr lang="en-US" altLang="ko-KR" sz="1800" smtClean="0"/>
              <a:t>@</a:t>
            </a:r>
            <a:r>
              <a:rPr lang="en-US" altLang="ko-KR" sz="1800"/>
              <a:t>MultipartConfig </a:t>
            </a:r>
            <a:r>
              <a:rPr lang="ko-KR" altLang="en-US" sz="1800"/>
              <a:t>어노테이션과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javax.servlet.http.Part </a:t>
            </a:r>
            <a:r>
              <a:rPr lang="ko-KR" altLang="en-US" sz="1800"/>
              <a:t>인터페이스를 </a:t>
            </a:r>
            <a:r>
              <a:rPr lang="ko-KR" altLang="en-US" sz="1800" smtClean="0"/>
              <a:t>이용하여 구현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ko-KR" altLang="en-US" sz="1800" smtClean="0"/>
              <a:t/>
            </a:r>
            <a:br>
              <a:rPr lang="ko-KR" altLang="en-US" sz="1800" smtClean="0"/>
            </a:br>
            <a:endParaRPr lang="en-US" altLang="ko-KR" sz="1800" smtClean="0"/>
          </a:p>
          <a:p>
            <a:endParaRPr lang="en-US" altLang="ko-KR" sz="1800"/>
          </a:p>
          <a:p>
            <a:endParaRPr lang="en-US" altLang="ko-KR" sz="1800" smtClean="0"/>
          </a:p>
          <a:p>
            <a:endParaRPr lang="en-US" altLang="ko-KR" sz="1800"/>
          </a:p>
          <a:p>
            <a:endParaRPr lang="en-US" altLang="ko-KR" sz="1800" smtClean="0"/>
          </a:p>
          <a:p>
            <a:endParaRPr lang="en-US" altLang="ko-KR" sz="1800"/>
          </a:p>
          <a:p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환경설정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2300288"/>
            <a:ext cx="7050087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88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120679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pom.xml</a:t>
            </a:r>
            <a:r>
              <a:rPr lang="ko-KR" altLang="en-US" smtClean="0"/>
              <a:t>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0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smtClean="0"/>
              <a:t>&lt;beans:bean id="multipartResolver" class="org.springframework.web.multipart.commons.CommonsMultipartResolver"&gt;</a:t>
            </a:r>
          </a:p>
          <a:p>
            <a:pPr marL="0" indent="0">
              <a:buNone/>
            </a:pPr>
            <a:r>
              <a:rPr lang="en-US" altLang="ko-KR" sz="1600" smtClean="0"/>
              <a:t>        &lt;!-- max upload size in bytes --&gt; </a:t>
            </a:r>
          </a:p>
          <a:p>
            <a:pPr marL="0" indent="0">
              <a:buNone/>
            </a:pPr>
            <a:r>
              <a:rPr lang="en-US" altLang="ko-KR" sz="1600" smtClean="0"/>
              <a:t>       &lt;beans:property name="maxUploadSize" value="5242880" /&gt; </a:t>
            </a:r>
          </a:p>
          <a:p>
            <a:pPr marL="0" indent="0">
              <a:buNone/>
            </a:pPr>
            <a:r>
              <a:rPr lang="en-US" altLang="ko-KR" sz="1600"/>
              <a:t> </a:t>
            </a:r>
            <a:r>
              <a:rPr lang="en-US" altLang="ko-KR" sz="1600" smtClean="0"/>
              <a:t>         &lt;!-- 5MB --&gt;</a:t>
            </a:r>
          </a:p>
          <a:p>
            <a:pPr marL="0" indent="0">
              <a:buNone/>
            </a:pPr>
            <a:r>
              <a:rPr lang="en-US" altLang="ko-KR" sz="1600" smtClean="0"/>
              <a:t>        &lt;!-- max size of file in memory (in bytes)  disk</a:t>
            </a:r>
            <a:r>
              <a:rPr lang="ko-KR" altLang="en-US" sz="1600" smtClean="0"/>
              <a:t>저장전 </a:t>
            </a:r>
            <a:r>
              <a:rPr lang="en-US" altLang="ko-KR" sz="1600" smtClean="0"/>
              <a:t>memory</a:t>
            </a:r>
            <a:r>
              <a:rPr lang="ko-KR" altLang="en-US" sz="1600" smtClean="0"/>
              <a:t>저장 용량</a:t>
            </a:r>
            <a:r>
              <a:rPr lang="en-US" altLang="ko-KR" sz="1600" smtClean="0"/>
              <a:t> --&gt;  	</a:t>
            </a:r>
          </a:p>
          <a:p>
            <a:pPr marL="0" indent="0">
              <a:buNone/>
            </a:pPr>
            <a:r>
              <a:rPr lang="en-US" altLang="ko-KR" sz="1600"/>
              <a:t> </a:t>
            </a:r>
            <a:r>
              <a:rPr lang="en-US" altLang="ko-KR" sz="1600" smtClean="0"/>
              <a:t>      &lt;beans:property name="maxInMemorySize" value="1048576" /&gt; </a:t>
            </a:r>
          </a:p>
          <a:p>
            <a:pPr marL="0" indent="0">
              <a:buNone/>
            </a:pPr>
            <a:r>
              <a:rPr lang="en-US" altLang="ko-KR" sz="1600"/>
              <a:t> </a:t>
            </a:r>
            <a:r>
              <a:rPr lang="en-US" altLang="ko-KR" sz="1600" smtClean="0"/>
              <a:t>         &lt;!-- 1MB --&gt; </a:t>
            </a:r>
          </a:p>
          <a:p>
            <a:pPr marL="0" indent="0">
              <a:buNone/>
            </a:pPr>
            <a:r>
              <a:rPr lang="en-US" altLang="ko-KR" sz="1600" smtClean="0"/>
              <a:t>&lt;/beans:bean&gt; </a:t>
            </a:r>
            <a:endParaRPr lang="ko-KR" altLang="en-US" sz="16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Servlet-context.xml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4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smtClean="0"/>
              <a:t>@MultipartConfig(maxFileSize=1024*1024*4,location="C:/upimage/")</a:t>
            </a:r>
          </a:p>
          <a:p>
            <a:r>
              <a:rPr lang="en-US" altLang="ko-KR" sz="1800" smtClean="0"/>
              <a:t>@RequestMapping(“/requestupload")</a:t>
            </a:r>
            <a:br>
              <a:rPr lang="en-US" altLang="ko-KR" sz="1800" smtClean="0"/>
            </a:br>
            <a:r>
              <a:rPr lang="en-US" altLang="ko-KR" sz="1800" smtClean="0"/>
              <a:t>public String requestupload1(MultipartHttpServletRequest mtfRequest,Model model) </a:t>
            </a:r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controller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1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229600" cy="267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3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smtClean="0"/>
              <a:t>FileInputStream</a:t>
            </a:r>
            <a:r>
              <a:rPr lang="ko-KR" altLang="en-US" sz="1800" smtClean="0"/>
              <a:t>과 </a:t>
            </a:r>
            <a:r>
              <a:rPr lang="en-US" altLang="ko-KR" sz="1800" smtClean="0"/>
              <a:t>ServletOutputStream</a:t>
            </a:r>
            <a:r>
              <a:rPr lang="ko-KR" altLang="en-US" sz="1800" smtClean="0"/>
              <a:t>을 이용하여 </a:t>
            </a:r>
            <a:r>
              <a:rPr lang="en-US" altLang="ko-KR" sz="1800" smtClean="0"/>
              <a:t>controller</a:t>
            </a:r>
            <a:r>
              <a:rPr lang="ko-KR" altLang="en-US" sz="1800" smtClean="0"/>
              <a:t>에서 구현</a:t>
            </a:r>
            <a:endParaRPr lang="en-US" altLang="ko-KR" sz="1800" smtClean="0"/>
          </a:p>
          <a:p>
            <a:r>
              <a:rPr lang="en-US" altLang="ko-KR" sz="1800" smtClean="0"/>
              <a:t>Html5</a:t>
            </a:r>
            <a:r>
              <a:rPr lang="ko-KR" altLang="en-US" sz="1800" smtClean="0"/>
              <a:t>에서 제공하는 </a:t>
            </a:r>
            <a:r>
              <a:rPr lang="en-US" altLang="ko-KR" sz="1800" smtClean="0"/>
              <a:t>&lt;a&gt;</a:t>
            </a:r>
            <a:r>
              <a:rPr lang="ko-KR" altLang="en-US" sz="1800" smtClean="0"/>
              <a:t>태그의 </a:t>
            </a:r>
            <a:r>
              <a:rPr lang="en-US" altLang="ko-KR" sz="1800" smtClean="0"/>
              <a:t>download</a:t>
            </a:r>
            <a:r>
              <a:rPr lang="ko-KR" altLang="en-US" sz="1800" smtClean="0"/>
              <a:t>속성을 이용하여 구현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/>
              <a:t>&lt;a href="/images/myw3schoolsimage.jpg" download</a:t>
            </a:r>
            <a:r>
              <a:rPr lang="en-US" altLang="ko-KR" sz="1800" smtClean="0"/>
              <a:t>&gt;</a:t>
            </a:r>
            <a:br>
              <a:rPr lang="en-US" altLang="ko-KR" sz="1800" smtClean="0"/>
            </a:br>
            <a:r>
              <a:rPr lang="ko-KR" altLang="en-US" sz="1800" smtClean="0"/>
              <a:t>다운로드후 파일이름 변경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/>
              <a:t>&lt;a href="/images/myw3schoolsimage.jpg" download="w3logo"&gt;</a:t>
            </a:r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download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3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Servlet-context.xml</a:t>
            </a:r>
            <a:r>
              <a:rPr lang="ko-KR" altLang="en-US" smtClean="0"/>
              <a:t>에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Resources </a:t>
            </a:r>
            <a:r>
              <a:rPr lang="ko-KR" altLang="en-US" smtClean="0"/>
              <a:t>경로 지정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150210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797152"/>
            <a:ext cx="8228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Mapping</a:t>
            </a:r>
            <a:r>
              <a:rPr lang="ko-KR" altLang="en-US" smtClean="0"/>
              <a:t>은 호출시 경로로 </a:t>
            </a:r>
            <a:r>
              <a:rPr lang="en-US" altLang="ko-KR" smtClean="0"/>
              <a:t>loicalhost:8181/</a:t>
            </a:r>
            <a:r>
              <a:rPr lang="ko-KR" altLang="en-US" smtClean="0"/>
              <a:t>기본경로명</a:t>
            </a:r>
            <a:r>
              <a:rPr lang="en-US" altLang="ko-KR" smtClean="0"/>
              <a:t>/html/aaa.html</a:t>
            </a:r>
            <a:r>
              <a:rPr lang="ko-KR" altLang="en-US" smtClean="0"/>
              <a:t>형태로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호출</a:t>
            </a:r>
            <a:endParaRPr lang="en-US" altLang="ko-KR" smtClean="0"/>
          </a:p>
          <a:p>
            <a:r>
              <a:rPr lang="en-US" altLang="ko-KR" smtClean="0"/>
              <a:t>Location</a:t>
            </a:r>
            <a:r>
              <a:rPr lang="ko-KR" altLang="en-US" smtClean="0"/>
              <a:t>은 실제 폴더와 파일이 있는 곳으로 </a:t>
            </a:r>
            <a:r>
              <a:rPr lang="en-US" altLang="ko-KR" smtClean="0"/>
              <a:t>webapp/resources/html/aaa.html</a:t>
            </a:r>
            <a:br>
              <a:rPr lang="en-US" altLang="ko-KR" smtClean="0"/>
            </a:br>
            <a:r>
              <a:rPr lang="ko-KR" altLang="en-US" smtClean="0"/>
              <a:t>식으로 저장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42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377</TotalTime>
  <Words>113</Words>
  <Application>Microsoft Office PowerPoint</Application>
  <PresentationFormat>화면 슬라이드 쇼(4:3)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Lucida Sans Unicode</vt:lpstr>
      <vt:lpstr>Verdana</vt:lpstr>
      <vt:lpstr>Wingdings 2</vt:lpstr>
      <vt:lpstr>Wingdings 3</vt:lpstr>
      <vt:lpstr>광장</vt:lpstr>
      <vt:lpstr>Spring upload-download</vt:lpstr>
      <vt:lpstr>환경설정</vt:lpstr>
      <vt:lpstr>pom.xml설정</vt:lpstr>
      <vt:lpstr>Servlet-context.xml</vt:lpstr>
      <vt:lpstr>controller</vt:lpstr>
      <vt:lpstr>form</vt:lpstr>
      <vt:lpstr>download</vt:lpstr>
      <vt:lpstr>Resources 경로 지정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upload-download</dc:title>
  <dc:creator>DS_310_19</dc:creator>
  <cp:lastModifiedBy>GREEN</cp:lastModifiedBy>
  <cp:revision>19</cp:revision>
  <dcterms:created xsi:type="dcterms:W3CDTF">2021-08-20T03:04:17Z</dcterms:created>
  <dcterms:modified xsi:type="dcterms:W3CDTF">2021-11-25T06:46:06Z</dcterms:modified>
</cp:coreProperties>
</file>