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70" r:id="rId3"/>
    <p:sldId id="276" r:id="rId4"/>
    <p:sldId id="271" r:id="rId5"/>
    <p:sldId id="274" r:id="rId6"/>
    <p:sldId id="272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트랜잭션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(Transaction)-II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트랜잭션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(Transaction)-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TransactionTemplate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트랜잭션 전파 </a:t>
            </a:r>
            <a:r>
              <a:rPr lang="ko-KR" altLang="en-US" sz="1200" dirty="0" smtClean="0"/>
              <a:t>속성</a:t>
            </a:r>
            <a:r>
              <a:rPr lang="en-US" altLang="ko-KR" sz="1200" dirty="0" smtClean="0"/>
              <a:t>(1)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err="1"/>
              <a:t>TransactionTemplate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기본적으로 사용한 </a:t>
            </a:r>
            <a:r>
              <a:rPr lang="en-US" altLang="ko-KR" sz="1100" dirty="0" err="1" smtClean="0"/>
              <a:t>PlatformTransactionManager</a:t>
            </a:r>
            <a:r>
              <a:rPr lang="en-US" altLang="ko-KR" sz="1100" dirty="0" smtClean="0"/>
              <a:t>(</a:t>
            </a:r>
            <a:r>
              <a:rPr lang="en-US" sz="1100" dirty="0" err="1" smtClean="0"/>
              <a:t>DataSourceTransactionManager</a:t>
            </a:r>
            <a:r>
              <a:rPr lang="ko-KR" altLang="en-US" sz="1100" dirty="0" smtClean="0"/>
              <a:t>가 구현한 인터페이스</a:t>
            </a:r>
            <a:r>
              <a:rPr lang="en-US" sz="1100" dirty="0" smtClean="0"/>
              <a:t>)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인터페이스 보다 더욱 많이 사용되는 </a:t>
            </a:r>
            <a:r>
              <a:rPr lang="en-US" altLang="ko-KR" sz="1100" dirty="0" err="1"/>
              <a:t>TransactionTemplate</a:t>
            </a:r>
            <a:r>
              <a:rPr lang="ko-KR" altLang="en-US" sz="1100" dirty="0"/>
              <a:t>에 대해서 </a:t>
            </a:r>
            <a:r>
              <a:rPr lang="ko-KR" altLang="en-US" sz="1100" dirty="0" smtClean="0"/>
              <a:t>학습합니다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ko-KR" altLang="en-US" sz="1100" dirty="0"/>
              <a:t>많이 사용된 다는 것은 기존의 방법보다 개발자의 수고가 덜 할 수 있다는 말입니다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spring_23_1_ex1_springex)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008" y="4833819"/>
            <a:ext cx="8858250" cy="150495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081954" y="5313729"/>
            <a:ext cx="0" cy="34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4796" y="1956479"/>
            <a:ext cx="5510331" cy="24639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6978" y="633306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 </a:t>
            </a:r>
            <a:r>
              <a:rPr lang="ko-KR" altLang="en-US" dirty="0" smtClean="0"/>
              <a:t>추가해줌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7185" y="546758"/>
            <a:ext cx="115048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transactionTemplate.execute(new TransactionCallbackWithoutResult() {</a:t>
            </a:r>
          </a:p>
          <a:p>
            <a:r>
              <a:rPr lang="en-US" altLang="ko-KR"/>
              <a:t>			</a:t>
            </a:r>
          </a:p>
          <a:p>
            <a:r>
              <a:rPr lang="en-US" altLang="ko-KR"/>
              <a:t>			@Override</a:t>
            </a:r>
          </a:p>
          <a:p>
            <a:r>
              <a:rPr lang="en-US" altLang="ko-KR"/>
              <a:t>			protected void doInTransactionWithoutResult(TransactionStatus arg0) {</a:t>
            </a:r>
          </a:p>
          <a:p>
            <a:r>
              <a:rPr lang="en-US" altLang="ko-KR"/>
              <a:t>				template.update(new PreparedStatementCreator() {</a:t>
            </a:r>
          </a:p>
          <a:p>
            <a:r>
              <a:rPr lang="en-US" altLang="ko-KR"/>
              <a:t>					</a:t>
            </a:r>
          </a:p>
          <a:p>
            <a:r>
              <a:rPr lang="en-US" altLang="ko-KR"/>
              <a:t>					@Override</a:t>
            </a:r>
          </a:p>
          <a:p>
            <a:r>
              <a:rPr lang="en-US" altLang="ko-KR"/>
              <a:t>					public PreparedStatement createPreparedStatement(Connection con)</a:t>
            </a:r>
          </a:p>
          <a:p>
            <a:r>
              <a:rPr lang="en-US" altLang="ko-KR"/>
              <a:t>							throws SQLException {</a:t>
            </a:r>
          </a:p>
          <a:p>
            <a:r>
              <a:rPr lang="en-US" altLang="ko-KR"/>
              <a:t>						String query = "insert into card (consumerId, amount) values (?, ?)";</a:t>
            </a:r>
          </a:p>
          <a:p>
            <a:r>
              <a:rPr lang="en-US" altLang="ko-KR"/>
              <a:t>						PreparedStatement pstmt = con.prepareStatement(query);</a:t>
            </a:r>
          </a:p>
          <a:p>
            <a:r>
              <a:rPr lang="en-US" altLang="ko-KR"/>
              <a:t>						pstmt.setString(1, dto.getConsumerId());</a:t>
            </a:r>
          </a:p>
          <a:p>
            <a:r>
              <a:rPr lang="en-US" altLang="ko-KR"/>
              <a:t>						pstmt.setString(2, dto.getAmount());</a:t>
            </a:r>
          </a:p>
          <a:p>
            <a:r>
              <a:rPr lang="en-US" altLang="ko-KR"/>
              <a:t>						</a:t>
            </a:r>
          </a:p>
          <a:p>
            <a:r>
              <a:rPr lang="en-US" altLang="ko-KR"/>
              <a:t>						return pstmt;</a:t>
            </a:r>
          </a:p>
          <a:p>
            <a:r>
              <a:rPr lang="en-US" altLang="ko-KR"/>
              <a:t>					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9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23-2.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 smtClean="0"/>
              <a:t>트랜잭션 전파 속성</a:t>
            </a:r>
            <a:r>
              <a:rPr lang="en-US" altLang="ko-KR" sz="1600" dirty="0" smtClean="0"/>
              <a:t>(1)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r>
              <a:rPr lang="ko-KR" altLang="en-US" sz="1100" dirty="0"/>
              <a:t>개 이상의 트랜잭션이 작동할 때</a:t>
            </a:r>
            <a:r>
              <a:rPr lang="en-US" altLang="ko-KR" sz="1100" dirty="0"/>
              <a:t>, </a:t>
            </a:r>
            <a:r>
              <a:rPr lang="ko-KR" altLang="en-US" sz="1100" dirty="0"/>
              <a:t>기존의 트랜잭션에 참여하는 방법을 결정하는 속성입니다</a:t>
            </a:r>
            <a:r>
              <a:rPr lang="en-US" altLang="ko-KR" sz="1100" dirty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spring_23_2_ex1_springex)</a:t>
            </a:r>
          </a:p>
          <a:p>
            <a:r>
              <a:rPr lang="en-US" altLang="ko-KR" sz="1100" dirty="0" err="1" smtClean="0"/>
              <a:t>TransactionDefinition</a:t>
            </a:r>
            <a:r>
              <a:rPr lang="ko-KR" altLang="en-US" sz="1100" smtClean="0"/>
              <a:t>클래스의 상수들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1254369" y="1229860"/>
            <a:ext cx="9522070" cy="2514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78345" y="1758558"/>
            <a:ext cx="9165537" cy="4612791"/>
            <a:chOff x="1278345" y="1758558"/>
            <a:chExt cx="9165537" cy="4612791"/>
          </a:xfrm>
        </p:grpSpPr>
        <p:sp>
          <p:nvSpPr>
            <p:cNvPr id="10" name="TextBox 9"/>
            <p:cNvSpPr txBox="1"/>
            <p:nvPr/>
          </p:nvSpPr>
          <p:spPr>
            <a:xfrm>
              <a:off x="4711827" y="1989568"/>
              <a:ext cx="2239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기존 트랜잭션</a:t>
              </a:r>
              <a:endParaRPr lang="en-US" altLang="ko-KR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1984129" y="1758558"/>
              <a:ext cx="1292187" cy="606669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4539241" y="2748436"/>
              <a:ext cx="1292187" cy="606669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936286" y="1989568"/>
              <a:ext cx="1292187" cy="606669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47284" y="1927667"/>
              <a:ext cx="1106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트랜잭션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1</a:t>
              </a:r>
              <a:endParaRPr lang="en-US" altLang="ko-KR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39241" y="2913271"/>
              <a:ext cx="1106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트랜잭션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2</a:t>
              </a:r>
              <a:endParaRPr lang="en-US" altLang="ko-KR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46308" y="2151402"/>
              <a:ext cx="1106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트랜잭션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3</a:t>
              </a:r>
              <a:endParaRPr lang="en-US" altLang="ko-KR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278345" y="3699896"/>
              <a:ext cx="3478306" cy="443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PROPAGATION_REQUIRED(0)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78345" y="4143147"/>
              <a:ext cx="3478306" cy="443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PROPAGATION_SUPPORTS(1)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36942" y="3799643"/>
              <a:ext cx="32775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DEFAULT : </a:t>
              </a:r>
              <a:r>
                <a:rPr lang="ko-KR" altLang="en-US" sz="1100" dirty="0" smtClean="0"/>
                <a:t>전체 처리  </a:t>
              </a:r>
              <a:r>
                <a:rPr lang="en-US" altLang="ko-KR" sz="1100" dirty="0" smtClean="0"/>
                <a:t>(0</a:t>
              </a:r>
              <a:r>
                <a:rPr lang="ko-KR" altLang="en-US" sz="1100" dirty="0" smtClean="0"/>
                <a:t>은 </a:t>
              </a:r>
              <a:r>
                <a:rPr lang="ko-KR" altLang="en-US" sz="1100" dirty="0" err="1" smtClean="0"/>
                <a:t>상수값</a:t>
              </a:r>
              <a:r>
                <a:rPr lang="en-US" altLang="ko-KR" sz="1100" dirty="0" smtClean="0"/>
                <a:t>)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78345" y="4594035"/>
              <a:ext cx="3478306" cy="443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PROPAGATION_MANDATORY(2)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278345" y="5041596"/>
              <a:ext cx="3478306" cy="443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PROPAGATION_REQUIRES_NEW(3)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78345" y="5484847"/>
              <a:ext cx="3478306" cy="443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PROPAGATION_NOT_SUPPORTED(4)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78345" y="5928098"/>
              <a:ext cx="3478306" cy="443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PROPAGATION_NEVER(5)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56651" y="4254267"/>
              <a:ext cx="32775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기존 트랜잭션에 의존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36942" y="5126556"/>
              <a:ext cx="32775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각각 트랜잭션 처리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56651" y="5608283"/>
              <a:ext cx="42964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트랜잭션에 포함 하지 않음 </a:t>
              </a:r>
              <a:r>
                <a:rPr lang="en-US" altLang="ko-KR" sz="1100" dirty="0" smtClean="0"/>
                <a:t>– </a:t>
              </a:r>
              <a:r>
                <a:rPr lang="ko-KR" altLang="en-US" sz="1100" dirty="0" smtClean="0"/>
                <a:t>트랜잭션이 없는 것과 동일 함</a:t>
              </a:r>
              <a:r>
                <a:rPr lang="en-US" altLang="ko-KR" sz="1100" dirty="0" smtClean="0"/>
                <a:t>.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36941" y="6018918"/>
              <a:ext cx="5706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트랜잭션에 절대 포함 하지 않음</a:t>
              </a:r>
              <a:r>
                <a:rPr lang="en-US" altLang="ko-KR" sz="1100" dirty="0" smtClean="0"/>
                <a:t>. - </a:t>
              </a:r>
              <a:r>
                <a:rPr lang="ko-KR" altLang="en-US" sz="1100" dirty="0"/>
                <a:t>트랜잭션이 있는 곳에서 </a:t>
              </a:r>
              <a:r>
                <a:rPr lang="ko-KR" altLang="en-US" sz="1100" dirty="0" smtClean="0"/>
                <a:t>호출하면 에러 발생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56651" y="4705474"/>
              <a:ext cx="4729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트랜잭션에 꼭 포함 되어야 함</a:t>
              </a:r>
              <a:r>
                <a:rPr lang="en-US" altLang="ko-KR" sz="1100" dirty="0" smtClean="0"/>
                <a:t>. – </a:t>
              </a:r>
              <a:r>
                <a:rPr lang="ko-KR" altLang="en-US" sz="1100" dirty="0" smtClean="0"/>
                <a:t>트랜잭션이 있는 곳에서 호출해야  됨</a:t>
              </a:r>
              <a:r>
                <a:rPr lang="en-US" altLang="ko-KR" sz="1100" dirty="0" smtClean="0"/>
                <a:t>.</a:t>
              </a:r>
              <a:endParaRPr lang="en-US" altLang="ko-KR" sz="11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0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9954" y="688621"/>
            <a:ext cx="1114213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REQUIRED </a:t>
            </a:r>
            <a:r>
              <a:rPr lang="ko-KR" altLang="en-US" dirty="0" smtClean="0"/>
              <a:t>는 기본적 속성입니다</a:t>
            </a:r>
            <a:r>
              <a:rPr lang="en-US" altLang="ko-KR" dirty="0" smtClean="0"/>
              <a:t>...(0) </a:t>
            </a:r>
            <a:r>
              <a:rPr lang="en-US" dirty="0" err="1" smtClean="0"/>
              <a:t>Propagation.</a:t>
            </a:r>
            <a:r>
              <a:rPr lang="en-US" altLang="ko-KR" b="1" dirty="0" err="1" smtClean="0"/>
              <a:t>REQUIRED</a:t>
            </a:r>
            <a:endParaRPr lang="en-US" altLang="ko-KR" dirty="0" smtClean="0"/>
          </a:p>
          <a:p>
            <a:r>
              <a:rPr lang="en-US" altLang="ko-KR" dirty="0" smtClean="0"/>
              <a:t> </a:t>
            </a:r>
          </a:p>
          <a:p>
            <a:r>
              <a:rPr lang="ko-KR" altLang="en-US" dirty="0" smtClean="0"/>
              <a:t>이미 트랜잭션이 있으면 참여하고 없으면 새로 시작합니다</a:t>
            </a:r>
            <a:r>
              <a:rPr lang="en-US" altLang="ko-KR" dirty="0" smtClean="0"/>
              <a:t>...</a:t>
            </a:r>
          </a:p>
          <a:p>
            <a:r>
              <a:rPr lang="en-US" altLang="ko-KR" dirty="0" smtClean="0"/>
              <a:t> </a:t>
            </a:r>
          </a:p>
          <a:p>
            <a:r>
              <a:rPr lang="en-US" altLang="ko-KR" sz="1600" b="1" dirty="0" smtClean="0"/>
              <a:t>REQUIRED_NEW </a:t>
            </a:r>
            <a:r>
              <a:rPr lang="ko-KR" altLang="en-US" sz="1600" dirty="0" smtClean="0"/>
              <a:t>는 무조건 새로운 트랜잭션을 시작합니다</a:t>
            </a:r>
            <a:r>
              <a:rPr lang="en-US" altLang="ko-KR" sz="1600" dirty="0" smtClean="0"/>
              <a:t>...</a:t>
            </a:r>
            <a:r>
              <a:rPr lang="ko-KR" altLang="en-US" sz="1600" dirty="0" smtClean="0"/>
              <a:t>따라서 이미 진행 중인 트랜잭션이 있으면 보류시키게 되지요</a:t>
            </a:r>
            <a:r>
              <a:rPr lang="en-US" altLang="ko-KR" sz="1600" dirty="0" smtClean="0"/>
              <a:t>... (3)</a:t>
            </a:r>
          </a:p>
          <a:p>
            <a:r>
              <a:rPr lang="en-US" altLang="ko-KR" sz="1600" dirty="0" smtClean="0"/>
              <a:t> </a:t>
            </a:r>
          </a:p>
          <a:p>
            <a:r>
              <a:rPr lang="en-US" altLang="ko-KR" sz="1600" b="1" dirty="0" smtClean="0"/>
              <a:t>MANDATORY </a:t>
            </a:r>
            <a:r>
              <a:rPr lang="ko-KR" altLang="en-US" sz="1600" dirty="0" smtClean="0"/>
              <a:t>는 트랜잭션이 있으면 참여합니다</a:t>
            </a:r>
            <a:r>
              <a:rPr lang="en-US" altLang="ko-KR" sz="1600" dirty="0" smtClean="0"/>
              <a:t>... </a:t>
            </a:r>
            <a:r>
              <a:rPr lang="ko-KR" altLang="en-US" sz="1600" dirty="0" smtClean="0"/>
              <a:t>하지만 트랜잭션이 없으면 예외를 발생시켜버립니다</a:t>
            </a:r>
            <a:r>
              <a:rPr lang="en-US" altLang="ko-KR" sz="1600" dirty="0" smtClean="0"/>
              <a:t>^^(2)</a:t>
            </a:r>
          </a:p>
          <a:p>
            <a:r>
              <a:rPr lang="en-US" altLang="ko-KR" sz="1600" dirty="0" smtClean="0"/>
              <a:t> </a:t>
            </a:r>
          </a:p>
          <a:p>
            <a:r>
              <a:rPr lang="en-US" altLang="ko-KR" sz="1600" b="1" dirty="0" smtClean="0"/>
              <a:t>SUPPORTS </a:t>
            </a:r>
            <a:r>
              <a:rPr lang="ko-KR" altLang="en-US" sz="1600" dirty="0" smtClean="0"/>
              <a:t>는 이미 시작한 트랜잭션이 있으면 참여합니다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그렇지 않다면 트랜잭션 없이 진행합니다</a:t>
            </a:r>
            <a:r>
              <a:rPr lang="en-US" altLang="ko-KR" sz="1600" dirty="0" smtClean="0"/>
              <a:t>...(1)</a:t>
            </a:r>
          </a:p>
          <a:p>
            <a:r>
              <a:rPr lang="en-US" altLang="ko-KR" sz="1600" dirty="0" smtClean="0"/>
              <a:t> </a:t>
            </a:r>
          </a:p>
          <a:p>
            <a:r>
              <a:rPr lang="en-US" altLang="ko-KR" sz="1600" b="1" dirty="0" smtClean="0"/>
              <a:t>NOT_SUPPORTED </a:t>
            </a:r>
            <a:r>
              <a:rPr lang="ko-KR" altLang="en-US" sz="1600" dirty="0" smtClean="0"/>
              <a:t>는 트랜잭션을 사용하지 않게 합니다</a:t>
            </a:r>
            <a:r>
              <a:rPr lang="en-US" altLang="ko-KR" sz="1600" dirty="0" smtClean="0"/>
              <a:t>... </a:t>
            </a:r>
            <a:r>
              <a:rPr lang="ko-KR" altLang="en-US" sz="1600" dirty="0" smtClean="0"/>
              <a:t>이미 진행 중인 트랜잭션이 있다면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보류시킵니다</a:t>
            </a:r>
            <a:r>
              <a:rPr lang="en-US" altLang="ko-KR" sz="1600" dirty="0" smtClean="0"/>
              <a:t>...(4)</a:t>
            </a:r>
          </a:p>
          <a:p>
            <a:r>
              <a:rPr lang="en-US" altLang="ko-KR" sz="1600" dirty="0" smtClean="0"/>
              <a:t> </a:t>
            </a:r>
          </a:p>
          <a:p>
            <a:r>
              <a:rPr lang="en-US" altLang="ko-KR" sz="1600" b="1" dirty="0" smtClean="0"/>
              <a:t>NEVER</a:t>
            </a:r>
            <a:r>
              <a:rPr lang="ko-KR" altLang="en-US" sz="1600" dirty="0" smtClean="0"/>
              <a:t> 는 좀 더 강력하게</a:t>
            </a:r>
            <a:r>
              <a:rPr lang="en-US" altLang="ko-KR" sz="1600" dirty="0" smtClean="0"/>
              <a:t>... </a:t>
            </a:r>
            <a:r>
              <a:rPr lang="ko-KR" altLang="en-US" sz="1600" dirty="0" smtClean="0"/>
              <a:t>트랜잭션을 사용하지 않게 하고 이미 진행 중인 트랜잭션이 있다면 예외를 발생시킵니다</a:t>
            </a:r>
            <a:r>
              <a:rPr lang="en-US" altLang="ko-KR" sz="1600" dirty="0" smtClean="0"/>
              <a:t>...(5)</a:t>
            </a:r>
          </a:p>
          <a:p>
            <a:r>
              <a:rPr lang="en-US" altLang="ko-KR" sz="1600" dirty="0" smtClean="0"/>
              <a:t> </a:t>
            </a:r>
          </a:p>
          <a:p>
            <a:r>
              <a:rPr lang="en-US" altLang="ko-KR" sz="1600" b="1" dirty="0" smtClean="0"/>
              <a:t>NESTED</a:t>
            </a:r>
            <a:r>
              <a:rPr lang="ko-KR" altLang="en-US" sz="1600" dirty="0" smtClean="0"/>
              <a:t> 는 이미 진행 중인 트랜잭션이 있다면 중첩 트랜잭션을 시작합니다</a:t>
            </a:r>
            <a:r>
              <a:rPr lang="en-US" altLang="ko-KR" sz="1600" dirty="0" smtClean="0"/>
              <a:t>...(6)</a:t>
            </a:r>
          </a:p>
          <a:p>
            <a:r>
              <a:rPr lang="en-US" altLang="ko-KR" sz="1600" dirty="0" smtClean="0"/>
              <a:t> </a:t>
            </a:r>
          </a:p>
          <a:p>
            <a:r>
              <a:rPr lang="ko-KR" altLang="en-US" sz="1600" dirty="0" smtClean="0"/>
              <a:t>트랜잭션 안에 트랜잭션을 만든다는 차원에서 </a:t>
            </a:r>
            <a:r>
              <a:rPr lang="en-US" altLang="ko-KR" sz="1600" dirty="0" smtClean="0"/>
              <a:t>REQUIRED_NEW</a:t>
            </a:r>
            <a:r>
              <a:rPr lang="ko-KR" altLang="en-US" sz="1600" dirty="0" smtClean="0"/>
              <a:t>와는 다소 차이가 있지요</a:t>
            </a:r>
            <a:r>
              <a:rPr lang="en-US" altLang="ko-KR" sz="1600" dirty="0" smtClean="0"/>
              <a:t>...</a:t>
            </a:r>
          </a:p>
          <a:p>
            <a:r>
              <a:rPr lang="en-US" altLang="ko-KR" sz="1600" dirty="0" smtClean="0"/>
              <a:t> </a:t>
            </a:r>
          </a:p>
          <a:p>
            <a:r>
              <a:rPr lang="ko-KR" altLang="en-US" sz="1600" dirty="0" smtClean="0"/>
              <a:t>중첩 트랜잭션의 경우 부모의 </a:t>
            </a:r>
            <a:r>
              <a:rPr lang="en-US" altLang="ko-KR" sz="1600" dirty="0" smtClean="0"/>
              <a:t>commit, rollback</a:t>
            </a:r>
            <a:r>
              <a:rPr lang="ko-KR" altLang="en-US" sz="1600" dirty="0" smtClean="0"/>
              <a:t>에는 영향을 받지만 자기 자신이 부모에게 영향을 줄 수는 없어요</a:t>
            </a:r>
            <a:r>
              <a:rPr lang="en-US" altLang="ko-KR" sz="1600" dirty="0" smtClean="0"/>
              <a:t>...</a:t>
            </a:r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62844" y="812800"/>
            <a:ext cx="330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TransactionDefinition</a:t>
            </a:r>
            <a:r>
              <a:rPr lang="ko-KR" altLang="en-US" b="1" smtClean="0"/>
              <a:t>에 정의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48000" y="7513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beans:bean</a:t>
            </a:r>
            <a:r>
              <a:rPr lang="en-US" altLang="ko-KR" dirty="0"/>
              <a:t> name="transactionTemplate1" class="</a:t>
            </a:r>
            <a:r>
              <a:rPr lang="en-US" altLang="ko-KR" dirty="0" err="1"/>
              <a:t>org.springframework.transaction.support.TransactionTemplate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	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</a:t>
            </a:r>
            <a:r>
              <a:rPr lang="en-US" altLang="ko-KR" dirty="0" err="1"/>
              <a:t>transactionManager</a:t>
            </a:r>
            <a:r>
              <a:rPr lang="en-US" altLang="ko-KR" dirty="0"/>
              <a:t>" ref="</a:t>
            </a:r>
            <a:r>
              <a:rPr lang="en-US" altLang="ko-KR" dirty="0" err="1"/>
              <a:t>transactionManager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	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</a:t>
            </a:r>
            <a:r>
              <a:rPr lang="en-US" altLang="ko-KR" dirty="0" err="1"/>
              <a:t>propagationBehavior</a:t>
            </a:r>
            <a:r>
              <a:rPr lang="en-US" altLang="ko-KR" dirty="0"/>
              <a:t>" value="0"/&gt;</a:t>
            </a:r>
          </a:p>
          <a:p>
            <a:r>
              <a:rPr lang="en-US" altLang="ko-KR" dirty="0"/>
              <a:t>	&lt;/</a:t>
            </a:r>
            <a:r>
              <a:rPr lang="en-US" altLang="ko-KR" dirty="0" err="1"/>
              <a:t>beans:bean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beans:bean</a:t>
            </a:r>
            <a:r>
              <a:rPr lang="en-US" altLang="ko-KR" dirty="0"/>
              <a:t> name="transactionTemplate2" class="</a:t>
            </a:r>
            <a:r>
              <a:rPr lang="en-US" altLang="ko-KR" dirty="0" err="1"/>
              <a:t>org.springframework.transaction.support.TransactionTemplate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	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</a:t>
            </a:r>
            <a:r>
              <a:rPr lang="en-US" altLang="ko-KR" dirty="0" err="1"/>
              <a:t>transactionManager</a:t>
            </a:r>
            <a:r>
              <a:rPr lang="en-US" altLang="ko-KR" dirty="0"/>
              <a:t>" ref="</a:t>
            </a:r>
            <a:r>
              <a:rPr lang="en-US" altLang="ko-KR" dirty="0" err="1"/>
              <a:t>transactionManager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	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</a:t>
            </a:r>
            <a:r>
              <a:rPr lang="en-US" altLang="ko-KR" dirty="0" err="1"/>
              <a:t>propagationBehavior</a:t>
            </a:r>
            <a:r>
              <a:rPr lang="en-US" altLang="ko-KR" dirty="0"/>
              <a:t>" value="0"/&gt;</a:t>
            </a:r>
          </a:p>
          <a:p>
            <a:r>
              <a:rPr lang="en-US" altLang="ko-KR" dirty="0"/>
              <a:t>	&lt;/</a:t>
            </a:r>
            <a:r>
              <a:rPr lang="en-US" altLang="ko-KR" dirty="0" err="1"/>
              <a:t>beans:bean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406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7999" y="474345"/>
            <a:ext cx="872913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@Override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public void execute(final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TicketDto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ticketDto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transactionTemplate2.execute(new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TransactionCallbackWithoutResult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@Override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protected void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doInTransactionWithoutResult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TransactionStatus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status)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ticketDto.setAmount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("1");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ticketDao.buyTicket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ticketDto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ticketDto.setAmount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("4");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ticketDao.buyTicket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ticketDto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});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}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1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169</Words>
  <Application>Microsoft Office PowerPoint</Application>
  <PresentationFormat>와이드스크린</PresentationFormat>
  <Paragraphs>98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779</cp:revision>
  <dcterms:created xsi:type="dcterms:W3CDTF">2014-12-01T08:37:15Z</dcterms:created>
  <dcterms:modified xsi:type="dcterms:W3CDTF">2021-11-29T10:49:24Z</dcterms:modified>
</cp:coreProperties>
</file>