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7" r:id="rId13"/>
    <p:sldId id="268" r:id="rId14"/>
    <p:sldId id="260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B3881-E6FF-4081-A0B8-673D324578E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A10E-A271-44ED-BC0F-0B7AA30CB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5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785259" y="2778521"/>
            <a:ext cx="6586358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653888" y="2998574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653888" y="2661223"/>
            <a:ext cx="2071673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5259" y="2091850"/>
            <a:ext cx="2827638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0" y="250121"/>
            <a:ext cx="337351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5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2590-3AC1-41C4-838D-DFD43D7E166C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C5D2-BB10-48CF-972F-6344F3E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maps-platfor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1489" y="3054603"/>
            <a:ext cx="7056046" cy="946446"/>
          </a:xfrm>
        </p:spPr>
        <p:txBody>
          <a:bodyPr>
            <a:noAutofit/>
          </a:bodyPr>
          <a:lstStyle/>
          <a:p>
            <a:r>
              <a:rPr lang="ko-KR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구글</a:t>
            </a:r>
            <a:r>
              <a:rPr lang="en-US" altLang="ko-KR" sz="5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KEY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8742" y="2576945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챕터명을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입력하세요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5" y="433388"/>
            <a:ext cx="10161709" cy="574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4100" y="43338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z="1600" smtClean="0"/>
              <a:t>앞페이지와 같이 있음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54" y="600241"/>
            <a:ext cx="10515600" cy="46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3041" y="2184498"/>
            <a:ext cx="10515600" cy="1325563"/>
          </a:xfrm>
        </p:spPr>
        <p:txBody>
          <a:bodyPr/>
          <a:lstStyle/>
          <a:p>
            <a:r>
              <a:rPr lang="en-US" altLang="ko-KR" smtClean="0"/>
              <a:t>		Social login  OAUTH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14747" y="3812845"/>
            <a:ext cx="8273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https://velog.io/@sdb016/OAuth-2.0-Client-%EB%93%B1%EB%A1%9D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366" y="850269"/>
            <a:ext cx="733527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59" y="737462"/>
            <a:ext cx="10515600" cy="34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81" y="546100"/>
            <a:ext cx="10005438" cy="5630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5254" y="1102936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(</a:t>
            </a:r>
            <a:r>
              <a:rPr lang="ko-KR" altLang="en-US" sz="1600" smtClean="0"/>
              <a:t>동의화면 구성 안보이면 콜랩스메뉴를 펼치거나 화면 처리하고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사용자 인증정보로 다시들어와 동의화면 구성 처리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8690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441" y="546100"/>
            <a:ext cx="7951118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77" y="546100"/>
            <a:ext cx="9489046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7725"/>
            <a:ext cx="10515600" cy="47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89" y="546100"/>
            <a:ext cx="7418021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구글맵 </a:t>
            </a:r>
            <a:r>
              <a:rPr lang="en-US" altLang="ko-KR" sz="2400" smtClean="0"/>
              <a:t>API KEY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0389"/>
            <a:ext cx="10515600" cy="108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smtClean="0">
                <a:solidFill>
                  <a:srgbClr val="3C424F"/>
                </a:solidFill>
                <a:latin typeface="Noto Sans KR"/>
              </a:rPr>
              <a:t>1.</a:t>
            </a:r>
            <a:r>
              <a:rPr lang="en-US" altLang="ko-KR" sz="1800" smtClean="0">
                <a:solidFill>
                  <a:srgbClr val="3C424F"/>
                </a:solidFill>
                <a:latin typeface="Noto Sans KR"/>
              </a:rPr>
              <a:t> </a:t>
            </a:r>
            <a:r>
              <a:rPr lang="ko-KR" altLang="en-US" sz="1800" smtClean="0">
                <a:solidFill>
                  <a:srgbClr val="3C424F"/>
                </a:solidFill>
                <a:latin typeface="Noto Sans KR"/>
              </a:rPr>
              <a:t>구글 </a:t>
            </a:r>
            <a:r>
              <a:rPr lang="ko-KR" altLang="en-US" sz="1800">
                <a:solidFill>
                  <a:srgbClr val="3C424F"/>
                </a:solidFill>
                <a:latin typeface="Noto Sans KR"/>
              </a:rPr>
              <a:t>지도 플랫폼 사이트로 </a:t>
            </a:r>
            <a:r>
              <a:rPr lang="ko-KR" altLang="en-US" sz="1800" smtClean="0">
                <a:solidFill>
                  <a:srgbClr val="3C424F"/>
                </a:solidFill>
                <a:latin typeface="Noto Sans KR"/>
              </a:rPr>
              <a:t>접속</a:t>
            </a:r>
            <a:r>
              <a:rPr lang="en-US" altLang="ko-KR" sz="1800" smtClean="0">
                <a:solidFill>
                  <a:srgbClr val="3C424F"/>
                </a:solidFill>
                <a:latin typeface="Noto Sans KR"/>
              </a:rPr>
              <a:t/>
            </a:r>
            <a:br>
              <a:rPr lang="en-US" altLang="ko-KR" sz="1800" smtClean="0">
                <a:solidFill>
                  <a:srgbClr val="3C424F"/>
                </a:solidFill>
                <a:latin typeface="Noto Sans KR"/>
              </a:rPr>
            </a:br>
            <a:r>
              <a:rPr lang="en-US" altLang="ko-KR" sz="1800" smtClean="0">
                <a:solidFill>
                  <a:srgbClr val="3C424F"/>
                </a:solidFill>
                <a:latin typeface="Noto Sans KR"/>
              </a:rPr>
              <a:t>    </a:t>
            </a:r>
            <a:r>
              <a:rPr lang="en-US" altLang="ko-KR" sz="1800" b="1" smtClean="0">
                <a:latin typeface="Noto Sans KR"/>
                <a:hlinkClick r:id="rId2"/>
              </a:rPr>
              <a:t>https</a:t>
            </a:r>
            <a:r>
              <a:rPr lang="en-US" altLang="ko-KR" sz="1800" b="1">
                <a:latin typeface="Noto Sans KR"/>
                <a:hlinkClick r:id="rId2"/>
              </a:rPr>
              <a:t>://cloud.google.com/maps-platform</a:t>
            </a:r>
            <a:r>
              <a:rPr lang="en-US" altLang="ko-KR" sz="1800" b="1" smtClean="0">
                <a:latin typeface="Noto Sans KR"/>
                <a:hlinkClick r:id="rId2"/>
              </a:rPr>
              <a:t>/</a:t>
            </a:r>
            <a:endParaRPr lang="en-US" altLang="ko-KR" sz="1800" b="1" smtClean="0">
              <a:latin typeface="Noto Sans KR"/>
            </a:endParaRPr>
          </a:p>
          <a:p>
            <a:pPr marL="0" indent="0">
              <a:buNone/>
            </a:pPr>
            <a:r>
              <a:rPr lang="ko-KR" altLang="en-US" sz="1800" smtClean="0">
                <a:solidFill>
                  <a:srgbClr val="3C424F"/>
                </a:solidFill>
                <a:latin typeface="Noto Sans KR"/>
              </a:rPr>
              <a:t>    시작하기</a:t>
            </a:r>
            <a:r>
              <a:rPr lang="ko-KR" altLang="en-US" sz="1800">
                <a:solidFill>
                  <a:srgbClr val="3C424F"/>
                </a:solidFill>
                <a:latin typeface="Noto Sans KR"/>
              </a:rPr>
              <a:t>” 혹은 “콘솔” 버튼을 눌러 계속 </a:t>
            </a:r>
            <a:r>
              <a:rPr lang="ko-KR" altLang="en-US" sz="1800" smtClean="0">
                <a:solidFill>
                  <a:srgbClr val="3C424F"/>
                </a:solidFill>
                <a:latin typeface="Noto Sans KR"/>
              </a:rPr>
              <a:t>진행 </a:t>
            </a:r>
            <a:r>
              <a:rPr lang="en-US" altLang="ko-KR" sz="1800" smtClean="0">
                <a:solidFill>
                  <a:srgbClr val="3C424F"/>
                </a:solidFill>
                <a:latin typeface="Noto Sans KR"/>
              </a:rPr>
              <a:t>(</a:t>
            </a:r>
            <a:r>
              <a:rPr lang="ko-KR" altLang="en-US" sz="1800" smtClean="0">
                <a:solidFill>
                  <a:srgbClr val="3C424F"/>
                </a:solidFill>
                <a:latin typeface="Noto Sans KR"/>
              </a:rPr>
              <a:t>가입 및 결재계정 만들기 나오면 처리 해줌</a:t>
            </a:r>
            <a:r>
              <a:rPr lang="en-US" altLang="ko-KR" sz="1800" smtClean="0">
                <a:solidFill>
                  <a:srgbClr val="3C424F"/>
                </a:solidFill>
                <a:latin typeface="Noto Sans KR"/>
              </a:rPr>
              <a:t>)</a:t>
            </a:r>
          </a:p>
          <a:p>
            <a:endParaRPr lang="ko-KR" altLang="en-US" sz="1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55" y="2064471"/>
            <a:ext cx="114792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80" y="319857"/>
            <a:ext cx="7678569" cy="59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>
            <a:norm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0140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>
            <a:norm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4189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80" y="777467"/>
            <a:ext cx="10515600" cy="52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187"/>
            <a:ext cx="10515600" cy="52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7806"/>
            <a:ext cx="10515600" cy="46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660" y="433388"/>
            <a:ext cx="10012679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2377"/>
            <a:ext cx="10515600" cy="50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38" y="433388"/>
            <a:ext cx="9919924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43" y="433388"/>
            <a:ext cx="9163114" cy="5743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7935" y="5524106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실습용은</a:t>
            </a:r>
            <a:r>
              <a:rPr lang="en-US" altLang="ko-KR" smtClean="0"/>
              <a:t> </a:t>
            </a:r>
            <a:r>
              <a:rPr lang="ko-KR" altLang="en-US" smtClean="0"/>
              <a:t>제한 사이트 적자 마세요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 </a:t>
            </a:r>
            <a:r>
              <a:rPr lang="ko-KR" altLang="en-US" smtClean="0"/>
              <a:t>이 아래에 다음페이지 있음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1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</Words>
  <Application>Microsoft Office PowerPoint</Application>
  <PresentationFormat>와이드스크린</PresentationFormat>
  <Paragraphs>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HY헤드라인M</vt:lpstr>
      <vt:lpstr>Noto Sans KR</vt:lpstr>
      <vt:lpstr>맑은 고딕</vt:lpstr>
      <vt:lpstr>Arial</vt:lpstr>
      <vt:lpstr>Office 테마</vt:lpstr>
      <vt:lpstr>구글API KEY</vt:lpstr>
      <vt:lpstr>구글맵 API KEY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Social login  OAUTH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</dc:title>
  <dc:creator>hi</dc:creator>
  <cp:lastModifiedBy>kookhs</cp:lastModifiedBy>
  <cp:revision>26</cp:revision>
  <dcterms:created xsi:type="dcterms:W3CDTF">2021-04-16T04:05:37Z</dcterms:created>
  <dcterms:modified xsi:type="dcterms:W3CDTF">2021-11-26T17:27:01Z</dcterms:modified>
</cp:coreProperties>
</file>