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78" r:id="rId5"/>
    <p:sldId id="27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80" r:id="rId15"/>
    <p:sldId id="265" r:id="rId16"/>
    <p:sldId id="266" r:id="rId17"/>
    <p:sldId id="282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4" r:id="rId26"/>
    <p:sldId id="276" r:id="rId27"/>
    <p:sldId id="285" r:id="rId28"/>
    <p:sldId id="274" r:id="rId29"/>
    <p:sldId id="275" r:id="rId30"/>
    <p:sldId id="277" r:id="rId31"/>
    <p:sldId id="283" r:id="rId32"/>
    <p:sldId id="287" r:id="rId33"/>
    <p:sldId id="289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8" autoAdjust="0"/>
    <p:restoredTop sz="94660"/>
  </p:normalViewPr>
  <p:slideViewPr>
    <p:cSldViewPr>
      <p:cViewPr varScale="1">
        <p:scale>
          <a:sx n="94" d="100"/>
          <a:sy n="94" d="100"/>
        </p:scale>
        <p:origin x="16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1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45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45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J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V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728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 userDrawn="1"/>
        </p:nvSpPr>
        <p:spPr>
          <a:xfrm>
            <a:off x="-1" y="-3362"/>
            <a:ext cx="9144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 userDrawn="1"/>
        </p:nvGrpSpPr>
        <p:grpSpPr>
          <a:xfrm>
            <a:off x="1" y="250122"/>
            <a:ext cx="253013" cy="2518925"/>
            <a:chOff x="0" y="394731"/>
            <a:chExt cx="337351" cy="251892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 userDrawn="1"/>
          </p:nvGrpSpPr>
          <p:grpSpPr>
            <a:xfrm rot="16200000" flipH="1">
              <a:off x="-515549" y="2060756"/>
              <a:ext cx="1368449" cy="337351"/>
              <a:chOff x="9832766" y="152400"/>
              <a:chExt cx="1368449" cy="337351"/>
            </a:xfrm>
          </p:grpSpPr>
          <p:sp>
            <p:nvSpPr>
              <p:cNvPr id="27" name="평행 사변형 26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평행 사변형 28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평행 사변형 29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평행 사변형 30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평행 사변형 31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 userDrawn="1"/>
          </p:nvGrpSpPr>
          <p:grpSpPr>
            <a:xfrm rot="16200000" flipH="1">
              <a:off x="-515549" y="910280"/>
              <a:ext cx="1368449" cy="337351"/>
              <a:chOff x="9832766" y="152400"/>
              <a:chExt cx="1368449" cy="337351"/>
            </a:xfrm>
          </p:grpSpPr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29347" y="1094291"/>
              <a:ext cx="84154" cy="114793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14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9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39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064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81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70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9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92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7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12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1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45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45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J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V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977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 userDrawn="1"/>
        </p:nvSpPr>
        <p:spPr>
          <a:xfrm>
            <a:off x="-1" y="-3362"/>
            <a:ext cx="9144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 userDrawn="1"/>
        </p:nvGrpSpPr>
        <p:grpSpPr>
          <a:xfrm>
            <a:off x="1" y="250122"/>
            <a:ext cx="253013" cy="2518925"/>
            <a:chOff x="0" y="394731"/>
            <a:chExt cx="337351" cy="251892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 userDrawn="1"/>
          </p:nvGrpSpPr>
          <p:grpSpPr>
            <a:xfrm rot="16200000" flipH="1">
              <a:off x="-515549" y="2060756"/>
              <a:ext cx="1368449" cy="337351"/>
              <a:chOff x="9832766" y="152400"/>
              <a:chExt cx="1368449" cy="337351"/>
            </a:xfrm>
          </p:grpSpPr>
          <p:sp>
            <p:nvSpPr>
              <p:cNvPr id="27" name="평행 사변형 26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평행 사변형 28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평행 사변형 29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평행 사변형 30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평행 사변형 31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 userDrawn="1"/>
          </p:nvGrpSpPr>
          <p:grpSpPr>
            <a:xfrm rot="16200000" flipH="1">
              <a:off x="-515549" y="910280"/>
              <a:ext cx="1368449" cy="337351"/>
              <a:chOff x="9832766" y="152400"/>
              <a:chExt cx="1368449" cy="337351"/>
            </a:xfrm>
          </p:grpSpPr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29347" y="1094291"/>
              <a:ext cx="84154" cy="114793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971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15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9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13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91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7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507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8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19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2A299A9-747B-4128-875C-BF89F6943F87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0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68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huming.tistory.com/entry/Tomcat-%EC%97%90-%EC%82%AC%EC%84%A4-SSL-%EC%A0%81%EC%9A%A9%ED%95%98%EA%B8%B0-https-%EC%A0%81%EC%9A%A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spring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ko-KR" altLang="en-US" b="1" dirty="0"/>
              <a:t>필요한 </a:t>
            </a:r>
            <a:r>
              <a:rPr lang="en-US" b="1" dirty="0"/>
              <a:t>Library(pom.xml</a:t>
            </a:r>
            <a:r>
              <a:rPr lang="ko-KR" altLang="en-US" b="1" dirty="0"/>
              <a:t>에 추가</a:t>
            </a:r>
            <a:r>
              <a:rPr lang="en-US" altLang="ko-KR" b="1" dirty="0"/>
              <a:t>)</a:t>
            </a:r>
            <a:br>
              <a:rPr lang="en-US" b="1" dirty="0"/>
            </a:br>
            <a:r>
              <a:rPr lang="en-US" sz="2000" b="1" dirty="0"/>
              <a:t>&lt;properties&gt;</a:t>
            </a:r>
          </a:p>
          <a:p>
            <a:pPr marL="566928" indent="-457200">
              <a:buNone/>
            </a:pPr>
            <a:r>
              <a:rPr lang="en-US" sz="2000" b="1" dirty="0"/>
              <a:t>          &lt;</a:t>
            </a:r>
            <a:r>
              <a:rPr lang="en-US" sz="2000" b="1" dirty="0" err="1"/>
              <a:t>org.springframework</a:t>
            </a:r>
            <a:r>
              <a:rPr lang="en-US" sz="2000" b="1" dirty="0"/>
              <a:t>-version&gt;</a:t>
            </a:r>
          </a:p>
          <a:p>
            <a:pPr>
              <a:buNone/>
            </a:pPr>
            <a:r>
              <a:rPr lang="en-US" sz="2000" b="1" dirty="0"/>
              <a:t>			</a:t>
            </a:r>
            <a:r>
              <a:rPr lang="en-US" altLang="ko-KR" sz="2000" dirty="0"/>
              <a:t>4.3.22.RELEASE</a:t>
            </a:r>
            <a:br>
              <a:rPr lang="en-US" sz="2000" b="1" dirty="0"/>
            </a:br>
            <a:r>
              <a:rPr lang="en-US" sz="2000" b="1" dirty="0"/>
              <a:t>      &lt;/</a:t>
            </a:r>
            <a:r>
              <a:rPr lang="en-US" sz="2000" b="1" dirty="0" err="1"/>
              <a:t>org.springframework</a:t>
            </a:r>
            <a:r>
              <a:rPr lang="en-US" sz="2000" b="1" dirty="0"/>
              <a:t>-version&gt; </a:t>
            </a:r>
            <a:br>
              <a:rPr lang="en-US" sz="2000" b="1" dirty="0"/>
            </a:br>
            <a:r>
              <a:rPr lang="en-US" sz="2000" b="1" dirty="0"/>
              <a:t>      </a:t>
            </a:r>
            <a:r>
              <a:rPr lang="en-US" altLang="ko-KR" sz="2000" b="1" dirty="0"/>
              <a:t>&lt;</a:t>
            </a:r>
            <a:r>
              <a:rPr lang="en-US" altLang="ko-KR" sz="2000" b="1" dirty="0" err="1"/>
              <a:t>spring.security.version</a:t>
            </a:r>
            <a:r>
              <a:rPr lang="en-US" altLang="ko-KR" sz="2000" b="1" dirty="0"/>
              <a:t>&gt;</a:t>
            </a:r>
          </a:p>
          <a:p>
            <a:pPr>
              <a:buNone/>
            </a:pPr>
            <a:r>
              <a:rPr lang="en-US" altLang="ko-KR" sz="2000" b="1" dirty="0"/>
              <a:t>			4.2.13.RELEASE</a:t>
            </a:r>
          </a:p>
          <a:p>
            <a:pPr>
              <a:buNone/>
            </a:pPr>
            <a:r>
              <a:rPr lang="en-US" altLang="ko-KR" sz="2000" b="1" dirty="0"/>
              <a:t>	      &lt;/</a:t>
            </a:r>
            <a:r>
              <a:rPr lang="en-US" altLang="ko-KR" sz="2000" b="1" dirty="0" err="1"/>
              <a:t>spring.security.version</a:t>
            </a:r>
            <a:r>
              <a:rPr lang="en-US" altLang="ko-KR" sz="2000" b="1" dirty="0"/>
              <a:t>&gt;</a:t>
            </a:r>
            <a:endParaRPr lang="ko-KR" altLang="en-US" sz="2000" b="1" dirty="0"/>
          </a:p>
          <a:p>
            <a:pPr marL="566928" indent="-457200">
              <a:buNone/>
            </a:pPr>
            <a:r>
              <a:rPr lang="en-US" sz="2000" b="1" dirty="0"/>
              <a:t>    &lt;/properties&gt;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Spring Security </a:t>
            </a:r>
            <a:r>
              <a:rPr lang="ko-KR" altLang="en-US"/>
              <a:t>사용법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474345"/>
            <a:ext cx="83529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&lt;dependencies&gt;    </a:t>
            </a:r>
          </a:p>
          <a:p>
            <a:r>
              <a:rPr lang="en-US" b="1"/>
              <a:t>&lt;dependency&gt;        </a:t>
            </a:r>
          </a:p>
          <a:p>
            <a:r>
              <a:rPr lang="en-US" b="1"/>
              <a:t>&lt;groupId&gt;org.springframework.security&lt;/groupId&gt;        &lt;artifactId&gt;spring-security-core&lt;/artifactId&gt;        &lt;version&gt;${org.springsecurity-version}&lt;/version&gt;</a:t>
            </a:r>
          </a:p>
          <a:p>
            <a:r>
              <a:rPr lang="en-US" b="1"/>
              <a:t>&lt;/dependency&gt;    </a:t>
            </a:r>
          </a:p>
          <a:p>
            <a:r>
              <a:rPr lang="en-US" b="1"/>
              <a:t>&lt;dependency&gt;       </a:t>
            </a:r>
          </a:p>
          <a:p>
            <a:r>
              <a:rPr lang="en-US" b="1"/>
              <a:t> &lt;groupId&gt;org.springframework.security&lt;/groupId&gt;        &lt;artifactId&gt;spring-security-web&lt;/artifactId&gt;        &lt;version&gt;${org.springsecurity-version}&lt;/version&gt;    </a:t>
            </a:r>
          </a:p>
          <a:p>
            <a:r>
              <a:rPr lang="en-US" b="1"/>
              <a:t>&lt;/dependency&gt;    </a:t>
            </a:r>
          </a:p>
          <a:p>
            <a:r>
              <a:rPr lang="en-US" b="1"/>
              <a:t>&lt;dependency&gt;        </a:t>
            </a:r>
          </a:p>
          <a:p>
            <a:r>
              <a:rPr lang="en-US" b="1"/>
              <a:t>&lt;groupId&gt;org.springframework.security&lt;/groupId&gt;        &lt;artifactId&gt;spring-security-config&lt;/artifactId&gt;        &lt;version&gt;${org.springsecurity-version}&lt;/version&gt;    </a:t>
            </a:r>
          </a:p>
          <a:p>
            <a:r>
              <a:rPr lang="en-US" b="1"/>
              <a:t>&lt;/dependency&gt;</a:t>
            </a:r>
          </a:p>
          <a:p>
            <a:r>
              <a:rPr lang="en-US" b="1"/>
              <a:t>&lt;/dependencies&gt;</a:t>
            </a:r>
            <a:br>
              <a:rPr lang="en-US" b="1"/>
            </a:br>
            <a:br>
              <a:rPr lang="en-US" b="1"/>
            </a:br>
            <a:r>
              <a:rPr lang="en-US" b="1"/>
              <a:t>**</a:t>
            </a:r>
            <a:r>
              <a:rPr lang="ko-KR" altLang="en-US" b="1"/>
              <a:t>사용하는 버전에 주의한다</a:t>
            </a:r>
            <a:r>
              <a:rPr lang="en-US" altLang="ko-KR" b="1"/>
              <a:t>. (</a:t>
            </a:r>
            <a:r>
              <a:rPr lang="ko-KR" altLang="en-US" b="1"/>
              <a:t>여기서는 </a:t>
            </a:r>
            <a:r>
              <a:rPr lang="en-US" altLang="ko-KR" b="1"/>
              <a:t>Spring Security 4</a:t>
            </a:r>
            <a:r>
              <a:rPr lang="ko-KR" altLang="en-US" b="1"/>
              <a:t>를 기준으로 작성</a:t>
            </a:r>
            <a:r>
              <a:rPr lang="en-US" altLang="ko-KR" b="1"/>
              <a:t>)</a:t>
            </a:r>
            <a:endParaRPr 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ko-KR" altLang="en-US"/>
              <a:t>필요시 더 추가</a:t>
            </a:r>
            <a:br>
              <a:rPr lang="en-US" altLang="ko-KR"/>
            </a:br>
            <a:r>
              <a:rPr lang="en-US" altLang="ko-KR" sz="2400"/>
              <a:t>&lt;dependency&gt;</a:t>
            </a:r>
          </a:p>
          <a:p>
            <a:pPr marL="109728" indent="0">
              <a:buNone/>
            </a:pPr>
            <a:r>
              <a:rPr lang="en-US" altLang="ko-KR" sz="2400"/>
              <a:t>&lt;groupId&gt;org.springframework.security&lt;/groupId&gt;</a:t>
            </a:r>
          </a:p>
          <a:p>
            <a:pPr marL="109728" indent="0">
              <a:buNone/>
            </a:pPr>
            <a:r>
              <a:rPr lang="en-US" altLang="ko-KR" sz="2400"/>
              <a:t>&lt;artifactId&gt;spring-security-taglibs&lt;/artifactId&gt;</a:t>
            </a:r>
          </a:p>
          <a:p>
            <a:pPr marL="109728" indent="0">
              <a:buNone/>
            </a:pPr>
            <a:r>
              <a:rPr lang="en-US" altLang="ko-KR" sz="2400"/>
              <a:t>&lt;version&gt;${spring.security.version}&lt;/version&gt;</a:t>
            </a:r>
          </a:p>
          <a:p>
            <a:pPr marL="109728" indent="0">
              <a:buNone/>
            </a:pPr>
            <a:r>
              <a:rPr lang="en-US" altLang="ko-KR" sz="2400"/>
              <a:t>&lt;/dependency&gt; </a:t>
            </a:r>
            <a:endParaRPr lang="ko-KR" altLang="en-US" sz="24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8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25658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/>
              <a:t>2. </a:t>
            </a:r>
            <a:r>
              <a:rPr lang="en-US" altLang="ko-KR" b="1"/>
              <a:t>spring</a:t>
            </a:r>
            <a:r>
              <a:rPr lang="ko-KR" altLang="en-US" b="1"/>
              <a:t> </a:t>
            </a:r>
            <a:r>
              <a:rPr lang="en-US" altLang="ko-KR" b="1"/>
              <a:t>security </a:t>
            </a:r>
            <a:r>
              <a:rPr lang="ko-KR" altLang="en-US" b="1"/>
              <a:t>활성화 </a:t>
            </a:r>
            <a:br>
              <a:rPr lang="en-US" altLang="ko-KR" b="1"/>
            </a:br>
            <a:r>
              <a:rPr lang="en-US" b="1"/>
              <a:t>&lt;!-- Security filter</a:t>
            </a:r>
            <a:r>
              <a:rPr lang="ko-KR" altLang="en-US" b="1"/>
              <a:t>를</a:t>
            </a:r>
            <a:r>
              <a:rPr lang="en-US" b="1"/>
              <a:t> web.xml</a:t>
            </a:r>
            <a:r>
              <a:rPr lang="ko-KR" altLang="en-US" b="1"/>
              <a:t>에</a:t>
            </a:r>
            <a:r>
              <a:rPr lang="en-US" b="1"/>
              <a:t> </a:t>
            </a:r>
            <a:r>
              <a:rPr lang="ko-KR" altLang="en-US" b="1"/>
              <a:t>추가 </a:t>
            </a:r>
            <a:r>
              <a:rPr lang="en-US" altLang="ko-KR" b="1"/>
              <a:t>--&gt;</a:t>
            </a:r>
          </a:p>
          <a:p>
            <a:pPr>
              <a:buNone/>
            </a:pPr>
            <a:r>
              <a:rPr lang="en-US" altLang="ko-KR" sz="2400" b="1"/>
              <a:t>&lt;</a:t>
            </a:r>
            <a:r>
              <a:rPr lang="en-US" sz="2400" b="1"/>
              <a:t>filter&gt;</a:t>
            </a:r>
          </a:p>
          <a:p>
            <a:pPr>
              <a:buNone/>
            </a:pPr>
            <a:r>
              <a:rPr lang="en-US" sz="2400" b="1"/>
              <a:t>&lt;filter-name&gt;springSecurityFilterChain&lt;/filter-name&gt;</a:t>
            </a:r>
          </a:p>
          <a:p>
            <a:pPr>
              <a:buNone/>
            </a:pPr>
            <a:r>
              <a:rPr lang="en-US" sz="2400" b="1"/>
              <a:t>   &lt;filter-class&gt;</a:t>
            </a:r>
          </a:p>
          <a:p>
            <a:pPr>
              <a:buNone/>
            </a:pPr>
            <a:r>
              <a:rPr lang="en-US" sz="2400" b="1"/>
              <a:t>    org.springframework.web.filter.DelegatingFilterProxy</a:t>
            </a:r>
            <a:br>
              <a:rPr lang="en-US" sz="2400" b="1"/>
            </a:br>
            <a:r>
              <a:rPr lang="en-US" sz="2400" b="1"/>
              <a:t>&lt;/filter-class&gt;</a:t>
            </a:r>
          </a:p>
          <a:p>
            <a:pPr>
              <a:buNone/>
            </a:pPr>
            <a:r>
              <a:rPr lang="en-US" sz="2400" b="1"/>
              <a:t>&lt;/filter&gt;</a:t>
            </a:r>
          </a:p>
          <a:p>
            <a:pPr>
              <a:buNone/>
            </a:pPr>
            <a:r>
              <a:rPr lang="en-US" sz="2400" b="1"/>
              <a:t>&lt;!-- spring security</a:t>
            </a:r>
            <a:r>
              <a:rPr lang="ko-KR" altLang="en-US" sz="2400" b="1"/>
              <a:t>를 모든 경로 요청시 적용 </a:t>
            </a:r>
            <a:r>
              <a:rPr lang="en-US" altLang="ko-KR" sz="2400" b="1"/>
              <a:t>--&gt;</a:t>
            </a:r>
          </a:p>
          <a:p>
            <a:pPr>
              <a:buNone/>
            </a:pPr>
            <a:r>
              <a:rPr lang="en-US" altLang="ko-KR" sz="2400" b="1"/>
              <a:t>&lt;</a:t>
            </a:r>
            <a:r>
              <a:rPr lang="en-US" sz="2400" b="1"/>
              <a:t>filter-mapping&gt;</a:t>
            </a:r>
          </a:p>
          <a:p>
            <a:pPr>
              <a:buNone/>
            </a:pPr>
            <a:r>
              <a:rPr lang="en-US" sz="2400" b="1"/>
              <a:t>&lt;filter-name&gt;springSecurityFilterChain&lt;/filter-name&gt;</a:t>
            </a:r>
          </a:p>
          <a:p>
            <a:pPr>
              <a:buNone/>
            </a:pPr>
            <a:r>
              <a:rPr lang="en-US" sz="2400" b="1"/>
              <a:t>&lt;url-pattern&gt;/*&lt;/url-pattern&gt; </a:t>
            </a:r>
          </a:p>
          <a:p>
            <a:pPr>
              <a:buNone/>
            </a:pPr>
            <a:r>
              <a:rPr lang="en-US" sz="2400" b="1"/>
              <a:t>&lt;/filter-mapping&gt;</a:t>
            </a:r>
          </a:p>
          <a:p>
            <a:pPr>
              <a:buNone/>
            </a:pPr>
            <a:endParaRPr lang="en-US" sz="2400" b="1"/>
          </a:p>
          <a:p>
            <a:pPr>
              <a:buNone/>
            </a:pPr>
            <a:r>
              <a:rPr lang="en-US" sz="2400" b="1"/>
              <a:t>**</a:t>
            </a:r>
            <a:r>
              <a:rPr lang="en-US" altLang="ko-KR" sz="2400" b="1"/>
              <a:t>DelegatingFilterProxy</a:t>
            </a:r>
            <a:r>
              <a:rPr lang="ko-KR" altLang="en-US" sz="2400" b="1"/>
              <a:t>는 모든 요청을 가로채는 </a:t>
            </a:r>
            <a:r>
              <a:rPr lang="en-US" altLang="ko-KR" sz="2400" b="1"/>
              <a:t>Filter</a:t>
            </a:r>
            <a:r>
              <a:rPr lang="ko-KR" altLang="en-US" sz="2400" b="1"/>
              <a:t>이다</a:t>
            </a:r>
            <a:endParaRPr lang="en-US" sz="2400" b="1"/>
          </a:p>
          <a:p>
            <a:pPr>
              <a:buNone/>
            </a:pPr>
            <a:endParaRPr 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0465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/>
              <a:t>3. spring security</a:t>
            </a:r>
            <a:r>
              <a:rPr lang="ko-KR" altLang="en-US"/>
              <a:t>설정파일을 등록하기</a:t>
            </a:r>
            <a:r>
              <a:rPr lang="en-US" altLang="ko-KR"/>
              <a:t>(web.xml </a:t>
            </a:r>
            <a:r>
              <a:rPr lang="ko-KR" altLang="en-US"/>
              <a:t>에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/>
              <a:t>&lt;context-param&gt;</a:t>
            </a:r>
          </a:p>
          <a:p>
            <a:pPr>
              <a:buNone/>
            </a:pPr>
            <a:r>
              <a:rPr lang="en-US"/>
              <a:t>     &lt;param-name&gt;</a:t>
            </a:r>
            <a:br>
              <a:rPr lang="en-US"/>
            </a:br>
            <a:r>
              <a:rPr lang="en-US"/>
              <a:t>     contextConfigLocation</a:t>
            </a:r>
            <a:br>
              <a:rPr lang="en-US"/>
            </a:br>
            <a:r>
              <a:rPr lang="en-US"/>
              <a:t>  &lt;/param-name&gt;</a:t>
            </a:r>
          </a:p>
          <a:p>
            <a:pPr>
              <a:buNone/>
            </a:pPr>
            <a:r>
              <a:rPr lang="en-US"/>
              <a:t>    &lt;param-value&gt;</a:t>
            </a:r>
          </a:p>
          <a:p>
            <a:pPr>
              <a:buNone/>
            </a:pPr>
            <a:r>
              <a:rPr lang="en-US"/>
              <a:t>      /WEB-INF/spring/root-context.xml</a:t>
            </a:r>
          </a:p>
          <a:p>
            <a:pPr>
              <a:buNone/>
            </a:pPr>
            <a:r>
              <a:rPr lang="en-US"/>
              <a:t>     /WEB-INF/spring/security-context.xml   //</a:t>
            </a:r>
            <a:r>
              <a:rPr lang="ko-KR" altLang="en-US"/>
              <a:t>추가 부분</a:t>
            </a:r>
            <a:endParaRPr lang="en-US"/>
          </a:p>
          <a:p>
            <a:pPr>
              <a:buNone/>
            </a:pPr>
            <a:r>
              <a:rPr lang="en-US"/>
              <a:t>    &lt;/param-value&gt;</a:t>
            </a:r>
          </a:p>
          <a:p>
            <a:pPr>
              <a:buNone/>
            </a:pPr>
            <a:r>
              <a:rPr lang="en-US"/>
              <a:t>&lt;/context-param&gt;</a:t>
            </a:r>
          </a:p>
          <a:p>
            <a:pPr>
              <a:buNone/>
            </a:pPr>
            <a:r>
              <a:rPr lang="en-US"/>
              <a:t>&lt;listener&gt;</a:t>
            </a:r>
          </a:p>
          <a:p>
            <a:pPr>
              <a:buNone/>
            </a:pPr>
            <a:r>
              <a:rPr lang="en-US"/>
              <a:t>    &lt;listener-class&gt;</a:t>
            </a:r>
          </a:p>
          <a:p>
            <a:pPr>
              <a:buNone/>
            </a:pPr>
            <a:r>
              <a:rPr lang="en-US"/>
              <a:t>org.springframework.web.context.ContextLoaderListener</a:t>
            </a:r>
          </a:p>
          <a:p>
            <a:pPr>
              <a:buNone/>
            </a:pPr>
            <a:r>
              <a:rPr lang="en-US"/>
              <a:t>   &lt;/listener-class&gt;</a:t>
            </a:r>
          </a:p>
          <a:p>
            <a:pPr>
              <a:buNone/>
            </a:pPr>
            <a:r>
              <a:rPr lang="en-US"/>
              <a:t>&lt;/listener&gt;</a:t>
            </a:r>
            <a:br>
              <a:rPr lang="en-US"/>
            </a:br>
            <a:br>
              <a:rPr lang="en-US"/>
            </a:br>
            <a:r>
              <a:rPr lang="en-US"/>
              <a:t>**</a:t>
            </a:r>
            <a:r>
              <a:rPr lang="en-US" altLang="ko-KR"/>
              <a:t>contextConfigLocation</a:t>
            </a:r>
            <a:r>
              <a:rPr lang="ko-KR" altLang="en-US"/>
              <a:t>에 </a:t>
            </a:r>
            <a:r>
              <a:rPr lang="en-US" altLang="ko-KR"/>
              <a:t>security-context.xml</a:t>
            </a:r>
            <a:r>
              <a:rPr lang="ko-KR" altLang="en-US"/>
              <a:t>을 추가한다</a:t>
            </a:r>
            <a:r>
              <a:rPr lang="en-US" altLang="ko-KR"/>
              <a:t>.</a:t>
            </a:r>
            <a:r>
              <a:rPr lang="ko-KR" altLang="en-US"/>
              <a:t>그래야 나중에 </a:t>
            </a:r>
            <a:r>
              <a:rPr lang="en-US" altLang="ko-KR"/>
              <a:t>ContextLoaderListener</a:t>
            </a:r>
            <a:r>
              <a:rPr lang="ko-KR" altLang="en-US"/>
              <a:t>에 의해 등록된 설정 파일을 읽을 수 있다</a:t>
            </a:r>
            <a:r>
              <a:rPr lang="en-US" altLang="ko-KR"/>
              <a:t>.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/>
              <a:t>4. web.xml</a:t>
            </a:r>
            <a:r>
              <a:rPr lang="ko-KR" altLang="en-US"/>
              <a:t>수정</a:t>
            </a:r>
            <a:r>
              <a:rPr lang="en-US" altLang="ko-KR"/>
              <a:t>(</a:t>
            </a:r>
            <a:r>
              <a:rPr lang="ko-KR" altLang="en-US"/>
              <a:t>프로젝트 에서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sz="2100"/>
              <a:t>&lt;security-constraint&gt;</a:t>
            </a:r>
          </a:p>
          <a:p>
            <a:pPr>
              <a:buNone/>
            </a:pPr>
            <a:r>
              <a:rPr lang="en-US" sz="2100"/>
              <a:t>		&lt;web-resource-collection&gt;</a:t>
            </a:r>
          </a:p>
          <a:p>
            <a:pPr>
              <a:buNone/>
            </a:pPr>
            <a:r>
              <a:rPr lang="en-US" sz="2100"/>
              <a:t>			&lt;web-resource-name&gt;SSL Forward&lt;/web-resource-name&gt;</a:t>
            </a:r>
          </a:p>
          <a:p>
            <a:pPr>
              <a:buNone/>
            </a:pPr>
            <a:r>
              <a:rPr lang="en-US" sz="2100"/>
              <a:t>			&lt;url-pattern&gt;/*&lt;/url-pattern&gt;</a:t>
            </a:r>
          </a:p>
          <a:p>
            <a:pPr>
              <a:buNone/>
            </a:pPr>
            <a:r>
              <a:rPr lang="en-US" sz="2100"/>
              <a:t>		&lt;/web-resource-collection&gt;</a:t>
            </a:r>
          </a:p>
          <a:p>
            <a:pPr>
              <a:buNone/>
            </a:pPr>
            <a:endParaRPr lang="en-US" sz="2100"/>
          </a:p>
          <a:p>
            <a:pPr>
              <a:buNone/>
            </a:pPr>
            <a:r>
              <a:rPr lang="en-US" sz="2100"/>
              <a:t>		&lt;user-data-constraint&gt;</a:t>
            </a:r>
          </a:p>
          <a:p>
            <a:pPr>
              <a:buNone/>
            </a:pPr>
            <a:r>
              <a:rPr lang="en-US" sz="2100"/>
              <a:t>			&lt;transport-			guarantee&gt;CONFIDENTIAL&lt;/transport-guarantee&gt;</a:t>
            </a:r>
          </a:p>
          <a:p>
            <a:pPr>
              <a:buNone/>
            </a:pPr>
            <a:r>
              <a:rPr lang="en-US" sz="2100"/>
              <a:t>		&lt;/user-data-constraint&gt;</a:t>
            </a:r>
          </a:p>
          <a:p>
            <a:pPr>
              <a:buNone/>
            </a:pPr>
            <a:r>
              <a:rPr lang="en-US" sz="2100"/>
              <a:t>&lt;/security-constraint&gt;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1.beans </a:t>
            </a:r>
            <a:r>
              <a:rPr lang="ko-KR" altLang="en-US" sz="1800" b="1" dirty="0"/>
              <a:t>태그 만들기</a:t>
            </a:r>
            <a:r>
              <a:rPr lang="en-US" altLang="ko-KR" sz="1800" b="1" dirty="0"/>
              <a:t>(spring</a:t>
            </a:r>
            <a:r>
              <a:rPr lang="ko-KR" altLang="en-US" sz="1800" b="1" dirty="0"/>
              <a:t>폴더 밑에 </a:t>
            </a:r>
            <a:r>
              <a:rPr lang="ko-KR" altLang="en-US" sz="1800" b="1" dirty="0" err="1"/>
              <a:t>만듬</a:t>
            </a:r>
            <a:r>
              <a:rPr lang="en-US" altLang="ko-KR" sz="1800" b="1" dirty="0"/>
              <a:t>)</a:t>
            </a:r>
            <a:br>
              <a:rPr lang="en-US" altLang="ko-KR" sz="1800" b="1" dirty="0"/>
            </a:br>
            <a:r>
              <a:rPr lang="en-US" altLang="ko-KR" sz="1800" b="1" dirty="0"/>
              <a:t>&lt;</a:t>
            </a:r>
            <a:r>
              <a:rPr lang="en-US" altLang="ko-KR" sz="1800" b="1" dirty="0" err="1"/>
              <a:t>beans:beans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xmlns</a:t>
            </a:r>
            <a:r>
              <a:rPr lang="en-US" altLang="ko-KR" sz="1800" b="1" dirty="0"/>
              <a:t>="http://www.springframework.org/schema/security"</a:t>
            </a:r>
          </a:p>
          <a:p>
            <a:pPr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xmlns:beans</a:t>
            </a:r>
            <a:r>
              <a:rPr lang="en-US" altLang="ko-KR" sz="1800" b="1" dirty="0"/>
              <a:t>="http://www.springframework.org/schema/beans"</a:t>
            </a:r>
          </a:p>
          <a:p>
            <a:pPr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xmlns:xsi</a:t>
            </a:r>
            <a:r>
              <a:rPr lang="en-US" altLang="ko-KR" sz="1800" b="1" dirty="0"/>
              <a:t>=</a:t>
            </a:r>
            <a:r>
              <a:rPr lang="en-US" altLang="ko-KR" sz="1800" b="1" dirty="0">
                <a:hlinkClick r:id="rId2"/>
              </a:rPr>
              <a:t>http://www.w3.org/2001/XMLSchema-instance</a:t>
            </a:r>
            <a:r>
              <a:rPr lang="en-US" altLang="ko-KR" sz="1800" b="1" dirty="0"/>
              <a:t>               </a:t>
            </a:r>
            <a:r>
              <a:rPr lang="en-US" altLang="ko-KR" sz="1800" b="1" dirty="0" err="1"/>
              <a:t>xsi:schemaLocation</a:t>
            </a:r>
            <a:r>
              <a:rPr lang="en-US" altLang="ko-KR" sz="1600" b="1" dirty="0"/>
              <a:t>="http://www.springframework.org/schema/beans</a:t>
            </a:r>
            <a:r>
              <a:rPr lang="en-US" altLang="ko-KR" sz="1800" b="1" dirty="0"/>
              <a:t>                                 http://www.springframework.org/schema/beans/spring-beans.xsd                                 http://www.springframework.org/schema/security                                 </a:t>
            </a:r>
            <a:r>
              <a:rPr lang="en-US" altLang="ko-KR" sz="1600" b="1" dirty="0"/>
              <a:t>http://www.springframework.org/schema/security/spring-security.xsd"&gt;</a:t>
            </a:r>
          </a:p>
          <a:p>
            <a:pPr>
              <a:buNone/>
            </a:pPr>
            <a:br>
              <a:rPr lang="en-US" altLang="ko-KR" sz="1800" b="1" dirty="0"/>
            </a:br>
            <a:endParaRPr lang="en-US" altLang="ko-KR" sz="1800" b="1" dirty="0"/>
          </a:p>
          <a:p>
            <a:pPr>
              <a:buNone/>
            </a:pPr>
            <a:endParaRPr 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security-context.xml</a:t>
            </a:r>
            <a:r>
              <a:rPr lang="ko-KR" altLang="en-US" dirty="0"/>
              <a:t> 설정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386603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2. Authentication(</a:t>
            </a:r>
            <a:r>
              <a:rPr lang="ko-KR" altLang="en-US" b="1" dirty="0"/>
              <a:t>인증</a:t>
            </a:r>
            <a:r>
              <a:rPr lang="en-US" altLang="ko-KR" b="1" dirty="0"/>
              <a:t>) </a:t>
            </a:r>
            <a:r>
              <a:rPr lang="ko-KR" altLang="en-US" b="1" dirty="0"/>
              <a:t>설정</a:t>
            </a:r>
            <a:br>
              <a:rPr lang="en-US" altLang="ko-KR" b="1" dirty="0"/>
            </a:br>
            <a:r>
              <a:rPr lang="en-US" altLang="ko-KR" sz="2000" b="1" dirty="0"/>
              <a:t>&lt;!--</a:t>
            </a:r>
            <a:r>
              <a:rPr lang="ko-KR" altLang="en-US" sz="2000" b="1" dirty="0"/>
              <a:t>방법 </a:t>
            </a:r>
            <a:r>
              <a:rPr lang="en-US" altLang="ko-KR" sz="2000" b="1" dirty="0"/>
              <a:t>1. User Authentication with In-Memory definition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      </a:t>
            </a:r>
            <a:r>
              <a:rPr lang="ko-KR" altLang="en-US" sz="2000" b="1" dirty="0">
                <a:sym typeface="Wingdings" pitchFamily="2" charset="2"/>
              </a:rPr>
              <a:t>프로그램내에 </a:t>
            </a:r>
            <a:r>
              <a:rPr lang="en-US" altLang="ko-KR" sz="2000" b="1" dirty="0">
                <a:sym typeface="Wingdings" pitchFamily="2" charset="2"/>
              </a:rPr>
              <a:t>id</a:t>
            </a:r>
            <a:r>
              <a:rPr lang="ko-KR" altLang="en-US" sz="2000" b="1" dirty="0">
                <a:sym typeface="Wingdings" pitchFamily="2" charset="2"/>
              </a:rPr>
              <a:t>와 </a:t>
            </a:r>
            <a:r>
              <a:rPr lang="en-US" altLang="ko-KR" sz="2000" b="1" dirty="0">
                <a:sym typeface="Wingdings" pitchFamily="2" charset="2"/>
              </a:rPr>
              <a:t>password</a:t>
            </a:r>
            <a:r>
              <a:rPr lang="ko-KR" altLang="en-US" sz="2000" b="1" dirty="0">
                <a:sym typeface="Wingdings" pitchFamily="2" charset="2"/>
              </a:rPr>
              <a:t>를 설정해서 사용</a:t>
            </a:r>
            <a:r>
              <a:rPr lang="en-US" altLang="ko-KR" sz="2000" b="1" dirty="0">
                <a:sym typeface="Wingdings" pitchFamily="2" charset="2"/>
              </a:rPr>
              <a:t></a:t>
            </a:r>
            <a:br>
              <a:rPr lang="en-US" altLang="ko-KR" sz="2000" b="1" dirty="0">
                <a:sym typeface="Wingdings" pitchFamily="2" charset="2"/>
              </a:rPr>
            </a:br>
            <a:r>
              <a:rPr lang="en-US" altLang="ko-KR" sz="2000" b="1" dirty="0">
                <a:sym typeface="Wingdings" pitchFamily="2" charset="2"/>
              </a:rPr>
              <a:t>&lt;authentication-manager&gt;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    &lt;authentication-provider&gt;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        &lt;user-service&gt;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            </a:t>
            </a:r>
            <a:r>
              <a:rPr lang="en-US" altLang="ko-KR" sz="1400" b="1" dirty="0">
                <a:sym typeface="Wingdings" pitchFamily="2" charset="2"/>
              </a:rPr>
              <a:t>&lt;user name="guest" password="guest" authorities="ROLE_USER"/&gt;    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        &lt;/user-service&gt;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    &lt;/authentication-provider&gt;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&lt;/authentication-manager&gt;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** element </a:t>
            </a:r>
            <a:r>
              <a:rPr lang="ko-KR" altLang="en-US" sz="2000" b="1" dirty="0">
                <a:sym typeface="Wingdings" pitchFamily="2" charset="2"/>
              </a:rPr>
              <a:t>계층도</a:t>
            </a:r>
            <a:br>
              <a:rPr lang="en-US" altLang="ko-KR" sz="2000" b="1" dirty="0">
                <a:sym typeface="Wingdings" pitchFamily="2" charset="2"/>
              </a:rPr>
            </a:br>
            <a:r>
              <a:rPr lang="en-US" altLang="ko-KR" sz="2000" b="1" dirty="0">
                <a:sym typeface="Wingdings" pitchFamily="2" charset="2"/>
              </a:rPr>
              <a:t>authentication-manager  -&gt; authentication-provider - &gt;</a:t>
            </a:r>
            <a:br>
              <a:rPr lang="en-US" altLang="ko-KR" sz="2000" b="1" dirty="0">
                <a:sym typeface="Wingdings" pitchFamily="2" charset="2"/>
              </a:rPr>
            </a:br>
            <a:r>
              <a:rPr lang="en-US" altLang="ko-KR" sz="2000" b="1" dirty="0">
                <a:sym typeface="Wingdings" pitchFamily="2" charset="2"/>
              </a:rPr>
              <a:t>user-service -&gt; user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6737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000" dirty="0"/>
              <a:t>&lt;!--</a:t>
            </a:r>
            <a:r>
              <a:rPr lang="ko-KR" altLang="en-US" sz="2000" dirty="0"/>
              <a:t>방법 </a:t>
            </a:r>
            <a:r>
              <a:rPr lang="en-US" altLang="ko-KR" sz="2000" dirty="0"/>
              <a:t>2. Other Authentication Provider (Using Database)</a:t>
            </a:r>
            <a:r>
              <a:rPr lang="en-US" altLang="ko-KR" sz="2000" dirty="0">
                <a:sym typeface="Wingdings" pitchFamily="2" charset="2"/>
              </a:rPr>
              <a:t></a:t>
            </a:r>
            <a:br>
              <a:rPr lang="en-US" altLang="ko-KR" sz="20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&lt;authentication-manager&gt;   		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	    &lt;authentication-provider user-service-ref="</a:t>
            </a:r>
            <a:r>
              <a:rPr lang="en-US" altLang="ko-KR" sz="1600" dirty="0" err="1">
                <a:sym typeface="Wingdings" pitchFamily="2" charset="2"/>
              </a:rPr>
              <a:t>customUserDetailsService</a:t>
            </a:r>
            <a:r>
              <a:rPr lang="en-US" altLang="ko-KR" sz="1600" dirty="0">
                <a:sym typeface="Wingdings" pitchFamily="2" charset="2"/>
              </a:rPr>
              <a:t>"&gt;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	    	&lt;password-encoder ref="</a:t>
            </a:r>
            <a:r>
              <a:rPr lang="en-US" altLang="ko-KR" sz="1600" dirty="0" err="1">
                <a:sym typeface="Wingdings" pitchFamily="2" charset="2"/>
              </a:rPr>
              <a:t>passwordEncoder</a:t>
            </a:r>
            <a:r>
              <a:rPr lang="en-US" altLang="ko-KR" sz="1600" dirty="0">
                <a:sym typeface="Wingdings" pitchFamily="2" charset="2"/>
              </a:rPr>
              <a:t>"/&gt;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	    &lt;/authentication-provider&gt;	   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    &lt;/authentication-manager&gt;</a:t>
            </a:r>
            <a:br>
              <a:rPr lang="en-US" altLang="ko-KR" sz="1600" dirty="0">
                <a:sym typeface="Wingdings" pitchFamily="2" charset="2"/>
              </a:rPr>
            </a:b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&lt;</a:t>
            </a:r>
            <a:r>
              <a:rPr lang="en-US" altLang="ko-KR" sz="1600" dirty="0" err="1">
                <a:sym typeface="Wingdings" pitchFamily="2" charset="2"/>
              </a:rPr>
              <a:t>beans:bean</a:t>
            </a:r>
            <a:r>
              <a:rPr lang="en-US" altLang="ko-KR" sz="1600" dirty="0">
                <a:sym typeface="Wingdings" pitchFamily="2" charset="2"/>
              </a:rPr>
              <a:t> id="</a:t>
            </a:r>
            <a:r>
              <a:rPr lang="en-US" altLang="ko-KR" sz="1600" dirty="0" err="1">
                <a:sym typeface="Wingdings" pitchFamily="2" charset="2"/>
              </a:rPr>
              <a:t>customUserDetailsService</a:t>
            </a:r>
            <a:r>
              <a:rPr lang="en-US" altLang="ko-KR" sz="1600" dirty="0">
                <a:sym typeface="Wingdings" pitchFamily="2" charset="2"/>
              </a:rPr>
              <a:t>"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      class="com.kook.security1.security.CustomUserDetailsService" /&gt;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     &lt;</a:t>
            </a:r>
            <a:r>
              <a:rPr lang="en-US" altLang="ko-KR" sz="1600" dirty="0" err="1">
                <a:sym typeface="Wingdings" pitchFamily="2" charset="2"/>
              </a:rPr>
              <a:t>beans:bean</a:t>
            </a:r>
            <a:r>
              <a:rPr lang="en-US" altLang="ko-KR" sz="1600" dirty="0">
                <a:sym typeface="Wingdings" pitchFamily="2" charset="2"/>
              </a:rPr>
              <a:t> id="</a:t>
            </a:r>
            <a:r>
              <a:rPr lang="en-US" altLang="ko-KR" sz="1600" dirty="0" err="1">
                <a:sym typeface="Wingdings" pitchFamily="2" charset="2"/>
              </a:rPr>
              <a:t>passwordEncoder</a:t>
            </a:r>
            <a:r>
              <a:rPr lang="en-US" altLang="ko-KR" sz="1600" dirty="0">
                <a:sym typeface="Wingdings" pitchFamily="2" charset="2"/>
              </a:rPr>
              <a:t>"  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  </a:t>
            </a:r>
            <a:r>
              <a:rPr lang="en-US" altLang="ko-KR" sz="1400" dirty="0">
                <a:sym typeface="Wingdings" pitchFamily="2" charset="2"/>
              </a:rPr>
              <a:t>class="org.springframework.security.crypto.bcrypt.BCryptPasswordEncoder"/&gt; </a:t>
            </a:r>
            <a:br>
              <a:rPr lang="en-US" altLang="ko-KR" sz="1400" dirty="0">
                <a:sym typeface="Wingdings" pitchFamily="2" charset="2"/>
              </a:rPr>
            </a:br>
            <a:br>
              <a:rPr lang="en-US" altLang="ko-KR" sz="1400" dirty="0">
                <a:sym typeface="Wingdings" pitchFamily="2" charset="2"/>
              </a:rPr>
            </a:br>
            <a:r>
              <a:rPr lang="en-US" altLang="ko-KR" sz="1600" b="1" dirty="0">
                <a:sym typeface="Wingdings" pitchFamily="2" charset="2"/>
              </a:rPr>
              <a:t>security login</a:t>
            </a:r>
            <a:r>
              <a:rPr lang="ko-KR" altLang="en-US" sz="1600" b="1" dirty="0">
                <a:sym typeface="Wingdings" pitchFamily="2" charset="2"/>
              </a:rPr>
              <a:t>처리는 </a:t>
            </a:r>
            <a:r>
              <a:rPr lang="en-US" altLang="ko-KR" sz="1600" b="1" dirty="0" err="1">
                <a:sym typeface="Wingdings" pitchFamily="2" charset="2"/>
              </a:rPr>
              <a:t>CustomUserDetailsService</a:t>
            </a:r>
            <a:r>
              <a:rPr lang="ko-KR" altLang="en-US" sz="1600" b="1" dirty="0">
                <a:sym typeface="Wingdings" pitchFamily="2" charset="2"/>
              </a:rPr>
              <a:t>클래스에서 처리 하며 </a:t>
            </a:r>
            <a:br>
              <a:rPr lang="en-US" altLang="ko-KR" sz="1600" b="1" dirty="0">
                <a:sym typeface="Wingdings" pitchFamily="2" charset="2"/>
              </a:rPr>
            </a:br>
            <a:r>
              <a:rPr lang="en-US" altLang="ko-KR" sz="1600" b="1" dirty="0" err="1">
                <a:sym typeface="Wingdings" pitchFamily="2" charset="2"/>
              </a:rPr>
              <a:t>BCryptPasswordEncoder</a:t>
            </a:r>
            <a:r>
              <a:rPr lang="ko-KR" altLang="en-US" sz="1600" b="1" dirty="0">
                <a:sym typeface="Wingdings" pitchFamily="2" charset="2"/>
              </a:rPr>
              <a:t>를 이용하여 </a:t>
            </a:r>
            <a:r>
              <a:rPr lang="en-US" altLang="ko-KR" sz="1600" b="1" dirty="0">
                <a:sym typeface="Wingdings" pitchFamily="2" charset="2"/>
              </a:rPr>
              <a:t>pw</a:t>
            </a:r>
            <a:r>
              <a:rPr lang="ko-KR" altLang="en-US" sz="1600" b="1" dirty="0">
                <a:sym typeface="Wingdings" pitchFamily="2" charset="2"/>
              </a:rPr>
              <a:t>를 암호화 하여 처리 한다</a:t>
            </a:r>
            <a:r>
              <a:rPr lang="en-US" altLang="ko-KR" sz="1600" b="1" dirty="0">
                <a:sym typeface="Wingdings" pitchFamily="2" charset="2"/>
              </a:rPr>
              <a:t>.</a:t>
            </a:r>
            <a:br>
              <a:rPr lang="en-US" altLang="ko-KR" sz="1600" b="1" dirty="0">
                <a:sym typeface="Wingdings" pitchFamily="2" charset="2"/>
              </a:rPr>
            </a:br>
            <a:endParaRPr lang="en-US" altLang="ko-KR" sz="1600" b="1" dirty="0">
              <a:sym typeface="Wingdings" pitchFamily="2" charset="2"/>
            </a:endParaRPr>
          </a:p>
          <a:p>
            <a:pPr>
              <a:buNone/>
            </a:pPr>
            <a:r>
              <a:rPr lang="en-US" altLang="ko-KR" sz="1600" b="1" dirty="0">
                <a:sym typeface="Wingdings" pitchFamily="2" charset="2"/>
              </a:rPr>
              <a:t>** </a:t>
            </a:r>
            <a:r>
              <a:rPr lang="ko-KR" altLang="en-US" sz="1600" b="1" dirty="0" err="1">
                <a:sym typeface="Wingdings" pitchFamily="2" charset="2"/>
              </a:rPr>
              <a:t>엘리먼트</a:t>
            </a:r>
            <a:r>
              <a:rPr lang="ko-KR" altLang="en-US" sz="1600" b="1" dirty="0">
                <a:sym typeface="Wingdings" pitchFamily="2" charset="2"/>
              </a:rPr>
              <a:t> 계층도는 </a:t>
            </a:r>
            <a:r>
              <a:rPr lang="en-US" altLang="ko-KR" sz="1600" dirty="0">
                <a:sym typeface="Wingdings" pitchFamily="2" charset="2"/>
              </a:rPr>
              <a:t>authentication-manager  -&gt; authentication-provider  -&gt;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password-encoder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**</a:t>
            </a:r>
            <a:r>
              <a:rPr lang="en-US" altLang="ko-KR" sz="1600" b="1" dirty="0">
                <a:sym typeface="Wingdings" pitchFamily="2" charset="2"/>
              </a:rPr>
              <a:t> </a:t>
            </a:r>
            <a:r>
              <a:rPr lang="en-US" altLang="ko-KR" sz="1600" b="1" dirty="0" err="1">
                <a:sym typeface="Wingdings" pitchFamily="2" charset="2"/>
              </a:rPr>
              <a:t>UserDetailsService</a:t>
            </a:r>
            <a:r>
              <a:rPr lang="en-US" altLang="ko-KR" sz="1600" b="1" dirty="0">
                <a:sym typeface="Wingdings" pitchFamily="2" charset="2"/>
              </a:rPr>
              <a:t> </a:t>
            </a:r>
            <a:r>
              <a:rPr lang="ko-KR" altLang="en-US" sz="1600" b="1" dirty="0">
                <a:sym typeface="Wingdings" pitchFamily="2" charset="2"/>
              </a:rPr>
              <a:t>인터페이스를 구현한  </a:t>
            </a:r>
            <a:r>
              <a:rPr lang="en-US" altLang="ko-KR" sz="1600" dirty="0" err="1">
                <a:sym typeface="Wingdings" pitchFamily="2" charset="2"/>
              </a:rPr>
              <a:t>CustomUserDetailsService</a:t>
            </a:r>
            <a:r>
              <a:rPr lang="ko-KR" altLang="en-US" sz="1600" dirty="0">
                <a:sym typeface="Wingdings" pitchFamily="2" charset="2"/>
              </a:rPr>
              <a:t>는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b="1" dirty="0">
                <a:sym typeface="Wingdings" pitchFamily="2" charset="2"/>
              </a:rPr>
              <a:t>public </a:t>
            </a:r>
            <a:r>
              <a:rPr lang="en-US" altLang="ko-KR" sz="1600" b="1" dirty="0" err="1">
                <a:sym typeface="Wingdings" pitchFamily="2" charset="2"/>
              </a:rPr>
              <a:t>UserDetails</a:t>
            </a:r>
            <a:r>
              <a:rPr lang="en-US" altLang="ko-KR" sz="1600" b="1" dirty="0">
                <a:sym typeface="Wingdings" pitchFamily="2" charset="2"/>
              </a:rPr>
              <a:t> </a:t>
            </a:r>
            <a:r>
              <a:rPr lang="en-US" altLang="ko-KR" sz="1600" b="1" dirty="0" err="1">
                <a:sym typeface="Wingdings" pitchFamily="2" charset="2"/>
              </a:rPr>
              <a:t>loadUserByUsername</a:t>
            </a:r>
            <a:r>
              <a:rPr lang="en-US" altLang="ko-KR" sz="1600" b="1" dirty="0">
                <a:sym typeface="Wingdings" pitchFamily="2" charset="2"/>
              </a:rPr>
              <a:t>(String username) throws </a:t>
            </a:r>
            <a:r>
              <a:rPr lang="en-US" altLang="ko-KR" sz="1600" b="1" dirty="0" err="1">
                <a:sym typeface="Wingdings" pitchFamily="2" charset="2"/>
              </a:rPr>
              <a:t>UsernameNotFoundException</a:t>
            </a:r>
            <a:r>
              <a:rPr lang="ko-KR" altLang="en-US" sz="1600" b="1" dirty="0" err="1">
                <a:sym typeface="Wingdings" pitchFamily="2" charset="2"/>
              </a:rPr>
              <a:t>추상메서드를</a:t>
            </a:r>
            <a:r>
              <a:rPr lang="ko-KR" altLang="en-US" sz="1600" b="1" dirty="0">
                <a:sym typeface="Wingdings" pitchFamily="2" charset="2"/>
              </a:rPr>
              <a:t> 구현하여 여기서 </a:t>
            </a:r>
            <a:r>
              <a:rPr lang="en-US" altLang="ko-KR" sz="1600" b="1" dirty="0">
                <a:sym typeface="Wingdings" pitchFamily="2" charset="2"/>
              </a:rPr>
              <a:t>security </a:t>
            </a:r>
            <a:r>
              <a:rPr lang="ko-KR" altLang="en-US" sz="1600" b="1" dirty="0">
                <a:sym typeface="Wingdings" pitchFamily="2" charset="2"/>
              </a:rPr>
              <a:t>인증</a:t>
            </a:r>
            <a:br>
              <a:rPr lang="en-US" altLang="ko-KR" sz="1600" b="1" dirty="0">
                <a:sym typeface="Wingdings" pitchFamily="2" charset="2"/>
              </a:rPr>
            </a:br>
            <a:r>
              <a:rPr lang="ko-KR" altLang="en-US" sz="1600" b="1" dirty="0">
                <a:sym typeface="Wingdings" pitchFamily="2" charset="2"/>
              </a:rPr>
              <a:t>처리를 해준다</a:t>
            </a:r>
            <a:r>
              <a:rPr lang="en-US" altLang="ko-KR" sz="1600" b="1" dirty="0">
                <a:sym typeface="Wingdings" pitchFamily="2" charset="2"/>
              </a:rPr>
              <a:t>(</a:t>
            </a:r>
            <a:r>
              <a:rPr lang="ko-KR" altLang="en-US" sz="1600" b="1" dirty="0" err="1">
                <a:sym typeface="Wingdings" pitchFamily="2" charset="2"/>
              </a:rPr>
              <a:t>콜백</a:t>
            </a:r>
            <a:r>
              <a:rPr lang="ko-KR" altLang="en-US" sz="1600" b="1" dirty="0">
                <a:sym typeface="Wingdings" pitchFamily="2" charset="2"/>
              </a:rPr>
              <a:t> 함수</a:t>
            </a:r>
            <a:r>
              <a:rPr lang="en-US" altLang="ko-KR" sz="1600" b="1" dirty="0">
                <a:sym typeface="Wingdings" pitchFamily="2" charset="2"/>
              </a:rPr>
              <a:t>)</a:t>
            </a:r>
            <a:r>
              <a:rPr lang="ko-KR" altLang="en-US" sz="1600" dirty="0">
                <a:sym typeface="Wingdings" pitchFamily="2" charset="2"/>
              </a:rPr>
              <a:t>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en-US" altLang="ko-KR" sz="1600" b="1" dirty="0">
                <a:sym typeface="Wingdings" pitchFamily="2" charset="2"/>
              </a:rPr>
              <a:t>	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547260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/>
              <a:t>3. Authorization(</a:t>
            </a:r>
            <a:r>
              <a:rPr lang="ko-KR" altLang="en-US" b="1"/>
              <a:t>권한</a:t>
            </a:r>
            <a:r>
              <a:rPr lang="en-US" altLang="ko-KR" b="1"/>
              <a:t>)</a:t>
            </a:r>
            <a:br>
              <a:rPr lang="en-US" altLang="ko-KR" b="1"/>
            </a:br>
            <a:r>
              <a:rPr lang="en-US" altLang="ko-KR"/>
              <a:t>&lt;!-- Authorization(</a:t>
            </a:r>
            <a:r>
              <a:rPr lang="ko-KR" altLang="en-US"/>
              <a:t>권한</a:t>
            </a:r>
            <a:r>
              <a:rPr lang="en-US" altLang="ko-KR"/>
              <a:t>) </a:t>
            </a:r>
            <a:r>
              <a:rPr lang="ko-KR" altLang="en-US"/>
              <a:t>설정 </a:t>
            </a:r>
            <a:r>
              <a:rPr lang="en-US" altLang="ko-KR"/>
              <a:t>--&gt;</a:t>
            </a:r>
            <a:br>
              <a:rPr lang="en-US" altLang="ko-KR"/>
            </a:br>
            <a:r>
              <a:rPr lang="en-US" altLang="ko-KR" sz="1800"/>
              <a:t>&lt;http auto-config=“true” use-expressions = "true“&gt;</a:t>
            </a:r>
            <a:br>
              <a:rPr lang="en-US" altLang="ko-KR" sz="2000"/>
            </a:br>
            <a:r>
              <a:rPr lang="en-US" altLang="ko-KR" sz="2000"/>
              <a:t>&lt;/http&gt;</a:t>
            </a:r>
            <a:br>
              <a:rPr lang="en-US" altLang="ko-KR" sz="2000"/>
            </a:br>
            <a:r>
              <a:rPr lang="en-US" altLang="ko-KR" sz="2000"/>
              <a:t>**auto-config=“true”</a:t>
            </a:r>
            <a:r>
              <a:rPr lang="ko-KR" altLang="en-US" sz="2000"/>
              <a:t>는 </a:t>
            </a:r>
            <a:r>
              <a:rPr lang="en-US" altLang="ko-KR" sz="2000"/>
              <a:t>form </a:t>
            </a:r>
            <a:r>
              <a:rPr lang="ko-KR" altLang="en-US" sz="2000"/>
              <a:t>기반 로그인</a:t>
            </a:r>
            <a:r>
              <a:rPr lang="en-US" altLang="ko-KR" sz="2000"/>
              <a:t>, </a:t>
            </a:r>
            <a:r>
              <a:rPr lang="ko-KR" altLang="en-US" sz="2000"/>
              <a:t>기본 인증 및 로그 아웃 메커니즘을 자동으로 활성화한다</a:t>
            </a:r>
            <a:r>
              <a:rPr lang="en-US" altLang="ko-KR" sz="2000"/>
              <a:t>.</a:t>
            </a:r>
            <a:br>
              <a:rPr lang="en-US" altLang="ko-KR" sz="2000"/>
            </a:br>
            <a:r>
              <a:rPr lang="en-US" altLang="ko-KR" sz="2000"/>
              <a:t>** use-expressions="true“</a:t>
            </a:r>
            <a:r>
              <a:rPr lang="ko-KR" altLang="en-US" sz="2000"/>
              <a:t>는 </a:t>
            </a:r>
            <a:r>
              <a:rPr lang="en-US" altLang="ko-KR" sz="2000"/>
              <a:t>Spring EL Expressions </a:t>
            </a:r>
            <a:r>
              <a:rPr lang="ko-KR" altLang="en-US" sz="2000"/>
              <a:t>사용을 활성화한다</a:t>
            </a:r>
            <a:r>
              <a:rPr lang="en-US" altLang="ko-KR" sz="2000"/>
              <a:t>.</a:t>
            </a:r>
            <a:br>
              <a:rPr lang="en-US" altLang="ko-KR" sz="2000"/>
            </a:br>
            <a:r>
              <a:rPr lang="en-US" altLang="ko-KR" sz="2000"/>
              <a:t> access-denied-page</a:t>
            </a:r>
            <a:r>
              <a:rPr lang="ko-KR" altLang="en-US" sz="2000"/>
              <a:t>속성은 권한 없는 페이지 접근시 이동할 페이지 경로</a:t>
            </a:r>
            <a:r>
              <a:rPr lang="en-US" altLang="ko-KR" sz="2000"/>
              <a:t>(</a:t>
            </a:r>
            <a:r>
              <a:rPr lang="ko-KR" altLang="en-US" sz="2000"/>
              <a:t>로그인 이후</a:t>
            </a:r>
            <a:r>
              <a:rPr lang="en-US" altLang="ko-KR" sz="2000"/>
              <a:t>)</a:t>
            </a:r>
          </a:p>
          <a:p>
            <a:pPr>
              <a:buNone/>
            </a:pPr>
            <a:r>
              <a:rPr lang="en-US" altLang="ko-KR" sz="2000"/>
              <a:t>   </a:t>
            </a:r>
            <a:r>
              <a:rPr lang="ko-KR" altLang="en-US" sz="2000"/>
              <a:t>다음의 엘리먼트는 </a:t>
            </a:r>
            <a:r>
              <a:rPr lang="en-US" altLang="ko-KR" sz="2000"/>
              <a:t>&lt;http&gt;&lt;/http&gt;</a:t>
            </a:r>
            <a:r>
              <a:rPr lang="ko-KR" altLang="en-US" sz="2000"/>
              <a:t>안에 들어감</a:t>
            </a:r>
            <a:endParaRPr lang="en-US" altLang="ko-KR" sz="2000"/>
          </a:p>
          <a:p>
            <a:pPr>
              <a:buNone/>
            </a:pPr>
            <a:r>
              <a:rPr lang="en-US" altLang="ko-KR" sz="2000"/>
              <a:t> </a:t>
            </a:r>
            <a:r>
              <a:rPr lang="en-US" altLang="ko-KR" sz="1700"/>
              <a:t>&lt;access-denied-handler error-page=</a:t>
            </a:r>
            <a:r>
              <a:rPr lang="en-US" altLang="ko-KR" sz="1700" i="1"/>
              <a:t>"/" /&gt;</a:t>
            </a:r>
            <a:r>
              <a:rPr lang="ko-KR" altLang="en-US" sz="1700" i="1"/>
              <a:t> </a:t>
            </a:r>
            <a:r>
              <a:rPr lang="en-US" altLang="ko-KR" sz="1700" i="1"/>
              <a:t>&lt;!-- </a:t>
            </a:r>
            <a:r>
              <a:rPr lang="ko-KR" altLang="en-US" sz="1700" i="1"/>
              <a:t>권한업는 페이지 접근시 이동 페이지 경로 </a:t>
            </a:r>
            <a:r>
              <a:rPr lang="en-US" altLang="ko-KR" sz="1700" i="1"/>
              <a:t>--&gt;</a:t>
            </a:r>
            <a:endParaRPr lang="en-US" altLang="ko-KR" sz="1700"/>
          </a:p>
          <a:p>
            <a:pPr>
              <a:buNone/>
            </a:pPr>
            <a:r>
              <a:rPr lang="en-US" altLang="ko-KR" sz="2000"/>
              <a:t>  &lt;headers&gt;</a:t>
            </a:r>
          </a:p>
          <a:p>
            <a:pPr>
              <a:buNone/>
            </a:pPr>
            <a:r>
              <a:rPr lang="en-US" altLang="ko-KR" sz="2000"/>
              <a:t>	    &lt;frame-options disabled="true"&gt;&lt;/frame-options&gt;</a:t>
            </a:r>
            <a:br>
              <a:rPr lang="en-US" altLang="ko-KR" sz="2000"/>
            </a:br>
            <a:r>
              <a:rPr lang="en-US" altLang="ko-KR" sz="2000"/>
              <a:t>&lt;/headers&gt;</a:t>
            </a:r>
            <a:br>
              <a:rPr lang="en-US" altLang="ko-KR" sz="2000"/>
            </a:br>
            <a:r>
              <a:rPr lang="en-US" altLang="ko-KR" sz="2000"/>
              <a:t>  iframe</a:t>
            </a:r>
            <a:r>
              <a:rPr lang="ko-KR" altLang="en-US" sz="2000"/>
              <a:t>사용시 </a:t>
            </a:r>
            <a:r>
              <a:rPr lang="en-US" altLang="ko-KR" sz="2000"/>
              <a:t> </a:t>
            </a:r>
            <a:r>
              <a:rPr lang="ko-KR" altLang="en-US" sz="2000"/>
              <a:t>디폴트인 </a:t>
            </a:r>
            <a:r>
              <a:rPr lang="en-US" altLang="ko-KR" sz="2000"/>
              <a:t>X-Frame-Options : deny</a:t>
            </a:r>
            <a:r>
              <a:rPr lang="ko-KR" altLang="en-US" sz="2000"/>
              <a:t>를</a:t>
            </a:r>
            <a:br>
              <a:rPr lang="en-US" altLang="ko-KR" sz="2000"/>
            </a:br>
            <a:r>
              <a:rPr lang="en-US" altLang="ko-KR" sz="2000"/>
              <a:t>  </a:t>
            </a:r>
            <a:r>
              <a:rPr lang="ko-KR" altLang="en-US" sz="2000"/>
              <a:t>해소하여 </a:t>
            </a:r>
            <a:r>
              <a:rPr lang="en-US" altLang="ko-KR" sz="2000"/>
              <a:t>iframe</a:t>
            </a:r>
            <a:r>
              <a:rPr lang="ko-KR" altLang="en-US" sz="2000"/>
              <a:t>을 사용 가능케 함</a:t>
            </a:r>
            <a:br>
              <a:rPr lang="en-US" altLang="ko-KR" sz="2000"/>
            </a:br>
            <a:br>
              <a:rPr lang="en-US" altLang="ko-KR" sz="2000"/>
            </a:br>
            <a:r>
              <a:rPr lang="en-US" altLang="ko-KR" sz="2000"/>
              <a:t>&lt;intercept-url pattern="/**" access="hasRole('ROLE_USER')“</a:t>
            </a:r>
            <a:br>
              <a:rPr lang="en-US" altLang="ko-KR" sz="2000"/>
            </a:br>
            <a:r>
              <a:rPr lang="en-US" altLang="ko-KR" sz="2000"/>
              <a:t>       requires-channel="https" /&gt;</a:t>
            </a:r>
            <a:r>
              <a:rPr lang="ko-KR" altLang="en-US" sz="2000"/>
              <a:t>는</a:t>
            </a:r>
            <a:br>
              <a:rPr lang="en-US" altLang="ko-KR" sz="2000"/>
            </a:br>
            <a:r>
              <a:rPr lang="en-US" altLang="ko-KR" sz="2000"/>
              <a:t>url</a:t>
            </a:r>
            <a:r>
              <a:rPr lang="ko-KR" altLang="en-US" sz="2000"/>
              <a:t>별 접근 권한을 지정하며 </a:t>
            </a:r>
            <a:r>
              <a:rPr lang="en-US" altLang="ko-KR" sz="2000"/>
              <a:t>pattern</a:t>
            </a:r>
            <a:r>
              <a:rPr lang="ko-KR" altLang="en-US" sz="2000"/>
              <a:t>은 요청경로</a:t>
            </a:r>
            <a:r>
              <a:rPr lang="en-US" altLang="ko-KR" sz="2000"/>
              <a:t>, acces</a:t>
            </a:r>
            <a:r>
              <a:rPr lang="ko-KR" altLang="en-US" sz="2000"/>
              <a:t>는 접근 권한수준을 나타내며 </a:t>
            </a:r>
            <a:r>
              <a:rPr lang="en-US" altLang="ko-KR" sz="2000"/>
              <a:t>access</a:t>
            </a:r>
            <a:r>
              <a:rPr lang="ko-KR" altLang="en-US" sz="2000"/>
              <a:t>의 값으로 </a:t>
            </a:r>
            <a:r>
              <a:rPr lang="en-US" altLang="ko-KR" sz="2000"/>
              <a:t>SEL</a:t>
            </a:r>
            <a:r>
              <a:rPr lang="ko-KR" altLang="en-US" sz="2000"/>
              <a:t>를</a:t>
            </a:r>
            <a:r>
              <a:rPr lang="en-US" altLang="ko-KR" sz="2000"/>
              <a:t> </a:t>
            </a:r>
            <a:r>
              <a:rPr lang="ko-KR" altLang="en-US" sz="2000"/>
              <a:t>사용하며 모든 경로에</a:t>
            </a:r>
            <a:br>
              <a:rPr lang="en-US" altLang="ko-KR" sz="2000"/>
            </a:br>
            <a:r>
              <a:rPr lang="ko-KR" altLang="en-US" sz="2000"/>
              <a:t>우선 사용자급 </a:t>
            </a:r>
            <a:r>
              <a:rPr lang="en-US" altLang="ko-KR" sz="2000"/>
              <a:t>ROLE_USER</a:t>
            </a:r>
            <a:r>
              <a:rPr lang="ko-KR" altLang="en-US" sz="2000"/>
              <a:t>만 접근하도록 설정 우선순위는 위에 부터 순서대로 이므로 위에다 약한 권한을 적어줌</a:t>
            </a:r>
            <a:br>
              <a:rPr lang="en-US" altLang="ko-KR" sz="2000"/>
            </a:br>
            <a:r>
              <a:rPr lang="en-US" altLang="ko-KR" sz="2000"/>
              <a:t> requires-channel</a:t>
            </a:r>
            <a:r>
              <a:rPr lang="ko-KR" altLang="en-US" sz="2000"/>
              <a:t>은 </a:t>
            </a:r>
            <a:r>
              <a:rPr lang="en-US" altLang="ko-KR" sz="2000"/>
              <a:t>SSL</a:t>
            </a:r>
            <a:r>
              <a:rPr lang="ko-KR" altLang="en-US" sz="2000"/>
              <a:t>사용 부여 </a:t>
            </a:r>
            <a:br>
              <a:rPr lang="en-US" altLang="ko-KR" sz="2000"/>
            </a:br>
            <a:r>
              <a:rPr lang="en-US" altLang="ko-KR" sz="2000"/>
              <a:t>&lt;intercept-url pattern="/login" access="permitAll" /&gt;</a:t>
            </a:r>
            <a:br>
              <a:rPr lang="en-US" altLang="ko-KR" sz="2000"/>
            </a:br>
            <a:r>
              <a:rPr lang="en-US" altLang="ko-KR" sz="2000"/>
              <a:t>(</a:t>
            </a:r>
            <a:r>
              <a:rPr lang="ko-KR" altLang="en-US" sz="2000"/>
              <a:t>모두 접근 가능</a:t>
            </a:r>
            <a:r>
              <a:rPr lang="en-US" altLang="ko-KR" sz="2000"/>
              <a:t>)</a:t>
            </a:r>
            <a:br>
              <a:rPr lang="en-US" altLang="ko-KR" sz="2000"/>
            </a:br>
            <a:br>
              <a:rPr lang="en-US" altLang="ko-KR" sz="2000"/>
            </a:br>
            <a:r>
              <a:rPr lang="ko-KR" altLang="en-US" sz="2000"/>
              <a:t>로그인 전에 권한없이 접근시는 </a:t>
            </a:r>
            <a:r>
              <a:rPr lang="en-US" altLang="ko-KR" sz="2000"/>
              <a:t>Login()</a:t>
            </a:r>
            <a:r>
              <a:rPr lang="ko-KR" altLang="en-US" sz="2000"/>
              <a:t>메서드를 스프링에서 자동 발생</a:t>
            </a:r>
            <a:br>
              <a:rPr lang="en-US" altLang="ko-KR" sz="2000"/>
            </a:br>
            <a:br>
              <a:rPr lang="en-US" altLang="ko-KR" sz="2000"/>
            </a:br>
            <a:endParaRPr lang="ko-KR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altLang="ko-KR" b="1"/>
              <a:t>1. SSL </a:t>
            </a:r>
            <a:r>
              <a:rPr lang="ko-KR" altLang="en-US" b="1"/>
              <a:t>개념 </a:t>
            </a:r>
            <a:br>
              <a:rPr lang="en-US" altLang="ko-KR" b="1"/>
            </a:br>
            <a:r>
              <a:rPr lang="en-US" altLang="ko-KR" sz="2000" b="1"/>
              <a:t>SSL(Secure Socket Layer) </a:t>
            </a:r>
            <a:r>
              <a:rPr lang="ko-KR" altLang="en-US" sz="2000" b="1"/>
              <a:t>프로토콜</a:t>
            </a:r>
            <a:r>
              <a:rPr lang="ko-KR" altLang="en-US" sz="2000"/>
              <a:t>은 처음에 </a:t>
            </a:r>
            <a:r>
              <a:rPr lang="en-US" altLang="ko-KR" sz="2000"/>
              <a:t>Netscape</a:t>
            </a:r>
            <a:r>
              <a:rPr lang="ko-KR" altLang="en-US" sz="2000"/>
              <a:t>사에서 웹서버와 브라우저 사이의 보안을 위해 만들었다</a:t>
            </a:r>
            <a:r>
              <a:rPr lang="en-US" altLang="ko-KR" sz="2000"/>
              <a:t>. SSL</a:t>
            </a:r>
            <a:r>
              <a:rPr lang="ko-KR" altLang="en-US" sz="2000"/>
              <a:t>은 </a:t>
            </a:r>
            <a:r>
              <a:rPr lang="en-US" altLang="ko-KR" sz="2000"/>
              <a:t>Certificate Authority(CA)</a:t>
            </a:r>
            <a:r>
              <a:rPr lang="ko-KR" altLang="en-US" sz="2000"/>
              <a:t>라 불리는 서드 파티로부터 서버와 클라이언트의 인증을 하는데 사용된다</a:t>
            </a:r>
            <a:r>
              <a:rPr lang="en-US" altLang="ko-KR" sz="2000"/>
              <a:t>.</a:t>
            </a:r>
            <a:br>
              <a:rPr lang="en-US" altLang="ko-KR" sz="2000"/>
            </a:br>
            <a:br>
              <a:rPr lang="en-US" altLang="ko-KR" sz="2000"/>
            </a:br>
            <a:r>
              <a:rPr lang="en-US" altLang="ko-KR" sz="2000" b="1"/>
              <a:t>HTTPS vs HTTP</a:t>
            </a:r>
            <a:br>
              <a:rPr lang="en-US" altLang="ko-KR" sz="2000" b="1"/>
            </a:br>
            <a:r>
              <a:rPr lang="en-US" altLang="ko-KR" sz="2200"/>
              <a:t>HTTP</a:t>
            </a:r>
            <a:r>
              <a:rPr lang="ko-KR" altLang="en-US" sz="2200"/>
              <a:t>는 </a:t>
            </a:r>
            <a:r>
              <a:rPr lang="en-US" altLang="ko-KR" sz="2200"/>
              <a:t>Hypertext Transfer Protocol</a:t>
            </a:r>
            <a:r>
              <a:rPr lang="ko-KR" altLang="en-US" sz="2200"/>
              <a:t>의 약자입니다</a:t>
            </a:r>
            <a:r>
              <a:rPr lang="en-US" altLang="ko-KR" sz="2200"/>
              <a:t>. </a:t>
            </a:r>
            <a:r>
              <a:rPr lang="ko-KR" altLang="en-US" sz="2200"/>
              <a:t>즉 </a:t>
            </a:r>
            <a:r>
              <a:rPr lang="en-US" altLang="ko-KR" sz="2200"/>
              <a:t>Hypertext</a:t>
            </a:r>
            <a:r>
              <a:rPr lang="ko-KR" altLang="en-US" sz="2200"/>
              <a:t>인 </a:t>
            </a:r>
            <a:r>
              <a:rPr lang="en-US" altLang="ko-KR" sz="2200"/>
              <a:t>HTML</a:t>
            </a:r>
            <a:r>
              <a:rPr lang="ko-KR" altLang="en-US" sz="2200"/>
              <a:t>을 전송하기 위한 통신규약을 의미합니다</a:t>
            </a:r>
            <a:r>
              <a:rPr lang="en-US" altLang="ko-KR" sz="2200"/>
              <a:t>. HTTPS</a:t>
            </a:r>
            <a:r>
              <a:rPr lang="ko-KR" altLang="en-US" sz="2200"/>
              <a:t>에서 마지막의 </a:t>
            </a:r>
            <a:r>
              <a:rPr lang="en-US" altLang="ko-KR" sz="2200"/>
              <a:t>S</a:t>
            </a:r>
            <a:r>
              <a:rPr lang="ko-KR" altLang="en-US" sz="2200"/>
              <a:t>는 </a:t>
            </a:r>
            <a:r>
              <a:rPr lang="en-US" altLang="ko-KR" sz="2200"/>
              <a:t>Over Secure Socket Layer</a:t>
            </a:r>
            <a:r>
              <a:rPr lang="ko-KR" altLang="en-US" sz="2200"/>
              <a:t>의 약자로 </a:t>
            </a:r>
            <a:r>
              <a:rPr lang="en-US" altLang="ko-KR" sz="2200"/>
              <a:t>Secure</a:t>
            </a:r>
            <a:r>
              <a:rPr lang="ko-KR" altLang="en-US" sz="2200"/>
              <a:t>라는 말을 통해서 알 수 있듯이 보안이 강화된 </a:t>
            </a:r>
            <a:r>
              <a:rPr lang="en-US" altLang="ko-KR" sz="2200"/>
              <a:t>HTTP</a:t>
            </a:r>
            <a:r>
              <a:rPr lang="ko-KR" altLang="en-US" sz="2200"/>
              <a:t>라는 짐작할 수 있습니다</a:t>
            </a:r>
            <a:r>
              <a:rPr lang="en-US" altLang="ko-KR" sz="2200"/>
              <a:t>. HTTP</a:t>
            </a:r>
            <a:r>
              <a:rPr lang="ko-KR" altLang="en-US" sz="2200"/>
              <a:t>는 암호화되지 않은 방법으로 데이터를 전송하기 때문에 서버와 클라이언트가 주고 받는 메시지를 감청하는 것이 매우 쉽습니다</a:t>
            </a:r>
            <a:r>
              <a:rPr lang="en-US" altLang="ko-KR" sz="2200"/>
              <a:t>. </a:t>
            </a:r>
            <a:r>
              <a:rPr lang="ko-KR" altLang="en-US" sz="2200"/>
              <a:t>예를 들어 로그인을 위해서 서버로 비밀번호를 전송하거나</a:t>
            </a:r>
            <a:r>
              <a:rPr lang="en-US" altLang="ko-KR" sz="2200"/>
              <a:t>, </a:t>
            </a:r>
            <a:r>
              <a:rPr lang="ko-KR" altLang="en-US" sz="2200"/>
              <a:t>또한 중요한 기밀 문서를 열람하는 과정에서 악의적인 감청이나 데이터의 변조등이 일어날 수 있으며</a:t>
            </a:r>
            <a:r>
              <a:rPr lang="en-US" altLang="ko-KR" sz="2200"/>
              <a:t>, </a:t>
            </a:r>
            <a:r>
              <a:rPr lang="ko-KR" altLang="en-US" sz="2200"/>
              <a:t>이를 보안한 것이 </a:t>
            </a:r>
            <a:r>
              <a:rPr lang="en-US" altLang="ko-KR" sz="2200"/>
              <a:t>HTTPS</a:t>
            </a:r>
            <a:r>
              <a:rPr lang="ko-KR" altLang="en-US" sz="2200"/>
              <a:t>입니다</a:t>
            </a:r>
            <a:r>
              <a:rPr lang="en-US" altLang="ko-KR" sz="2200"/>
              <a:t>.</a:t>
            </a:r>
            <a:br>
              <a:rPr lang="ko-KR" altLang="en-US" sz="2200"/>
            </a:br>
            <a:endParaRPr lang="ko-KR" altLang="en-US" sz="22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effectLst/>
              </a:rPr>
              <a:t>SSL(Secure Socket Layer) </a:t>
            </a:r>
            <a:r>
              <a:rPr lang="ko-KR" altLang="en-US">
                <a:effectLst/>
              </a:rPr>
              <a:t>이란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0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57188"/>
            <a:ext cx="73152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/>
              <a:t>  </a:t>
            </a:r>
            <a:r>
              <a:rPr lang="en-US" altLang="ko-KR" sz="1400" b="1" dirty="0"/>
              <a:t>&lt;intercept-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 pattern="/</a:t>
            </a:r>
            <a:r>
              <a:rPr lang="en-US" altLang="ko-KR" sz="1400" b="1" dirty="0" err="1"/>
              <a:t>login_duplicate</a:t>
            </a:r>
            <a:r>
              <a:rPr lang="en-US" altLang="ko-KR" sz="1400" b="1" dirty="0"/>
              <a:t>" access="</a:t>
            </a:r>
            <a:r>
              <a:rPr lang="en-US" altLang="ko-KR" sz="1400" b="1" dirty="0" err="1"/>
              <a:t>permitAll</a:t>
            </a:r>
            <a:r>
              <a:rPr lang="en-US" altLang="ko-KR" sz="1400" b="1" dirty="0"/>
              <a:t>" /&gt;</a:t>
            </a:r>
          </a:p>
          <a:p>
            <a:pPr>
              <a:buNone/>
            </a:pPr>
            <a:r>
              <a:rPr lang="en-US" altLang="ko-KR" sz="1400" b="1" dirty="0"/>
              <a:t>  &lt;intercept-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 pattern="/**" access="</a:t>
            </a:r>
            <a:r>
              <a:rPr lang="en-US" altLang="ko-KR" sz="1400" b="1" dirty="0" err="1"/>
              <a:t>hasRole</a:t>
            </a:r>
            <a:r>
              <a:rPr lang="en-US" altLang="ko-KR" sz="1400" b="1" dirty="0"/>
              <a:t>('ROLE_USER')"  requires-channel="https"/&gt;</a:t>
            </a:r>
            <a:br>
              <a:rPr lang="en-US" altLang="ko-KR" sz="1400" b="1" dirty="0"/>
            </a:br>
            <a:r>
              <a:rPr lang="en-US" altLang="ko-KR" sz="1400" b="1" dirty="0"/>
              <a:t>** &lt;intercept-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  pattern= &gt;</a:t>
            </a:r>
            <a:r>
              <a:rPr lang="ko-KR" altLang="en-US" sz="1400" b="1" dirty="0"/>
              <a:t>은 보안이 필요한 요청 </a:t>
            </a:r>
            <a:r>
              <a:rPr lang="en-US" altLang="ko-KR" sz="1400" b="1" dirty="0"/>
              <a:t>URL</a:t>
            </a:r>
            <a:r>
              <a:rPr lang="ko-KR" altLang="en-US" sz="1400" b="1" dirty="0"/>
              <a:t>에 대한 패턴을 정의한다</a:t>
            </a:r>
            <a:br>
              <a:rPr lang="en-US" altLang="ko-KR" sz="1400" b="1" dirty="0"/>
            </a:br>
            <a:r>
              <a:rPr lang="en-US" altLang="ko-KR" sz="1400" b="1" dirty="0"/>
              <a:t>pattern</a:t>
            </a:r>
            <a:r>
              <a:rPr lang="ko-KR" altLang="en-US" sz="1400" b="1" dirty="0"/>
              <a:t>속성은 요청 </a:t>
            </a:r>
            <a:r>
              <a:rPr lang="en-US" altLang="ko-KR" sz="1400" b="1" dirty="0" err="1"/>
              <a:t>url</a:t>
            </a:r>
            <a:r>
              <a:rPr lang="ko-KR" altLang="en-US" sz="1400" b="1" dirty="0"/>
              <a:t>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나타내며 </a:t>
            </a:r>
            <a:r>
              <a:rPr lang="en-US" altLang="ko-KR" sz="1400" b="1" dirty="0"/>
              <a:t>access</a:t>
            </a:r>
            <a:r>
              <a:rPr lang="ko-KR" altLang="en-US" sz="1400" b="1" dirty="0"/>
              <a:t>속성은 권한을 나타내며 </a:t>
            </a:r>
            <a:r>
              <a:rPr lang="en-US" altLang="ko-KR" sz="1400" b="1" dirty="0"/>
              <a:t>Sep</a:t>
            </a:r>
            <a:r>
              <a:rPr lang="ko-KR" altLang="en-US" sz="1400" b="1" dirty="0"/>
              <a:t>로 작성한다</a:t>
            </a:r>
            <a:br>
              <a:rPr lang="en-US" altLang="ko-KR" sz="1400" b="1" dirty="0"/>
            </a:br>
            <a:r>
              <a:rPr lang="en-US" altLang="ko-KR" sz="1400" b="1" dirty="0"/>
              <a:t>requires-channel</a:t>
            </a:r>
            <a:r>
              <a:rPr lang="ko-KR" altLang="en-US" sz="1400" b="1" dirty="0"/>
              <a:t>속성은 </a:t>
            </a:r>
            <a:r>
              <a:rPr lang="en-US" altLang="ko-KR" sz="1400" b="1" dirty="0"/>
              <a:t>https </a:t>
            </a:r>
            <a:r>
              <a:rPr lang="en-US" altLang="ko-KR" sz="1400" b="1" dirty="0" err="1"/>
              <a:t>ssl</a:t>
            </a:r>
            <a:r>
              <a:rPr lang="ko-KR" altLang="en-US" sz="1400" b="1" dirty="0"/>
              <a:t>사용 속성임</a:t>
            </a:r>
            <a:endParaRPr lang="en-US" altLang="ko-KR" sz="1400" b="1" dirty="0"/>
          </a:p>
          <a:p>
            <a:pPr>
              <a:buNone/>
            </a:pPr>
            <a:endParaRPr lang="en-US" altLang="ko-KR" sz="1400" b="1" dirty="0"/>
          </a:p>
          <a:p>
            <a:pPr>
              <a:buNone/>
            </a:pPr>
            <a:r>
              <a:rPr lang="en-US" altLang="ko-KR" sz="1400" b="1" dirty="0"/>
              <a:t>&lt;form-login </a:t>
            </a:r>
            <a:br>
              <a:rPr lang="en-US" altLang="ko-KR" sz="1400" b="1" dirty="0"/>
            </a:br>
            <a:r>
              <a:rPr lang="en-US" altLang="ko-KR" sz="1400" dirty="0"/>
              <a:t>login-page="/</a:t>
            </a:r>
            <a:r>
              <a:rPr lang="en-US" altLang="ko-KR" sz="1400" dirty="0" err="1"/>
              <a:t>login_view</a:t>
            </a:r>
            <a:r>
              <a:rPr lang="en-US" altLang="ko-KR" sz="1400" dirty="0"/>
              <a:t>"   //</a:t>
            </a:r>
            <a:r>
              <a:rPr lang="ko-KR" altLang="en-US" sz="1400" dirty="0" err="1"/>
              <a:t>로그인페이지</a:t>
            </a:r>
            <a:r>
              <a:rPr lang="ko-KR" altLang="en-US" sz="1400" dirty="0"/>
              <a:t> 경로 </a:t>
            </a:r>
            <a:endParaRPr lang="en-US" altLang="ko-KR" sz="1400" dirty="0"/>
          </a:p>
          <a:p>
            <a:pPr>
              <a:buNone/>
            </a:pPr>
            <a:r>
              <a:rPr lang="en-US" altLang="ko-KR" sz="1400" b="1" dirty="0"/>
              <a:t>     login-processing-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="/login“ //form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action</a:t>
            </a:r>
            <a:r>
              <a:rPr lang="ko-KR" altLang="en-US" sz="1400" b="1" dirty="0"/>
              <a:t>값 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기본</a:t>
            </a:r>
            <a:r>
              <a:rPr lang="en-US" altLang="ko-KR" sz="1400" b="1" dirty="0"/>
              <a:t> login</a:t>
            </a:r>
            <a:r>
              <a:rPr lang="ko-KR" altLang="en-US" sz="1400" b="1" dirty="0"/>
              <a:t>이면 생략 가능</a:t>
            </a:r>
            <a:endParaRPr lang="en-US" altLang="ko-KR" sz="1400" b="1" dirty="0"/>
          </a:p>
          <a:p>
            <a:pPr>
              <a:buNone/>
            </a:pPr>
            <a:r>
              <a:rPr lang="en-US" altLang="ko-KR" sz="1400" b="1" dirty="0"/>
              <a:t>	username-parameter="</a:t>
            </a:r>
            <a:r>
              <a:rPr lang="en-US" altLang="ko-KR" sz="1400" b="1" dirty="0" err="1"/>
              <a:t>uid</a:t>
            </a:r>
            <a:r>
              <a:rPr lang="en-US" altLang="ko-KR" sz="1400" b="1" dirty="0"/>
              <a:t>"  //form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id</a:t>
            </a:r>
            <a:r>
              <a:rPr lang="ko-KR" altLang="en-US" sz="1400" b="1" dirty="0"/>
              <a:t>속성을 나타냄 </a:t>
            </a:r>
            <a:r>
              <a:rPr lang="en-US" altLang="ko-KR" sz="1400" b="1" dirty="0"/>
              <a:t>name=“</a:t>
            </a:r>
            <a:r>
              <a:rPr lang="en-US" altLang="ko-KR" sz="1400" b="1" dirty="0" err="1"/>
              <a:t>uid</a:t>
            </a:r>
            <a:r>
              <a:rPr lang="en-US" altLang="ko-KR" sz="1400" b="1" dirty="0"/>
              <a:t>”</a:t>
            </a:r>
          </a:p>
          <a:p>
            <a:pPr>
              <a:buNone/>
            </a:pPr>
            <a:r>
              <a:rPr lang="en-US" altLang="ko-KR" sz="1400" b="1" dirty="0"/>
              <a:t>	password-parameter="</a:t>
            </a:r>
            <a:r>
              <a:rPr lang="en-US" altLang="ko-KR" sz="1400" b="1" dirty="0" err="1"/>
              <a:t>upw</a:t>
            </a:r>
            <a:r>
              <a:rPr lang="en-US" altLang="ko-KR" sz="1400" b="1" dirty="0"/>
              <a:t>” //form</a:t>
            </a:r>
            <a:r>
              <a:rPr lang="ko-KR" altLang="en-US" sz="1400" b="1" dirty="0"/>
              <a:t>에서  </a:t>
            </a:r>
            <a:r>
              <a:rPr lang="en-US" altLang="ko-KR" sz="1400" b="1" dirty="0"/>
              <a:t>pw</a:t>
            </a:r>
            <a:r>
              <a:rPr lang="ko-KR" altLang="en-US" sz="1400" b="1" dirty="0"/>
              <a:t>속성을 나타냄 </a:t>
            </a:r>
            <a:r>
              <a:rPr lang="en-US" altLang="ko-KR" sz="1400" b="1" dirty="0"/>
              <a:t>name=“</a:t>
            </a:r>
            <a:r>
              <a:rPr lang="en-US" altLang="ko-KR" sz="1400" b="1" dirty="0" err="1"/>
              <a:t>upw</a:t>
            </a:r>
            <a:r>
              <a:rPr lang="en-US" altLang="ko-KR" sz="1400" b="1" dirty="0"/>
              <a:t>”	</a:t>
            </a:r>
          </a:p>
          <a:p>
            <a:pPr>
              <a:buNone/>
            </a:pPr>
            <a:r>
              <a:rPr lang="en-US" altLang="ko-KR" sz="1400" b="1" dirty="0"/>
              <a:t>	default-target-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="/</a:t>
            </a:r>
            <a:r>
              <a:rPr lang="en-US" altLang="ko-KR" sz="1400" b="1" dirty="0" err="1"/>
              <a:t>mainFrame</a:t>
            </a:r>
            <a:r>
              <a:rPr lang="en-US" altLang="ko-KR" sz="1400" b="1" dirty="0"/>
              <a:t>"  //</a:t>
            </a:r>
            <a:r>
              <a:rPr lang="ko-KR" altLang="en-US" sz="1400" b="1" dirty="0"/>
              <a:t>로그인 </a:t>
            </a:r>
            <a:r>
              <a:rPr lang="ko-KR" altLang="en-US" sz="1400" b="1" dirty="0" err="1"/>
              <a:t>성공시</a:t>
            </a:r>
            <a:r>
              <a:rPr lang="ko-KR" altLang="en-US" sz="1400" b="1" dirty="0"/>
              <a:t> 요청경로</a:t>
            </a:r>
            <a:endParaRPr lang="en-US" altLang="ko-KR" sz="1400" b="1" dirty="0"/>
          </a:p>
          <a:p>
            <a:pPr>
              <a:buNone/>
            </a:pPr>
            <a:r>
              <a:rPr lang="en-US" altLang="ko-KR" sz="1400" b="1" dirty="0"/>
              <a:t>	authentication-failure-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="/</a:t>
            </a:r>
            <a:r>
              <a:rPr lang="en-US" altLang="ko-KR" sz="1400" b="1" dirty="0" err="1"/>
              <a:t>processLogin?error</a:t>
            </a:r>
            <a:r>
              <a:rPr lang="en-US" altLang="ko-KR" sz="1400" b="1" dirty="0"/>
              <a:t>=1"	 //</a:t>
            </a:r>
            <a:r>
              <a:rPr lang="ko-KR" altLang="en-US" sz="1400" b="1" dirty="0" err="1"/>
              <a:t>실패시</a:t>
            </a:r>
            <a:r>
              <a:rPr lang="ko-KR" altLang="en-US" sz="1400" b="1" dirty="0"/>
              <a:t> 요청경로</a:t>
            </a:r>
            <a:endParaRPr lang="en-US" altLang="ko-KR" sz="1400" b="1" dirty="0"/>
          </a:p>
          <a:p>
            <a:pPr>
              <a:buNone/>
            </a:pPr>
            <a:r>
              <a:rPr lang="en-US" altLang="ko-KR" sz="1400" b="1" dirty="0"/>
              <a:t>	always-use-default-target='true‘</a:t>
            </a:r>
          </a:p>
          <a:p>
            <a:pPr>
              <a:buNone/>
            </a:pPr>
            <a:r>
              <a:rPr lang="en-US" altLang="ko-KR" sz="1400" b="1" dirty="0"/>
              <a:t>/&gt;	</a:t>
            </a:r>
            <a:r>
              <a:rPr lang="ko-KR" altLang="en-US" sz="1400" b="1" dirty="0"/>
              <a:t> </a:t>
            </a:r>
            <a:br>
              <a:rPr lang="en-US" altLang="ko-KR" sz="1400" b="1" dirty="0"/>
            </a:br>
            <a:r>
              <a:rPr lang="en-US" altLang="ko-KR" sz="1400" b="1" dirty="0"/>
              <a:t>** </a:t>
            </a:r>
            <a:r>
              <a:rPr lang="ko-KR" altLang="en-US" sz="1400" b="1" dirty="0"/>
              <a:t>사용자이름과 비밀번호를 </a:t>
            </a:r>
            <a:r>
              <a:rPr lang="ko-KR" altLang="en-US" sz="1400" b="1" dirty="0" err="1"/>
              <a:t>가지고있는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폼기반</a:t>
            </a:r>
            <a:r>
              <a:rPr lang="ko-KR" altLang="en-US" sz="1400" b="1" dirty="0"/>
              <a:t> 인증방법을 사용한다</a:t>
            </a:r>
            <a:br>
              <a:rPr lang="en-US" altLang="ko-KR" sz="1400" b="1" dirty="0"/>
            </a:br>
            <a:r>
              <a:rPr lang="en-US" altLang="ko-KR" sz="1400" b="1" dirty="0"/>
              <a:t> login-page</a:t>
            </a:r>
            <a:r>
              <a:rPr lang="ko-KR" altLang="en-US" sz="1400" b="1" dirty="0"/>
              <a:t>속성은 사용자가 만든 </a:t>
            </a:r>
            <a:r>
              <a:rPr lang="ko-KR" altLang="en-US" sz="1400" b="1" dirty="0" err="1"/>
              <a:t>로그인페이지</a:t>
            </a:r>
            <a:r>
              <a:rPr lang="ko-KR" altLang="en-US" sz="1400" b="1" dirty="0"/>
              <a:t> 사용을  스프링에게 알려준다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en-US" altLang="ko-KR" sz="1400" b="1" dirty="0"/>
              <a:t> username-parameter="</a:t>
            </a:r>
            <a:r>
              <a:rPr lang="en-US" altLang="ko-KR" sz="1400" b="1" dirty="0" err="1"/>
              <a:t>uid</a:t>
            </a:r>
            <a:r>
              <a:rPr lang="en-US" altLang="ko-KR" sz="1400" b="1" dirty="0"/>
              <a:t>" ,password-parameter="</a:t>
            </a:r>
            <a:r>
              <a:rPr lang="en-US" altLang="ko-KR" sz="1400" b="1" dirty="0" err="1"/>
              <a:t>upw</a:t>
            </a:r>
            <a:r>
              <a:rPr lang="en-US" altLang="ko-KR" sz="1400" b="1" dirty="0"/>
              <a:t>”</a:t>
            </a:r>
            <a:r>
              <a:rPr lang="ko-KR" altLang="en-US" sz="1400" b="1" dirty="0"/>
              <a:t>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로그인 </a:t>
            </a:r>
            <a:r>
              <a:rPr lang="en-US" altLang="ko-KR" sz="1400" b="1" dirty="0"/>
              <a:t>form</a:t>
            </a:r>
            <a:r>
              <a:rPr lang="ko-KR" altLang="en-US" sz="1400" b="1" dirty="0"/>
              <a:t>에서</a:t>
            </a:r>
            <a:br>
              <a:rPr lang="en-US" altLang="ko-KR" sz="1400" b="1" dirty="0"/>
            </a:br>
            <a:r>
              <a:rPr lang="ko-KR" altLang="en-US" sz="1400" b="1" dirty="0"/>
              <a:t>사용하는 </a:t>
            </a:r>
            <a:r>
              <a:rPr lang="en-US" altLang="ko-KR" sz="1400" b="1" dirty="0"/>
              <a:t>&lt;input&gt;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name</a:t>
            </a:r>
            <a:r>
              <a:rPr lang="ko-KR" altLang="en-US" sz="1400" b="1" dirty="0"/>
              <a:t>의 속성 값</a:t>
            </a:r>
            <a:r>
              <a:rPr lang="en-US" altLang="ko-KR" sz="1400" b="1" dirty="0"/>
              <a:t>( name=“</a:t>
            </a:r>
            <a:r>
              <a:rPr lang="en-US" altLang="ko-KR" sz="1400" b="1" dirty="0" err="1"/>
              <a:t>uid</a:t>
            </a:r>
            <a:r>
              <a:rPr lang="en-US" altLang="ko-KR" sz="1400" b="1" dirty="0"/>
              <a:t>”,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name=“</a:t>
            </a:r>
            <a:r>
              <a:rPr lang="en-US" altLang="ko-KR" sz="1400" b="1" dirty="0" err="1"/>
              <a:t>upw</a:t>
            </a:r>
            <a:r>
              <a:rPr lang="en-US" altLang="ko-KR" sz="1400" b="1" dirty="0"/>
              <a:t>”)</a:t>
            </a:r>
            <a:br>
              <a:rPr lang="en-US" altLang="ko-KR" sz="1400" b="1" dirty="0"/>
            </a:br>
            <a:r>
              <a:rPr lang="en-US" altLang="ko-KR" sz="1400" b="1" dirty="0"/>
              <a:t> default-target-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="/</a:t>
            </a:r>
            <a:r>
              <a:rPr lang="en-US" altLang="ko-KR" sz="1400" b="1" dirty="0" err="1"/>
              <a:t>mainFrame</a:t>
            </a:r>
            <a:r>
              <a:rPr lang="en-US" altLang="ko-KR" sz="1400" b="1" dirty="0"/>
              <a:t>" </a:t>
            </a:r>
            <a:r>
              <a:rPr lang="ko-KR" altLang="en-US" sz="1400" b="1" dirty="0"/>
              <a:t>은 로그인 성공시에 요청하는 경로 표시</a:t>
            </a:r>
            <a:br>
              <a:rPr lang="en-US" altLang="ko-KR" sz="1400" b="1" dirty="0"/>
            </a:br>
            <a:r>
              <a:rPr lang="en-US" altLang="ko-KR" sz="1400" b="1" dirty="0"/>
              <a:t> authentication-failure-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="/</a:t>
            </a:r>
            <a:r>
              <a:rPr lang="en-US" altLang="ko-KR" sz="1400" b="1" dirty="0" err="1"/>
              <a:t>processLogin?error</a:t>
            </a:r>
            <a:r>
              <a:rPr lang="en-US" altLang="ko-KR" sz="1400" b="1" dirty="0"/>
              <a:t>=1" </a:t>
            </a:r>
            <a:r>
              <a:rPr lang="ko-KR" altLang="en-US" sz="1400" b="1" dirty="0"/>
              <a:t>은 로그인 </a:t>
            </a:r>
            <a:r>
              <a:rPr lang="ko-KR" altLang="en-US" sz="1400" b="1" dirty="0" err="1"/>
              <a:t>실패시</a:t>
            </a:r>
            <a:r>
              <a:rPr lang="ko-KR" altLang="en-US" sz="1400" b="1" dirty="0"/>
              <a:t> 요청하는 경로</a:t>
            </a:r>
            <a:br>
              <a:rPr lang="en-US" altLang="ko-KR" sz="1400" b="1" dirty="0"/>
            </a:br>
            <a:r>
              <a:rPr lang="en-US" altLang="ko-KR" sz="1400" b="1" dirty="0"/>
              <a:t> always-use-default-target='true‘ </a:t>
            </a:r>
            <a:r>
              <a:rPr lang="ko-KR" altLang="en-US" sz="1400" b="1" dirty="0"/>
              <a:t>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로그인 성공시의 요청을 확실히 하기 위해 사용</a:t>
            </a:r>
            <a:r>
              <a:rPr lang="en-US" altLang="ko-KR" sz="1400" dirty="0"/>
              <a:t> </a:t>
            </a:r>
            <a:br>
              <a:rPr lang="en-US" altLang="ko-KR" sz="1400" b="1" dirty="0"/>
            </a:br>
            <a:endParaRPr lang="ko-KR" altLang="en-US" sz="1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altLang="ko-KR" sz="2000" b="1" dirty="0"/>
              <a:t>&lt;logout invalidate-session="true" logout-url="/logout"   logout-success-url="/</a:t>
            </a:r>
            <a:r>
              <a:rPr lang="en-US" altLang="ko-KR" sz="2000" b="1" dirty="0" err="1"/>
              <a:t>processL</a:t>
            </a:r>
            <a:r>
              <a:rPr lang="fr-FR" altLang="ko-KR" sz="2000" b="1" dirty="0"/>
              <a:t>ogin?logout=1" /&gt;</a:t>
            </a:r>
            <a:br>
              <a:rPr lang="fr-FR" altLang="ko-KR" sz="2000" b="1" dirty="0"/>
            </a:br>
            <a:r>
              <a:rPr lang="fr-FR" altLang="ko-KR" sz="2000" b="1" dirty="0"/>
              <a:t>** invalidate-session </a:t>
            </a:r>
            <a:r>
              <a:rPr lang="ko-KR" altLang="en-US" sz="2000" b="1" dirty="0"/>
              <a:t>속성은 </a:t>
            </a:r>
            <a:r>
              <a:rPr lang="ko-KR" altLang="en-US" sz="2000" b="1" dirty="0" err="1"/>
              <a:t>로그아웃되면</a:t>
            </a:r>
            <a:r>
              <a:rPr lang="ko-KR" altLang="en-US" sz="2000" b="1" dirty="0"/>
              <a:t> 세션을 초기화한다</a:t>
            </a:r>
            <a:r>
              <a:rPr lang="en-US" altLang="ko-KR" sz="2000" b="1" dirty="0"/>
              <a:t>.</a:t>
            </a:r>
            <a:br>
              <a:rPr lang="en-US" altLang="ko-KR" sz="2000" b="1" dirty="0"/>
            </a:br>
            <a:r>
              <a:rPr lang="fr-FR" altLang="ko-KR" sz="2000" b="1" dirty="0"/>
              <a:t> logout-url</a:t>
            </a:r>
            <a:r>
              <a:rPr lang="ko-KR" altLang="en-US" sz="2000" b="1" dirty="0"/>
              <a:t>속성은 </a:t>
            </a:r>
            <a:r>
              <a:rPr lang="en-US" altLang="ko-KR" sz="2000" b="1" dirty="0"/>
              <a:t>logout</a:t>
            </a:r>
            <a:r>
              <a:rPr lang="ko-KR" altLang="en-US" sz="2000" b="1" dirty="0"/>
              <a:t>시 요청 경로</a:t>
            </a:r>
            <a:r>
              <a:rPr lang="en-US" altLang="ko-KR" sz="2000" b="1" dirty="0"/>
              <a:t>,</a:t>
            </a:r>
            <a:r>
              <a:rPr lang="fr-FR" altLang="ko-KR" sz="2000" b="1" dirty="0"/>
              <a:t> logout-success-url</a:t>
            </a:r>
            <a:r>
              <a:rPr lang="ko-KR" altLang="en-US" sz="2000" b="1" dirty="0"/>
              <a:t>속성은 </a:t>
            </a:r>
            <a:r>
              <a:rPr lang="en-US" altLang="ko-KR" sz="2000" b="1" dirty="0"/>
              <a:t>logout</a:t>
            </a:r>
            <a:r>
              <a:rPr lang="ko-KR" altLang="en-US" sz="2000" b="1" dirty="0" err="1"/>
              <a:t>성공시</a:t>
            </a:r>
            <a:r>
              <a:rPr lang="ko-KR" altLang="en-US" sz="2000" b="1" dirty="0"/>
              <a:t> 요청 경로</a:t>
            </a:r>
            <a:endParaRPr lang="en-US" altLang="ko-KR" sz="2000" b="1" dirty="0"/>
          </a:p>
          <a:p>
            <a:pPr>
              <a:buNone/>
            </a:pPr>
            <a:endParaRPr lang="en-US" altLang="ko-KR" sz="1600" b="1" dirty="0"/>
          </a:p>
          <a:p>
            <a:pPr>
              <a:buNone/>
            </a:pPr>
            <a:r>
              <a:rPr lang="en-US" altLang="ko-KR" sz="1600" b="1" dirty="0"/>
              <a:t>&lt;</a:t>
            </a:r>
            <a:r>
              <a:rPr lang="en-US" altLang="ko-KR" sz="1600" b="1" dirty="0" err="1"/>
              <a:t>csrf</a:t>
            </a:r>
            <a:r>
              <a:rPr lang="en-US" altLang="ko-KR" sz="1600" b="1" dirty="0"/>
              <a:t>  disabled="true"/&gt; </a:t>
            </a:r>
            <a:r>
              <a:rPr lang="ko-KR" altLang="en-US" sz="1600" b="1" dirty="0"/>
              <a:t>는 기본이 </a:t>
            </a:r>
            <a:r>
              <a:rPr lang="en-US" altLang="ko-KR" sz="1600" b="1" dirty="0"/>
              <a:t>disabled=“false”</a:t>
            </a:r>
            <a:r>
              <a:rPr lang="ko-KR" altLang="en-US" sz="1600" b="1" dirty="0"/>
              <a:t>로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csrf</a:t>
            </a:r>
            <a:r>
              <a:rPr lang="ko-KR" altLang="en-US" sz="1600" b="1" dirty="0"/>
              <a:t>를 처리하는데</a:t>
            </a:r>
            <a:br>
              <a:rPr lang="en-US" altLang="ko-KR" sz="1600" b="1" dirty="0"/>
            </a:br>
            <a:r>
              <a:rPr lang="ko-KR" altLang="en-US" sz="1600" b="1" dirty="0"/>
              <a:t>이를 못하게 </a:t>
            </a:r>
            <a:r>
              <a:rPr lang="ko-KR" altLang="en-US" sz="1600" b="1" dirty="0" err="1"/>
              <a:t>할시만</a:t>
            </a:r>
            <a:r>
              <a:rPr lang="ko-KR" altLang="en-US" sz="1600" b="1" dirty="0"/>
              <a:t> 사용하면 됨</a:t>
            </a:r>
            <a:br>
              <a:rPr lang="en-US" altLang="ko-KR" sz="1600" b="1" dirty="0"/>
            </a:br>
            <a:r>
              <a:rPr lang="en-US" altLang="ko-KR" sz="1600" b="1" dirty="0" err="1"/>
              <a:t>defaul</a:t>
            </a:r>
            <a:r>
              <a:rPr lang="ko-KR" altLang="en-US" sz="1600" b="1" dirty="0"/>
              <a:t>로 사용시는 </a:t>
            </a:r>
            <a:r>
              <a:rPr lang="en-US" altLang="ko-KR" sz="1600" b="1" dirty="0"/>
              <a:t>input</a:t>
            </a:r>
            <a:r>
              <a:rPr lang="ko-KR" altLang="en-US" sz="1600" b="1" dirty="0"/>
              <a:t>에 </a:t>
            </a:r>
            <a:r>
              <a:rPr lang="en-US" altLang="ko-KR" sz="1600" b="1" dirty="0" err="1"/>
              <a:t>hidde</a:t>
            </a:r>
            <a:r>
              <a:rPr lang="ko-KR" altLang="en-US" sz="1600" b="1" dirty="0" err="1"/>
              <a:t>으로된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csrf</a:t>
            </a:r>
            <a:r>
              <a:rPr lang="ko-KR" altLang="en-US" sz="1600" b="1" dirty="0" err="1"/>
              <a:t>속성사용하는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엘리먼트를</a:t>
            </a:r>
            <a:r>
              <a:rPr lang="ko-KR" altLang="en-US" sz="1600" b="1" dirty="0"/>
              <a:t> 추가</a:t>
            </a:r>
            <a:br>
              <a:rPr lang="en-US" altLang="ko-KR" sz="1600" b="1" dirty="0"/>
            </a:br>
            <a:r>
              <a:rPr lang="ko-KR" altLang="en-US" sz="1600" b="1" dirty="0"/>
              <a:t>하고 링크</a:t>
            </a:r>
            <a:r>
              <a:rPr lang="en-US" altLang="ko-KR" sz="1600" b="1" dirty="0"/>
              <a:t> a</a:t>
            </a:r>
            <a:r>
              <a:rPr lang="ko-KR" altLang="en-US" sz="1600" b="1" dirty="0"/>
              <a:t>의 </a:t>
            </a:r>
            <a:r>
              <a:rPr lang="en-US" altLang="ko-KR" sz="1600" b="1" dirty="0" err="1"/>
              <a:t>href</a:t>
            </a:r>
            <a:r>
              <a:rPr lang="ko-KR" altLang="en-US" sz="1600" b="1" dirty="0"/>
              <a:t>경로를 </a:t>
            </a:r>
            <a:r>
              <a:rPr lang="en-US" altLang="ko-KR" sz="1600" b="1" dirty="0"/>
              <a:t>ajax</a:t>
            </a:r>
            <a:r>
              <a:rPr lang="ko-KR" altLang="en-US" sz="1600" b="1" dirty="0"/>
              <a:t>로 처리시는 </a:t>
            </a:r>
            <a:r>
              <a:rPr lang="en-US" altLang="ko-KR" sz="1600" b="1" dirty="0"/>
              <a:t>get</a:t>
            </a:r>
            <a:r>
              <a:rPr lang="ko-KR" altLang="en-US" sz="1600" b="1" dirty="0"/>
              <a:t>방식으로 처리하며</a:t>
            </a:r>
            <a:br>
              <a:rPr lang="en-US" altLang="ko-KR" sz="1600" b="1" dirty="0"/>
            </a:br>
            <a:r>
              <a:rPr lang="en-US" altLang="ko-KR" sz="1600" b="1" dirty="0"/>
              <a:t>file</a:t>
            </a:r>
            <a:r>
              <a:rPr lang="ko-KR" altLang="en-US" sz="1600" b="1" dirty="0"/>
              <a:t>을 업로드시는 </a:t>
            </a:r>
            <a:r>
              <a:rPr lang="en-US" altLang="ko-KR" sz="1600" b="1" dirty="0"/>
              <a:t>action=“</a:t>
            </a:r>
            <a:r>
              <a:rPr lang="ko-KR" altLang="en-US" sz="1600" b="1" dirty="0"/>
              <a:t>경로</a:t>
            </a:r>
            <a:r>
              <a:rPr lang="en-US" altLang="ko-KR" sz="1600" b="1" dirty="0"/>
              <a:t>?</a:t>
            </a:r>
            <a:r>
              <a:rPr lang="en-US" altLang="ko-KR" sz="1600" dirty="0"/>
              <a:t>${_</a:t>
            </a:r>
            <a:r>
              <a:rPr lang="en-US" altLang="ko-KR" sz="1600" dirty="0" err="1"/>
              <a:t>csrf.parameterName</a:t>
            </a:r>
            <a:r>
              <a:rPr lang="en-US" altLang="ko-KR" sz="1600" dirty="0"/>
              <a:t>}</a:t>
            </a:r>
            <a:r>
              <a:rPr lang="en-US" altLang="ko-KR" sz="1600" i="1" dirty="0"/>
              <a:t>=${_</a:t>
            </a:r>
            <a:r>
              <a:rPr lang="en-US" altLang="ko-KR" sz="1600" i="1" dirty="0" err="1"/>
              <a:t>csrf.token</a:t>
            </a:r>
            <a:r>
              <a:rPr lang="en-US" altLang="ko-KR" sz="1600" i="1" dirty="0"/>
              <a:t>}</a:t>
            </a:r>
            <a:r>
              <a:rPr lang="en-US" altLang="ko-KR" sz="1600" dirty="0"/>
              <a:t> 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br>
              <a:rPr lang="en-US" altLang="ko-KR" sz="1600" dirty="0"/>
            </a:br>
            <a:r>
              <a:rPr lang="en-US" altLang="ko-KR" sz="1600" b="1" dirty="0"/>
              <a:t>** CSRF(</a:t>
            </a:r>
            <a:r>
              <a:rPr lang="ko-KR" altLang="en-US" sz="1600" b="1" dirty="0"/>
              <a:t>사이트 간 요청 위조</a:t>
            </a:r>
            <a:r>
              <a:rPr lang="en-US" altLang="ko-KR" sz="1600" b="1" dirty="0"/>
              <a:t>, Cross-Site Request Forgery)</a:t>
            </a:r>
            <a:br>
              <a:rPr lang="en-US" altLang="ko-KR" sz="1600" b="1" dirty="0"/>
            </a:br>
            <a:endParaRPr lang="ko-KR" altLang="en-US" sz="1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600"/>
              <a:t>&lt;!-- </a:t>
            </a:r>
            <a:r>
              <a:rPr lang="ko-KR" altLang="en-US" sz="1600"/>
              <a:t>만일 </a:t>
            </a:r>
            <a:r>
              <a:rPr lang="en-US" altLang="ko-KR" sz="1600"/>
              <a:t>login</a:t>
            </a:r>
            <a:r>
              <a:rPr lang="ko-KR" altLang="en-US" sz="1600"/>
              <a:t>성공후 특별히 처리하고 싶다면 </a:t>
            </a:r>
            <a:r>
              <a:rPr lang="en-US" altLang="ko-KR" sz="1600"/>
              <a:t>handler</a:t>
            </a:r>
            <a:r>
              <a:rPr lang="ko-KR" altLang="en-US" sz="1600"/>
              <a:t>를 구현하여 사용하고 구현한 클래스 </a:t>
            </a:r>
            <a:r>
              <a:rPr lang="en-US" altLang="ko-KR" sz="1600"/>
              <a:t>bean</a:t>
            </a:r>
            <a:r>
              <a:rPr lang="ko-KR" altLang="en-US" sz="1600"/>
              <a:t>을 등록</a:t>
            </a:r>
          </a:p>
          <a:p>
            <a:pPr marL="109728" indent="0">
              <a:buNone/>
            </a:pPr>
            <a:r>
              <a:rPr lang="ko-KR" altLang="en-US" sz="1600"/>
              <a:t>    인터페이스는 </a:t>
            </a:r>
            <a:r>
              <a:rPr lang="en-US" altLang="ko-KR" sz="1600"/>
              <a:t>org.springframework.security.web.authentication.AuthenticationSuccessHandler;</a:t>
            </a:r>
          </a:p>
          <a:p>
            <a:pPr marL="109728" indent="0">
              <a:buNone/>
            </a:pPr>
            <a:r>
              <a:rPr lang="en-US" altLang="ko-KR" sz="1600"/>
              <a:t>default-target-</a:t>
            </a:r>
            <a:r>
              <a:rPr lang="en-US" altLang="ko-KR" sz="1600" u="sng"/>
              <a:t>url="/mainFrame" </a:t>
            </a:r>
            <a:r>
              <a:rPr lang="ko-KR" altLang="en-US" sz="1600" u="sng"/>
              <a:t>대신에</a:t>
            </a:r>
          </a:p>
          <a:p>
            <a:pPr marL="109728" indent="0">
              <a:buNone/>
            </a:pPr>
            <a:r>
              <a:rPr lang="en-US" altLang="ko-KR" sz="1600"/>
              <a:t>authentication-success-handler-</a:t>
            </a:r>
            <a:r>
              <a:rPr lang="en-US" altLang="ko-KR" sz="1600" u="sng"/>
              <a:t>ref="successHandler＂</a:t>
            </a:r>
            <a:r>
              <a:rPr lang="ko-KR" altLang="en-US" sz="1600" u="sng"/>
              <a:t>를 추가</a:t>
            </a:r>
            <a:endParaRPr lang="en-US" altLang="ko-KR" sz="1600" u="sng"/>
          </a:p>
          <a:p>
            <a:pPr marL="109728" indent="0">
              <a:buNone/>
            </a:pPr>
            <a:r>
              <a:rPr lang="en-US" altLang="ko-KR" sz="1600"/>
              <a:t>bean</a:t>
            </a:r>
            <a:r>
              <a:rPr lang="ko-KR" altLang="en-US" sz="1600"/>
              <a:t>은 </a:t>
            </a:r>
            <a:r>
              <a:rPr lang="en-US" altLang="ko-KR" sz="1600"/>
              <a:t>beans;bean id="sucessHandler" class="ktds.erp.emp.authentication.LoginSuccessHandler"</a:t>
            </a:r>
          </a:p>
          <a:p>
            <a:pPr marL="109728" indent="0">
              <a:buNone/>
            </a:pPr>
            <a:r>
              <a:rPr lang="en-US" altLang="ko-KR" sz="1600"/>
              <a:t>--&gt;</a:t>
            </a:r>
            <a:endParaRPr lang="ko-KR" altLang="en-US" sz="16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088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rgbClr val="2DA2BF"/>
              </a:buClr>
            </a:pPr>
            <a:r>
              <a:rPr lang="en-US" altLang="ko-KR">
                <a:solidFill>
                  <a:prstClr val="black"/>
                </a:solidFill>
              </a:rPr>
              <a:t>&lt;!-- </a:t>
            </a:r>
            <a:r>
              <a:rPr lang="ko-KR" altLang="en-US">
                <a:solidFill>
                  <a:prstClr val="black"/>
                </a:solidFill>
              </a:rPr>
              <a:t>명시적으로 로그아웃하지 않았을때 다시 사이트 입장하면 로그인 상태 유지됨  </a:t>
            </a:r>
            <a:r>
              <a:rPr lang="en-US" altLang="ko-KR">
                <a:solidFill>
                  <a:prstClr val="black"/>
                </a:solidFill>
              </a:rPr>
              <a:t>--&gt;</a:t>
            </a:r>
            <a:endParaRPr lang="en-US" altLang="ko-KR" sz="2000" b="1"/>
          </a:p>
          <a:p>
            <a:pPr>
              <a:buNone/>
            </a:pPr>
            <a:endParaRPr lang="en-US" altLang="ko-KR" sz="2000" b="1"/>
          </a:p>
          <a:p>
            <a:pPr>
              <a:buNone/>
            </a:pPr>
            <a:r>
              <a:rPr lang="en-US" altLang="ko-KR" sz="2000" b="1"/>
              <a:t>&lt;</a:t>
            </a:r>
            <a:r>
              <a:rPr lang="en-US" altLang="ko-KR" sz="2200" b="1"/>
              <a:t>remember-me  key="wmoskey"  token-validity-seconds="2419200"/&gt;</a:t>
            </a:r>
            <a:br>
              <a:rPr lang="en-US" altLang="ko-KR" sz="2200" b="1"/>
            </a:br>
            <a:r>
              <a:rPr lang="en-US" altLang="ko-KR" sz="2200" b="1"/>
              <a:t>**</a:t>
            </a:r>
            <a:r>
              <a:rPr lang="ko-KR" altLang="en-US" sz="2200" b="1"/>
              <a:t>로그아웃시 로그인 정보 유지 기능 태그로 이것을 사용시는 </a:t>
            </a:r>
            <a:r>
              <a:rPr lang="en-US" altLang="ko-KR" sz="2200" b="1"/>
              <a:t>logout</a:t>
            </a:r>
            <a:r>
              <a:rPr lang="ko-KR" altLang="en-US" sz="2200" b="1"/>
              <a:t>을 다음과 같이 변경 </a:t>
            </a:r>
            <a:br>
              <a:rPr lang="en-US" altLang="ko-KR" sz="2200" b="1"/>
            </a:br>
            <a:r>
              <a:rPr lang="en-US" altLang="ko-KR" sz="2200" b="1"/>
              <a:t> &lt;logout invalidate-session="true"  </a:t>
            </a:r>
            <a:br>
              <a:rPr lang="en-US" altLang="ko-KR" sz="2200" b="1"/>
            </a:br>
            <a:r>
              <a:rPr lang="en-US" altLang="ko-KR" sz="2200" b="1"/>
              <a:t>   delete-cookies="JSESSIONID,SPRING_SECURITY_REMEMBER_ME_COOKIE" </a:t>
            </a:r>
          </a:p>
          <a:p>
            <a:pPr>
              <a:buNone/>
            </a:pPr>
            <a:r>
              <a:rPr lang="en-US" altLang="ko-KR" sz="2200" b="1"/>
              <a:t>	  logout-url="/logout" logout-success-url="/login?logout" /&gt; </a:t>
            </a:r>
            <a:r>
              <a:rPr lang="ko-KR" altLang="en-US" sz="2200" b="1"/>
              <a:t>로 </a:t>
            </a:r>
            <a:r>
              <a:rPr lang="en-US" altLang="ko-KR" sz="2200" b="1"/>
              <a:t>logout</a:t>
            </a:r>
            <a:br>
              <a:rPr lang="en-US" altLang="ko-KR" sz="2200" b="1"/>
            </a:br>
            <a:r>
              <a:rPr lang="en-US" altLang="ko-KR" sz="2200" b="1"/>
              <a:t> </a:t>
            </a:r>
            <a:r>
              <a:rPr lang="ko-KR" altLang="en-US" sz="2200" b="1"/>
              <a:t>을</a:t>
            </a:r>
            <a:r>
              <a:rPr lang="en-US" altLang="ko-KR" sz="2200" b="1"/>
              <a:t> </a:t>
            </a:r>
            <a:r>
              <a:rPr lang="ko-KR" altLang="en-US" sz="2200" b="1"/>
              <a:t>변경 해줌</a:t>
            </a:r>
            <a:endParaRPr lang="en-US" altLang="ko-KR" sz="2200" b="1"/>
          </a:p>
          <a:p>
            <a:pPr>
              <a:buNone/>
            </a:pPr>
            <a:br>
              <a:rPr lang="en-US" altLang="ko-KR" sz="2200" b="1"/>
            </a:br>
            <a:r>
              <a:rPr lang="en-US" altLang="ko-KR" sz="2200" b="1"/>
              <a:t>3</a:t>
            </a:r>
            <a:r>
              <a:rPr lang="ko-KR" altLang="en-US" sz="2200" b="1"/>
              <a:t>버젼에서는 </a:t>
            </a:r>
            <a:r>
              <a:rPr lang="en-US" altLang="ko-KR" sz="2200" b="1"/>
              <a:t>login</a:t>
            </a:r>
            <a:r>
              <a:rPr lang="ko-KR" altLang="en-US" sz="2200" b="1"/>
              <a:t>에 다음을 추가 </a:t>
            </a:r>
            <a:br>
              <a:rPr lang="en-US" altLang="ko-KR" sz="2200" b="1"/>
            </a:br>
            <a:r>
              <a:rPr lang="en-US" altLang="ko-KR" sz="2200" b="1"/>
              <a:t>&lt;input id = "remember_me" name="_spring_security_remember_me"  type = "checkbox"/&gt;Remember me</a:t>
            </a:r>
          </a:p>
          <a:p>
            <a:pPr>
              <a:buNone/>
            </a:pPr>
            <a:r>
              <a:rPr lang="en-US" altLang="ko-KR" sz="2200" b="1"/>
              <a:t>     4</a:t>
            </a:r>
            <a:r>
              <a:rPr lang="ko-KR" altLang="en-US" sz="2200" b="1"/>
              <a:t>버젼은</a:t>
            </a:r>
            <a:br>
              <a:rPr lang="en-US" altLang="ko-KR" sz="2200" b="1"/>
            </a:br>
            <a:r>
              <a:rPr lang="en-US" altLang="ko-KR"/>
              <a:t>&lt;input type=</a:t>
            </a:r>
            <a:r>
              <a:rPr lang="en-US" altLang="ko-KR" i="1"/>
              <a:t>"checkbox" class="form-check-input" id="rememberMe" name="remember-me" checked&gt;</a:t>
            </a:r>
            <a:r>
              <a:rPr lang="en-US" altLang="ko-KR" sz="2200" b="1"/>
              <a:t> </a:t>
            </a:r>
            <a:br>
              <a:rPr lang="en-US" altLang="ko-KR" sz="2200" b="1"/>
            </a:br>
            <a:endParaRPr lang="en-US" altLang="ko-KR" sz="2200" b="1"/>
          </a:p>
          <a:p>
            <a:pPr>
              <a:buNone/>
            </a:pPr>
            <a:r>
              <a:rPr lang="ko-KR" altLang="en-US"/>
              <a:t> </a:t>
            </a:r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rgbClr val="2DA2BF"/>
              </a:buClr>
            </a:pPr>
            <a:r>
              <a:rPr lang="en-US" altLang="ko-KR">
                <a:solidFill>
                  <a:prstClr val="black"/>
                </a:solidFill>
              </a:rPr>
              <a:t>&lt;!-- </a:t>
            </a:r>
            <a:r>
              <a:rPr lang="ko-KR" altLang="en-US">
                <a:solidFill>
                  <a:prstClr val="black"/>
                </a:solidFill>
              </a:rPr>
              <a:t>명시적으로 로그아웃하지 않았을때 다시 사이트 입장하면 로그인 상태 유지됨  </a:t>
            </a:r>
            <a:r>
              <a:rPr lang="en-US" altLang="ko-KR">
                <a:solidFill>
                  <a:prstClr val="black"/>
                </a:solidFill>
              </a:rPr>
              <a:t>--&gt;</a:t>
            </a:r>
            <a:endParaRPr lang="en-US" altLang="ko-KR" sz="2000" b="1"/>
          </a:p>
          <a:p>
            <a:pPr>
              <a:buNone/>
            </a:pPr>
            <a:endParaRPr lang="en-US" altLang="ko-KR" sz="2000" b="1"/>
          </a:p>
          <a:p>
            <a:pPr>
              <a:buNone/>
            </a:pPr>
            <a:r>
              <a:rPr lang="en-US" altLang="ko-KR" sz="2200" b="1"/>
              <a:t>4</a:t>
            </a:r>
            <a:r>
              <a:rPr lang="ko-KR" altLang="en-US" sz="2200" b="1"/>
              <a:t>버젼에서는  </a:t>
            </a:r>
            <a:r>
              <a:rPr lang="en-US" altLang="ko-KR" sz="2200" b="1"/>
              <a:t>xml</a:t>
            </a:r>
            <a:r>
              <a:rPr lang="ko-KR" altLang="en-US" sz="2200" b="1"/>
              <a:t>에 다음과 같이 변경</a:t>
            </a:r>
            <a:br>
              <a:rPr lang="en-US" altLang="ko-KR" sz="2200" b="1"/>
            </a:br>
            <a:r>
              <a:rPr lang="en-US" altLang="ko-KR" sz="2200" b="1"/>
              <a:t> </a:t>
            </a:r>
            <a:br>
              <a:rPr lang="en-US" altLang="ko-KR" sz="2200" b="1"/>
            </a:br>
            <a:r>
              <a:rPr lang="en-US" altLang="ko-KR" sz="2200" b="1"/>
              <a:t>&lt;remember-me</a:t>
            </a:r>
          </a:p>
          <a:p>
            <a:pPr>
              <a:buNone/>
            </a:pPr>
            <a:r>
              <a:rPr lang="en-US" altLang="ko-KR" sz="2200" b="1"/>
              <a:t>            remember-me-parameter="remember-me" </a:t>
            </a:r>
          </a:p>
          <a:p>
            <a:pPr>
              <a:buNone/>
            </a:pPr>
            <a:r>
              <a:rPr lang="en-US" altLang="ko-KR" sz="2200" b="1"/>
              <a:t>            remember-me-cookie="remember-me“</a:t>
            </a:r>
            <a:br>
              <a:rPr lang="en-US" altLang="ko-KR" sz="2200" b="1"/>
            </a:br>
            <a:r>
              <a:rPr lang="en-US" altLang="ko-KR" sz="2200" b="1"/>
              <a:t>      key="wmoskey"  </a:t>
            </a:r>
            <a:br>
              <a:rPr lang="en-US" altLang="ko-KR" sz="2200" b="1"/>
            </a:br>
            <a:r>
              <a:rPr lang="en-US" altLang="ko-KR" sz="2200" b="1"/>
              <a:t>      token-validity-seconds="2419200“  //4</a:t>
            </a:r>
            <a:r>
              <a:rPr lang="ko-KR" altLang="en-US" sz="2200" b="1"/>
              <a:t>주</a:t>
            </a:r>
            <a:endParaRPr lang="en-US" altLang="ko-KR" sz="2200" b="1"/>
          </a:p>
          <a:p>
            <a:pPr>
              <a:buNone/>
            </a:pPr>
            <a:r>
              <a:rPr lang="en-US" altLang="ko-KR" sz="2200" b="1"/>
              <a:t>      /&gt;</a:t>
            </a:r>
            <a:br>
              <a:rPr lang="en-US" altLang="ko-KR" sz="2200" b="1"/>
            </a:br>
            <a:br>
              <a:rPr lang="en-US" altLang="ko-KR" sz="2200" b="1"/>
            </a:br>
            <a:r>
              <a:rPr lang="en-US" altLang="ko-KR" sz="2200" b="1"/>
              <a:t> &lt;logout invalidate-session="true"  </a:t>
            </a:r>
            <a:br>
              <a:rPr lang="en-US" altLang="ko-KR" sz="2200" b="1"/>
            </a:br>
            <a:r>
              <a:rPr lang="en-US" altLang="ko-KR" sz="2200" b="1"/>
              <a:t>       delete-cookies="JSESSIONID,remember-me" </a:t>
            </a:r>
          </a:p>
          <a:p>
            <a:r>
              <a:rPr lang="en-US" altLang="ko-KR" sz="2200" b="1"/>
              <a:t>	       logout-url="/logout" logout-success-url="/login?logout" /&gt;</a:t>
            </a:r>
            <a:br>
              <a:rPr lang="en-US" altLang="ko-KR" sz="2200" b="1"/>
            </a:br>
            <a:br>
              <a:rPr lang="en-US" altLang="ko-KR" sz="2200" b="1"/>
            </a:br>
            <a:r>
              <a:rPr lang="en-US" altLang="ko-KR" sz="2200" b="1"/>
              <a:t>&lt;form&gt; login</a:t>
            </a:r>
            <a:r>
              <a:rPr lang="ko-KR" altLang="en-US" sz="2200" b="1"/>
              <a:t>에서</a:t>
            </a:r>
            <a:br>
              <a:rPr lang="en-US" altLang="ko-KR" sz="2200" b="1"/>
            </a:br>
            <a:r>
              <a:rPr lang="en-US" altLang="ko-KR" sz="2200" b="1"/>
              <a:t> &lt;input type="checkbox" id="remember-me" name="remember-me"/&gt; </a:t>
            </a:r>
            <a:r>
              <a:rPr lang="ko-KR" altLang="en-US" sz="2200" b="1"/>
              <a:t>추가</a:t>
            </a:r>
            <a:br>
              <a:rPr lang="en-US" altLang="ko-KR" sz="2200"/>
            </a:br>
            <a:br>
              <a:rPr lang="en-US" altLang="ko-KR" sz="1200"/>
            </a:br>
            <a:br>
              <a:rPr lang="en-US" altLang="ko-KR" sz="1400" b="1"/>
            </a:br>
            <a:br>
              <a:rPr lang="en-US" altLang="ko-KR"/>
            </a:br>
            <a:r>
              <a:rPr lang="ko-KR" altLang="en-US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8204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404664"/>
            <a:ext cx="8229600" cy="5400600"/>
          </a:xfrm>
        </p:spPr>
        <p:txBody>
          <a:bodyPr>
            <a:normAutofit fontScale="77500" lnSpcReduction="20000"/>
          </a:bodyPr>
          <a:lstStyle/>
          <a:p>
            <a:pPr fontAlgn="base" latinLnBrk="1">
              <a:buNone/>
            </a:pPr>
            <a:r>
              <a:rPr lang="en-US" altLang="ko-KR" sz="2100" dirty="0"/>
              <a:t>4.Controller</a:t>
            </a:r>
            <a:r>
              <a:rPr lang="ko-KR" altLang="en-US" sz="2100" dirty="0"/>
              <a:t>에서 </a:t>
            </a:r>
            <a:r>
              <a:rPr lang="en-US" altLang="ko-KR" sz="2100" dirty="0"/>
              <a:t>login</a:t>
            </a:r>
            <a:r>
              <a:rPr lang="ko-KR" altLang="en-US" sz="2100" dirty="0"/>
              <a:t>처리</a:t>
            </a:r>
            <a:br>
              <a:rPr lang="en-US" altLang="ko-KR" sz="2100" dirty="0"/>
            </a:br>
            <a:br>
              <a:rPr lang="en-US" altLang="ko-KR" sz="2100" dirty="0"/>
            </a:br>
            <a:r>
              <a:rPr lang="en-US" altLang="ko-KR" sz="1600" b="1" dirty="0"/>
              <a:t>-login</a:t>
            </a:r>
            <a:r>
              <a:rPr lang="ko-KR" altLang="en-US" sz="1600" b="1" dirty="0"/>
              <a:t>용 </a:t>
            </a:r>
            <a:r>
              <a:rPr lang="en-US" altLang="ko-KR" sz="1600" b="1" dirty="0"/>
              <a:t>form</a:t>
            </a:r>
            <a:r>
              <a:rPr lang="ko-KR" altLang="en-US" sz="1600" b="1" dirty="0"/>
              <a:t>이 있는 페이지에서 </a:t>
            </a:r>
            <a:r>
              <a:rPr lang="en-US" altLang="ko-KR" sz="1600" b="1" dirty="0"/>
              <a:t>login</a:t>
            </a:r>
            <a:r>
              <a:rPr lang="ko-KR" altLang="en-US" sz="1600" b="1" dirty="0"/>
              <a:t>요청을 하면 </a:t>
            </a:r>
            <a:r>
              <a:rPr lang="en-US" altLang="ko-KR" sz="1600" b="1" dirty="0"/>
              <a:t>security</a:t>
            </a:r>
            <a:r>
              <a:rPr lang="ko-KR" altLang="en-US" sz="1600" b="1" dirty="0"/>
              <a:t>에서 </a:t>
            </a:r>
            <a:br>
              <a:rPr lang="en-US" altLang="ko-KR" sz="1600" b="1" dirty="0"/>
            </a:br>
            <a:r>
              <a:rPr lang="en-US" altLang="ko-KR" sz="1600" b="1" dirty="0"/>
              <a:t> </a:t>
            </a:r>
            <a:r>
              <a:rPr lang="ko-KR" altLang="en-US" sz="1600" b="1" dirty="0"/>
              <a:t>처리하여 </a:t>
            </a:r>
            <a:r>
              <a:rPr lang="en-US" altLang="ko-KR" sz="1600" b="1" dirty="0"/>
              <a:t>login</a:t>
            </a:r>
            <a:r>
              <a:rPr lang="ko-KR" altLang="en-US" sz="1600" b="1" dirty="0"/>
              <a:t>결과를 </a:t>
            </a:r>
            <a:r>
              <a:rPr lang="en-US" altLang="ko-KR" sz="1600" b="1" dirty="0"/>
              <a:t>Controller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processLogin</a:t>
            </a:r>
            <a:r>
              <a:rPr lang="ko-KR" altLang="en-US" sz="1600" b="1" dirty="0"/>
              <a:t>으로 요청한다</a:t>
            </a:r>
            <a:br>
              <a:rPr lang="en-US" altLang="ko-KR" sz="1800" b="1" dirty="0"/>
            </a:br>
            <a:br>
              <a:rPr lang="en-US" altLang="ko-KR" sz="1800" b="1" dirty="0"/>
            </a:br>
            <a:r>
              <a:rPr lang="en-US" altLang="ko-KR" sz="1600" b="1" dirty="0"/>
              <a:t>@RequestMapping(value = “/</a:t>
            </a:r>
            <a:r>
              <a:rPr lang="en-US" altLang="ko-KR" sz="1600" b="1" dirty="0" err="1"/>
              <a:t>processLogin</a:t>
            </a:r>
            <a:r>
              <a:rPr lang="en-US" altLang="ko-KR" sz="1600" b="1" dirty="0"/>
              <a:t>", method = </a:t>
            </a:r>
            <a:r>
              <a:rPr lang="en-US" altLang="ko-KR" sz="1600" b="1" dirty="0" err="1"/>
              <a:t>RequestMethod.GET</a:t>
            </a:r>
            <a:r>
              <a:rPr lang="en-US" altLang="ko-KR" sz="1600" b="1" dirty="0"/>
              <a:t>)</a:t>
            </a:r>
          </a:p>
          <a:p>
            <a:pPr fontAlgn="base" latinLnBrk="1">
              <a:buNone/>
            </a:pPr>
            <a:r>
              <a:rPr lang="en-US" altLang="ko-KR" sz="1600" b="1" dirty="0"/>
              <a:t>	public </a:t>
            </a:r>
            <a:r>
              <a:rPr lang="en-US" altLang="ko-KR" sz="1600" b="1" dirty="0" err="1"/>
              <a:t>ModelAndView</a:t>
            </a:r>
            <a:r>
              <a:rPr lang="en-US" altLang="ko-KR" sz="1600" b="1" dirty="0"/>
              <a:t> </a:t>
            </a:r>
            <a:r>
              <a:rPr lang="en-US" altLang="ko-KR" sz="1800" i="1" dirty="0" err="1"/>
              <a:t>processLogin</a:t>
            </a:r>
            <a:r>
              <a:rPr lang="en-US" altLang="ko-KR" i="1" dirty="0"/>
              <a:t> </a:t>
            </a:r>
            <a:r>
              <a:rPr lang="en-US" altLang="ko-KR" sz="1600" b="1" dirty="0"/>
              <a:t>(</a:t>
            </a:r>
          </a:p>
          <a:p>
            <a:pPr fontAlgn="base" latinLnBrk="1">
              <a:buNone/>
            </a:pPr>
            <a:r>
              <a:rPr lang="en-US" altLang="ko-KR" sz="1600" b="1" dirty="0"/>
              <a:t>			@RequestParam(value = "log", required = false) String log,</a:t>
            </a:r>
          </a:p>
          <a:p>
            <a:pPr fontAlgn="base" latinLnBrk="1">
              <a:buNone/>
            </a:pPr>
            <a:r>
              <a:rPr lang="en-US" altLang="ko-KR" sz="1600" b="1" dirty="0"/>
              <a:t>			@RequestParam(value = "error", required = false) String error,</a:t>
            </a:r>
          </a:p>
          <a:p>
            <a:pPr fontAlgn="base" latinLnBrk="1">
              <a:buNone/>
            </a:pPr>
            <a:r>
              <a:rPr lang="en-US" altLang="ko-KR" sz="1600" b="1" dirty="0"/>
              <a:t>			@RequestParam(value = "logout", required = false) String logout) {</a:t>
            </a:r>
          </a:p>
          <a:p>
            <a:pPr fontAlgn="base" latinLnBrk="1">
              <a:buNone/>
            </a:pPr>
            <a:r>
              <a:rPr lang="en-US" altLang="ko-KR" sz="1600" b="1" dirty="0"/>
              <a:t>		</a:t>
            </a:r>
          </a:p>
          <a:p>
            <a:pPr fontAlgn="base" latinLnBrk="1">
              <a:buNone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ModelAndView</a:t>
            </a:r>
            <a:r>
              <a:rPr lang="en-US" altLang="ko-KR" sz="1600" b="1" dirty="0"/>
              <a:t> model = new </a:t>
            </a:r>
            <a:r>
              <a:rPr lang="en-US" altLang="ko-KR" sz="1600" b="1" dirty="0" err="1"/>
              <a:t>ModelAndView</a:t>
            </a:r>
            <a:r>
              <a:rPr lang="en-US" altLang="ko-KR" sz="1600" b="1" dirty="0"/>
              <a:t>();		</a:t>
            </a:r>
          </a:p>
          <a:p>
            <a:pPr fontAlgn="base" latinLnBrk="1">
              <a:buNone/>
            </a:pPr>
            <a:r>
              <a:rPr lang="en-US" altLang="ko-KR" sz="1600" b="1" dirty="0"/>
              <a:t>		</a:t>
            </a:r>
          </a:p>
          <a:p>
            <a:pPr fontAlgn="base" latinLnBrk="1">
              <a:buNone/>
            </a:pPr>
            <a:r>
              <a:rPr lang="en-US" altLang="ko-KR" sz="1600" b="1" dirty="0"/>
              <a:t>		if (log != null &amp;&amp; log !="") { //login-form</a:t>
            </a:r>
            <a:r>
              <a:rPr lang="ko-KR" altLang="en-US" sz="1600" b="1" dirty="0"/>
              <a:t>이 </a:t>
            </a:r>
            <a:r>
              <a:rPr lang="ko-KR" altLang="en-US" sz="1600" b="1" dirty="0" err="1"/>
              <a:t>아닌곳에서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요청시</a:t>
            </a:r>
            <a:endParaRPr lang="en-US" altLang="ko-KR" sz="1600" b="1" dirty="0"/>
          </a:p>
          <a:p>
            <a:pPr fontAlgn="base" latinLnBrk="1">
              <a:buNone/>
            </a:pPr>
            <a:r>
              <a:rPr lang="en-US" altLang="ko-KR" sz="1600" b="1" dirty="0"/>
              <a:t>			</a:t>
            </a:r>
            <a:r>
              <a:rPr lang="en-US" altLang="ko-KR" sz="1600" b="1" dirty="0" err="1"/>
              <a:t>model.addObject</a:t>
            </a:r>
            <a:r>
              <a:rPr lang="en-US" altLang="ko-KR" sz="1600" b="1" dirty="0"/>
              <a:t>("log", "before login!");</a:t>
            </a:r>
          </a:p>
          <a:p>
            <a:pPr fontAlgn="base" latinLnBrk="1">
              <a:buNone/>
            </a:pPr>
            <a:r>
              <a:rPr lang="en-US" altLang="ko-KR" sz="1600" b="1" dirty="0"/>
              <a:t>		} </a:t>
            </a:r>
          </a:p>
          <a:p>
            <a:pPr fontAlgn="base" latinLnBrk="1">
              <a:buNone/>
            </a:pPr>
            <a:r>
              <a:rPr lang="en-US" altLang="ko-KR" sz="1600" b="1" dirty="0"/>
              <a:t>		if (error != null &amp;&amp; error != "") {</a:t>
            </a:r>
          </a:p>
          <a:p>
            <a:pPr fontAlgn="base" latinLnBrk="1">
              <a:buNone/>
            </a:pPr>
            <a:r>
              <a:rPr lang="en-US" altLang="ko-KR" sz="1600" b="1" dirty="0"/>
              <a:t>			</a:t>
            </a:r>
            <a:r>
              <a:rPr lang="en-US" altLang="ko-KR" sz="1600" b="1" dirty="0" err="1"/>
              <a:t>model.addObject</a:t>
            </a:r>
            <a:r>
              <a:rPr lang="en-US" altLang="ko-KR" sz="1600" b="1" dirty="0"/>
              <a:t>("error", "Invalid username and password!");</a:t>
            </a:r>
          </a:p>
          <a:p>
            <a:pPr fontAlgn="base" latinLnBrk="1">
              <a:buNone/>
            </a:pPr>
            <a:r>
              <a:rPr lang="en-US" altLang="ko-KR" sz="1600" b="1" dirty="0"/>
              <a:t>		} </a:t>
            </a:r>
          </a:p>
          <a:p>
            <a:pPr fontAlgn="base" latinLnBrk="1">
              <a:buNone/>
            </a:pPr>
            <a:r>
              <a:rPr lang="en-US" altLang="ko-KR" sz="1600" b="1" dirty="0"/>
              <a:t>		if (logout != null &amp;&amp; logout != "") {</a:t>
            </a:r>
          </a:p>
          <a:p>
            <a:pPr fontAlgn="base" latinLnBrk="1">
              <a:buNone/>
            </a:pPr>
            <a:r>
              <a:rPr lang="en-US" altLang="ko-KR" sz="1600" b="1" dirty="0"/>
              <a:t>			</a:t>
            </a:r>
            <a:r>
              <a:rPr lang="en-US" altLang="ko-KR" sz="1600" b="1" dirty="0" err="1"/>
              <a:t>model.addObject</a:t>
            </a:r>
            <a:r>
              <a:rPr lang="en-US" altLang="ko-KR" sz="1600" b="1" dirty="0"/>
              <a:t>(“logout", "You've been logged out successfully.");</a:t>
            </a:r>
          </a:p>
          <a:p>
            <a:pPr fontAlgn="base" latinLnBrk="1">
              <a:buNone/>
            </a:pPr>
            <a:r>
              <a:rPr lang="en-US" altLang="ko-KR" sz="1600" b="1" dirty="0"/>
              <a:t>		}		</a:t>
            </a:r>
          </a:p>
          <a:p>
            <a:pPr fontAlgn="base" latinLnBrk="1">
              <a:buNone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model.setViewName</a:t>
            </a:r>
            <a:r>
              <a:rPr lang="en-US" altLang="ko-KR" sz="1600" b="1" dirty="0"/>
              <a:t>("login");		</a:t>
            </a:r>
          </a:p>
          <a:p>
            <a:pPr fontAlgn="base" latinLnBrk="1">
              <a:buNone/>
            </a:pPr>
            <a:r>
              <a:rPr lang="en-US" altLang="ko-KR" sz="1600" b="1" dirty="0"/>
              <a:t>		return model;		</a:t>
            </a:r>
          </a:p>
          <a:p>
            <a:pPr fontAlgn="base" latinLnBrk="1">
              <a:buNone/>
            </a:pPr>
            <a:r>
              <a:rPr lang="en-US" altLang="ko-KR" sz="1600" b="1" dirty="0"/>
              <a:t>	}</a:t>
            </a:r>
          </a:p>
          <a:p>
            <a:pPr>
              <a:buNone/>
            </a:pPr>
            <a:endParaRPr lang="ko-KR" altLang="en-US" sz="16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pPr>
              <a:buNone/>
            </a:pPr>
            <a:r>
              <a:rPr lang="en-US" altLang="ko-KR" sz="2400"/>
              <a:t>5. login-form,logout-form</a:t>
            </a:r>
            <a:r>
              <a:rPr lang="ko-KR" altLang="en-US" sz="2400"/>
              <a:t>에서 처리 방법</a:t>
            </a:r>
            <a:br>
              <a:rPr lang="en-US" altLang="ko-KR" sz="2400"/>
            </a:br>
            <a:br>
              <a:rPr lang="en-US" altLang="ko-KR"/>
            </a:br>
            <a:r>
              <a:rPr lang="en-US" altLang="ko-KR" sz="2000" b="1"/>
              <a:t>&lt;!-- csrf</a:t>
            </a:r>
            <a:r>
              <a:rPr lang="ko-KR" altLang="en-US" sz="2000" b="1"/>
              <a:t>정보  </a:t>
            </a:r>
            <a:r>
              <a:rPr lang="en-US" altLang="ko-KR" sz="2000" b="1"/>
              <a:t>--&gt;</a:t>
            </a:r>
          </a:p>
          <a:p>
            <a:pPr>
              <a:buNone/>
            </a:pPr>
            <a:r>
              <a:rPr lang="en-US" altLang="ko-KR" sz="1400" b="1"/>
              <a:t>    &lt;meta id="_csrf" name="_csrf" content="${_csrf.token}"/&gt; </a:t>
            </a:r>
            <a:r>
              <a:rPr lang="ko-KR" altLang="en-US" sz="1400" b="1"/>
              <a:t>를 </a:t>
            </a:r>
            <a:r>
              <a:rPr lang="en-US" altLang="ko-KR" sz="1400" b="1"/>
              <a:t>head</a:t>
            </a:r>
            <a:r>
              <a:rPr lang="ko-KR" altLang="en-US" sz="1400" b="1"/>
              <a:t>에 추가</a:t>
            </a:r>
            <a:br>
              <a:rPr lang="en-US" altLang="ko-KR" sz="2000" b="1"/>
            </a:br>
            <a:endParaRPr lang="en-US" altLang="ko-KR" sz="2000" b="1"/>
          </a:p>
          <a:p>
            <a:pPr>
              <a:buNone/>
            </a:pPr>
            <a:r>
              <a:rPr lang="en-US" altLang="ko-KR" sz="1400" b="1"/>
              <a:t>    &lt;form&gt; </a:t>
            </a:r>
            <a:r>
              <a:rPr lang="ko-KR" altLang="en-US" sz="1400" b="1"/>
              <a:t>엘리먼트에는 </a:t>
            </a:r>
            <a:r>
              <a:rPr lang="en-US" altLang="ko-KR" sz="1400" b="1"/>
              <a:t>login</a:t>
            </a:r>
            <a:r>
              <a:rPr lang="ko-KR" altLang="en-US" sz="1400" b="1"/>
              <a:t>시 </a:t>
            </a:r>
            <a:r>
              <a:rPr lang="en-US" altLang="ko-KR" sz="1400" b="1"/>
              <a:t>action=“login”  method=“post” </a:t>
            </a:r>
            <a:r>
              <a:rPr lang="ko-KR" altLang="en-US" sz="1400" b="1"/>
              <a:t>로 지정</a:t>
            </a:r>
            <a:endParaRPr lang="en-US" altLang="ko-KR" sz="1400" b="1"/>
          </a:p>
          <a:p>
            <a:pPr>
              <a:buNone/>
            </a:pPr>
            <a:r>
              <a:rPr lang="en-US" altLang="ko-KR" sz="1400" b="1"/>
              <a:t>    &lt;input name="${_csrf.parameterName}" type="hidden" value="${_crsf.token}“ &gt;</a:t>
            </a:r>
          </a:p>
          <a:p>
            <a:pPr>
              <a:buNone/>
            </a:pPr>
            <a:r>
              <a:rPr lang="en-US" altLang="ko-KR" sz="1400" b="1"/>
              <a:t>    </a:t>
            </a:r>
            <a:r>
              <a:rPr lang="ko-KR" altLang="en-US" sz="1400" b="1"/>
              <a:t>을 </a:t>
            </a:r>
            <a:r>
              <a:rPr lang="en-US" altLang="ko-KR" sz="1400" b="1"/>
              <a:t>form</a:t>
            </a:r>
            <a:r>
              <a:rPr lang="ko-KR" altLang="en-US" sz="1400" b="1"/>
              <a:t>에</a:t>
            </a:r>
            <a:r>
              <a:rPr lang="en-US" altLang="ko-KR" sz="1400" b="1"/>
              <a:t> </a:t>
            </a:r>
            <a:r>
              <a:rPr lang="ko-KR" altLang="en-US" sz="1400" b="1"/>
              <a:t>추가</a:t>
            </a:r>
            <a:br>
              <a:rPr lang="en-US" altLang="ko-KR" sz="1400" b="1"/>
            </a:br>
            <a:br>
              <a:rPr lang="en-US" altLang="ko-KR" sz="1400" b="1"/>
            </a:br>
            <a:r>
              <a:rPr lang="en-US" altLang="ko-KR" sz="1400" b="1"/>
              <a:t>logout</a:t>
            </a:r>
            <a:r>
              <a:rPr lang="ko-KR" altLang="en-US" sz="1400" b="1"/>
              <a:t>시  </a:t>
            </a:r>
            <a:r>
              <a:rPr lang="en-US" altLang="ko-KR" sz="1400" b="1"/>
              <a:t>&lt;form&gt;</a:t>
            </a:r>
            <a:r>
              <a:rPr lang="ko-KR" altLang="en-US" sz="1400" b="1"/>
              <a:t>에 </a:t>
            </a:r>
            <a:r>
              <a:rPr lang="en-US" altLang="ko-KR" sz="1400" b="1"/>
              <a:t>action=“logout" method="POST“</a:t>
            </a:r>
            <a:br>
              <a:rPr lang="en-US" altLang="ko-KR" sz="1400" b="1"/>
            </a:br>
            <a:r>
              <a:rPr lang="en-US" altLang="ko-KR" sz="1400" b="1"/>
              <a:t>&lt;input type="hidden" name="${_csrf.parameterName}" value="${_csrf.token}" /&gt;</a:t>
            </a:r>
            <a:r>
              <a:rPr lang="ko-KR" altLang="en-US" sz="1400" b="1"/>
              <a:t>을</a:t>
            </a:r>
            <a:br>
              <a:rPr lang="en-US" altLang="ko-KR" sz="1400" b="1"/>
            </a:br>
            <a:r>
              <a:rPr lang="ko-KR" altLang="en-US" sz="1400" b="1"/>
              <a:t>추가 해줌</a:t>
            </a:r>
            <a:br>
              <a:rPr lang="en-US" altLang="ko-KR" sz="1400" b="1"/>
            </a:br>
            <a:br>
              <a:rPr lang="en-US" altLang="ko-KR" sz="1400"/>
            </a:br>
            <a:br>
              <a:rPr lang="en-US" altLang="ko-KR" sz="1400" b="1"/>
            </a:br>
            <a:br>
              <a:rPr lang="en-US" altLang="ko-KR" sz="1400"/>
            </a:br>
            <a:br>
              <a:rPr lang="en-US" altLang="ko-KR" sz="1400" b="1"/>
            </a:br>
            <a:br>
              <a:rPr lang="en-US" altLang="ko-KR" sz="2000"/>
            </a:br>
            <a:endParaRPr lang="ko-KR" altLang="en-US" sz="20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/>
              <a:t>6.</a:t>
            </a:r>
            <a:r>
              <a:rPr lang="en-US" altLang="ko-KR" sz="2800">
                <a:sym typeface="Wingdings" pitchFamily="2" charset="2"/>
              </a:rPr>
              <a:t> CustomUserDetailsService</a:t>
            </a:r>
            <a:r>
              <a:rPr lang="ko-KR" altLang="en-US" sz="2800">
                <a:sym typeface="Wingdings" pitchFamily="2" charset="2"/>
              </a:rPr>
              <a:t>클래스</a:t>
            </a:r>
            <a:br>
              <a:rPr lang="en-US" altLang="ko-KR" sz="2800">
                <a:sym typeface="Wingdings" pitchFamily="2" charset="2"/>
              </a:rPr>
            </a:br>
            <a:br>
              <a:rPr lang="en-US" altLang="ko-KR" sz="2800">
                <a:sym typeface="Wingdings" pitchFamily="2" charset="2"/>
              </a:rPr>
            </a:br>
            <a:r>
              <a:rPr lang="en-US" altLang="ko-KR" sz="2800" b="1">
                <a:sym typeface="Wingdings" pitchFamily="2" charset="2"/>
              </a:rPr>
              <a:t>public class CustomUserDetailsService implements UserDetailsService{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@Override //security</a:t>
            </a:r>
            <a:r>
              <a:rPr lang="ko-KR" altLang="en-US" sz="2800" b="1">
                <a:sym typeface="Wingdings" pitchFamily="2" charset="2"/>
              </a:rPr>
              <a:t>에서 호출하는 메서드</a:t>
            </a:r>
          </a:p>
          <a:p>
            <a:pPr>
              <a:buNone/>
            </a:pPr>
            <a:r>
              <a:rPr lang="ko-KR" altLang="en-US" sz="2800" b="1">
                <a:sym typeface="Wingdings" pitchFamily="2" charset="2"/>
              </a:rPr>
              <a:t>	</a:t>
            </a:r>
            <a:r>
              <a:rPr lang="en-US" altLang="ko-KR" sz="2800" b="1">
                <a:sym typeface="Wingdings" pitchFamily="2" charset="2"/>
              </a:rPr>
              <a:t>public UserDetails loadUserByUsername(String username) throws UsernameNotFoundException {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BDaoTemplate dao = Constant.dao;;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UserDto dto = dao.login(username);		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System.out.println("dto" + dto);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if(dto == null) {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	System.out.println("null");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	throw  new UsernameNotFoundException("No user found with username");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}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String pw = dto.getPpw();  </a:t>
            </a:r>
            <a:br>
              <a:rPr lang="en-US" altLang="ko-KR" sz="2800" b="1">
                <a:sym typeface="Wingdings" pitchFamily="2" charset="2"/>
              </a:rPr>
            </a:br>
            <a:r>
              <a:rPr lang="en-US" altLang="ko-KR" sz="2800" b="1">
                <a:sym typeface="Wingdings" pitchFamily="2" charset="2"/>
              </a:rPr>
              <a:t>        //enc pw</a:t>
            </a:r>
            <a:r>
              <a:rPr lang="ko-KR" altLang="en-US" sz="2800" b="1">
                <a:sym typeface="Wingdings" pitchFamily="2" charset="2"/>
              </a:rPr>
              <a:t>임 </a:t>
            </a:r>
            <a:r>
              <a:rPr lang="en-US" altLang="ko-KR" sz="2800" b="1">
                <a:sym typeface="Wingdings" pitchFamily="2" charset="2"/>
              </a:rPr>
              <a:t>spring</a:t>
            </a:r>
            <a:r>
              <a:rPr lang="ko-KR" altLang="en-US" sz="2800" b="1">
                <a:sym typeface="Wingdings" pitchFamily="2" charset="2"/>
              </a:rPr>
              <a:t>에서 입력된 </a:t>
            </a:r>
            <a:r>
              <a:rPr lang="en-US" altLang="ko-KR" sz="2800" b="1">
                <a:sym typeface="Wingdings" pitchFamily="2" charset="2"/>
              </a:rPr>
              <a:t>raw</a:t>
            </a:r>
            <a:r>
              <a:rPr lang="ko-KR" altLang="en-US" sz="2800" b="1">
                <a:sym typeface="Wingdings" pitchFamily="2" charset="2"/>
              </a:rPr>
              <a:t>비번을 </a:t>
            </a:r>
            <a:r>
              <a:rPr lang="en-US" altLang="ko-KR" sz="2800" b="1">
                <a:sym typeface="Wingdings" pitchFamily="2" charset="2"/>
              </a:rPr>
              <a:t>enc</a:t>
            </a:r>
            <a:r>
              <a:rPr lang="ko-KR" altLang="en-US" sz="2800" b="1">
                <a:sym typeface="Wingdings" pitchFamily="2" charset="2"/>
              </a:rPr>
              <a:t>해서 이값과 비교	</a:t>
            </a:r>
          </a:p>
          <a:p>
            <a:pPr>
              <a:buNone/>
            </a:pPr>
            <a:r>
              <a:rPr lang="ko-KR" altLang="en-US" sz="2800" b="1">
                <a:sym typeface="Wingdings" pitchFamily="2" charset="2"/>
              </a:rPr>
              <a:t>		</a:t>
            </a:r>
            <a:r>
              <a:rPr lang="en-US" altLang="ko-KR" sz="2800" b="1">
                <a:sym typeface="Wingdings" pitchFamily="2" charset="2"/>
              </a:rPr>
              <a:t>Collection&lt;SimpleGrantedAuthority&gt; roles = new ArrayList&lt;SimpleGrantedAuthority&gt;();</a:t>
            </a:r>
            <a:br>
              <a:rPr lang="en-US" altLang="ko-KR" sz="2800" b="1">
                <a:sym typeface="Wingdings" pitchFamily="2" charset="2"/>
              </a:rPr>
            </a:br>
            <a:r>
              <a:rPr lang="en-US" altLang="ko-KR" sz="2800" b="1">
                <a:sym typeface="Wingdings" pitchFamily="2" charset="2"/>
              </a:rPr>
              <a:t>           //db</a:t>
            </a:r>
            <a:r>
              <a:rPr lang="ko-KR" altLang="en-US" sz="2800" b="1">
                <a:sym typeface="Wingdings" pitchFamily="2" charset="2"/>
              </a:rPr>
              <a:t>에서 </a:t>
            </a:r>
            <a:r>
              <a:rPr lang="en-US" altLang="ko-KR" sz="2800" b="1">
                <a:sym typeface="Wingdings" pitchFamily="2" charset="2"/>
              </a:rPr>
              <a:t>role</a:t>
            </a:r>
            <a:r>
              <a:rPr lang="ko-KR" altLang="en-US" sz="2800" b="1">
                <a:sym typeface="Wingdings" pitchFamily="2" charset="2"/>
              </a:rPr>
              <a:t>를</a:t>
            </a:r>
            <a:r>
              <a:rPr lang="en-US" altLang="ko-KR" sz="2800" b="1">
                <a:sym typeface="Wingdings" pitchFamily="2" charset="2"/>
              </a:rPr>
              <a:t> </a:t>
            </a:r>
            <a:r>
              <a:rPr lang="ko-KR" altLang="en-US" sz="2800" b="1">
                <a:sym typeface="Wingdings" pitchFamily="2" charset="2"/>
              </a:rPr>
              <a:t>가져올시는 </a:t>
            </a:r>
            <a:r>
              <a:rPr lang="en-US" altLang="ko-KR" sz="2800" b="1">
                <a:sym typeface="Wingdings" pitchFamily="2" charset="2"/>
              </a:rPr>
              <a:t>dto</a:t>
            </a:r>
            <a:r>
              <a:rPr lang="ko-KR" altLang="en-US" sz="2800" b="1">
                <a:sym typeface="Wingdings" pitchFamily="2" charset="2"/>
              </a:rPr>
              <a:t>객체에서 </a:t>
            </a:r>
            <a:r>
              <a:rPr lang="en-US" altLang="ko-KR" sz="2800" b="1">
                <a:sym typeface="Wingdings" pitchFamily="2" charset="2"/>
              </a:rPr>
              <a:t>role</a:t>
            </a:r>
            <a:r>
              <a:rPr lang="ko-KR" altLang="en-US" sz="2800" b="1">
                <a:sym typeface="Wingdings" pitchFamily="2" charset="2"/>
              </a:rPr>
              <a:t>을 얻어서 </a:t>
            </a:r>
            <a:r>
              <a:rPr lang="en-US" altLang="ko-KR" sz="2800" b="1">
                <a:sym typeface="Wingdings" pitchFamily="2" charset="2"/>
              </a:rPr>
              <a:t>ROLE_USER</a:t>
            </a:r>
            <a:r>
              <a:rPr lang="ko-KR" altLang="en-US" sz="2800" b="1">
                <a:sym typeface="Wingdings" pitchFamily="2" charset="2"/>
              </a:rPr>
              <a:t>대신 넣어줌</a:t>
            </a:r>
            <a:endParaRPr lang="en-US" altLang="ko-KR" sz="2800" b="1">
              <a:sym typeface="Wingdings" pitchFamily="2" charset="2"/>
            </a:endParaRP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roles.add(new SimpleGrantedAuthority("ROLE_USER"));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UserDetails user = new User(username, pw , roles);</a:t>
            </a:r>
          </a:p>
          <a:p>
            <a:pPr>
              <a:buNone/>
            </a:pPr>
            <a:endParaRPr lang="en-US" altLang="ko-KR" sz="2800" b="1">
              <a:sym typeface="Wingdings" pitchFamily="2" charset="2"/>
            </a:endParaRP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return user;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}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}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BCryptPasswordEncoder passwordEncoder;</a:t>
            </a:r>
          </a:p>
          <a:p>
            <a:r>
              <a:rPr lang="en-US" altLang="ko-KR" sz="2400"/>
              <a:t>passwordEncoder.encode(bPw_org)</a:t>
            </a:r>
            <a:r>
              <a:rPr lang="ko-KR" altLang="en-US" sz="2400"/>
              <a:t>로 암호화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7. Join</a:t>
            </a:r>
            <a:r>
              <a:rPr lang="ko-KR" altLang="en-US" sz="2800"/>
              <a:t>암호화</a:t>
            </a:r>
          </a:p>
        </p:txBody>
      </p:sp>
    </p:spTree>
    <p:extLst>
      <p:ext uri="{BB962C8B-B14F-4D97-AF65-F5344CB8AC3E}">
        <p14:creationId xmlns:p14="http://schemas.microsoft.com/office/powerpoint/2010/main" val="333185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r>
              <a:rPr lang="en-US" altLang="ko-KR" b="1"/>
              <a:t>SSL</a:t>
            </a:r>
            <a:r>
              <a:rPr lang="ko-KR" altLang="en-US" b="1"/>
              <a:t>과 </a:t>
            </a:r>
            <a:r>
              <a:rPr lang="en-US" altLang="ko-KR" b="1"/>
              <a:t>TLS</a:t>
            </a:r>
            <a:br>
              <a:rPr lang="en-US" altLang="ko-KR" b="1"/>
            </a:br>
            <a:r>
              <a:rPr lang="en-US" altLang="ko-KR" sz="2000"/>
              <a:t>SSL(Secure Socket Layer)</a:t>
            </a:r>
            <a:r>
              <a:rPr lang="ko-KR" altLang="en-US" sz="2000"/>
              <a:t>과 </a:t>
            </a:r>
            <a:r>
              <a:rPr lang="en-US" altLang="ko-KR" sz="2000"/>
              <a:t>TLS(Transport Layer Security Protocol)</a:t>
            </a:r>
            <a:r>
              <a:rPr lang="ko-KR" altLang="en-US" sz="2000"/>
              <a:t>는 같은 의미입니다</a:t>
            </a:r>
            <a:r>
              <a:rPr lang="en-US" altLang="ko-KR" sz="2000"/>
              <a:t>. </a:t>
            </a:r>
            <a:r>
              <a:rPr lang="ko-KR" altLang="en-US" sz="2000"/>
              <a:t>네스케이프에 의해서 </a:t>
            </a:r>
            <a:r>
              <a:rPr lang="en-US" altLang="ko-KR" sz="2000"/>
              <a:t>SSL</a:t>
            </a:r>
            <a:r>
              <a:rPr lang="ko-KR" altLang="en-US" sz="2000"/>
              <a:t>이 발명되었고</a:t>
            </a:r>
            <a:r>
              <a:rPr lang="en-US" altLang="ko-KR" sz="2000"/>
              <a:t>, </a:t>
            </a:r>
            <a:r>
              <a:rPr lang="ko-KR" altLang="en-US" sz="2000"/>
              <a:t>이것이 점차 폭넓게 사용되다가 표준화 기구인 </a:t>
            </a:r>
            <a:r>
              <a:rPr lang="en-US" altLang="ko-KR" sz="2000"/>
              <a:t>IETF</a:t>
            </a:r>
            <a:r>
              <a:rPr lang="ko-KR" altLang="en-US" sz="2000"/>
              <a:t>의 관리로 변경되면서 </a:t>
            </a:r>
            <a:r>
              <a:rPr lang="en-US" altLang="ko-KR" sz="2000"/>
              <a:t>TLS</a:t>
            </a:r>
            <a:r>
              <a:rPr lang="ko-KR" altLang="en-US" sz="2000"/>
              <a:t>라는 이름으로 바뀌었습니다</a:t>
            </a:r>
            <a:r>
              <a:rPr lang="en-US" altLang="ko-KR" sz="2000"/>
              <a:t>. TLS 1.0</a:t>
            </a:r>
            <a:r>
              <a:rPr lang="ko-KR" altLang="en-US" sz="2000"/>
              <a:t>은 </a:t>
            </a:r>
            <a:r>
              <a:rPr lang="en-US" altLang="ko-KR" sz="2000"/>
              <a:t>SSL 3.0</a:t>
            </a:r>
            <a:r>
              <a:rPr lang="ko-KR" altLang="en-US" sz="2000"/>
              <a:t>을 계승합니다</a:t>
            </a:r>
            <a:r>
              <a:rPr lang="en-US" altLang="ko-KR" sz="2000"/>
              <a:t>. </a:t>
            </a:r>
            <a:r>
              <a:rPr lang="ko-KR" altLang="en-US" sz="2000"/>
              <a:t>하지만 </a:t>
            </a:r>
            <a:r>
              <a:rPr lang="en-US" altLang="ko-KR" sz="2000"/>
              <a:t>TLS</a:t>
            </a:r>
            <a:r>
              <a:rPr lang="ko-KR" altLang="en-US" sz="2000"/>
              <a:t>라는 이름보다 </a:t>
            </a:r>
            <a:r>
              <a:rPr lang="en-US" altLang="ko-KR" sz="2000"/>
              <a:t>SSL</a:t>
            </a:r>
            <a:r>
              <a:rPr lang="ko-KR" altLang="en-US" sz="2000"/>
              <a:t>이라는 이름이 훨씬 많이 사용되고 있습니다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Tomcat</a:t>
            </a:r>
            <a:r>
              <a:rPr lang="ko-KR" altLang="en-US" sz="2000"/>
              <a:t>지원 </a:t>
            </a:r>
            <a:r>
              <a:rPr lang="en-US" altLang="ko-KR" sz="2000"/>
              <a:t>SSL</a:t>
            </a:r>
            <a:br>
              <a:rPr lang="en-US" altLang="ko-KR" sz="2000"/>
            </a:br>
            <a:r>
              <a:rPr lang="en-US" altLang="ko-KR" sz="2000"/>
              <a:t>TLSv1,TLSv1.1,TLSv1.2</a:t>
            </a:r>
            <a:br>
              <a:rPr lang="ko-KR" altLang="en-US" sz="2000"/>
            </a:b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887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8956" y="620688"/>
            <a:ext cx="7886700" cy="467054"/>
          </a:xfrm>
        </p:spPr>
        <p:txBody>
          <a:bodyPr>
            <a:normAutofit/>
          </a:bodyPr>
          <a:lstStyle/>
          <a:p>
            <a:r>
              <a:rPr lang="en-US" altLang="ko-KR" sz="1800"/>
              <a:t>Controller</a:t>
            </a:r>
            <a:r>
              <a:rPr lang="ko-KR" altLang="en-US" sz="1800"/>
              <a:t>에서 </a:t>
            </a:r>
            <a:r>
              <a:rPr lang="en-US" altLang="ko-KR" sz="1800"/>
              <a:t>id </a:t>
            </a:r>
            <a:r>
              <a:rPr lang="ko-KR" altLang="en-US" sz="1800"/>
              <a:t>반환하기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056" y="1340768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350"/>
              <a:t>@Controller </a:t>
            </a:r>
          </a:p>
          <a:p>
            <a:pPr>
              <a:buNone/>
            </a:pPr>
            <a:r>
              <a:rPr lang="en-US" altLang="ko-KR" sz="1350"/>
              <a:t>public class SecurityController { </a:t>
            </a:r>
          </a:p>
          <a:p>
            <a:pPr>
              <a:buNone/>
            </a:pPr>
            <a:r>
              <a:rPr lang="en-US" altLang="ko-KR" sz="1350"/>
              <a:t> @RequestMapping("/username") </a:t>
            </a:r>
          </a:p>
          <a:p>
            <a:pPr>
              <a:buNone/>
            </a:pPr>
            <a:r>
              <a:rPr lang="en-US" altLang="ko-KR" sz="1350"/>
              <a:t> @ResponseBody</a:t>
            </a:r>
          </a:p>
          <a:p>
            <a:pPr>
              <a:buNone/>
            </a:pPr>
            <a:r>
              <a:rPr lang="en-US" altLang="ko-KR" sz="1350"/>
              <a:t> public String currentUserName(Principal principal) {  </a:t>
            </a:r>
          </a:p>
          <a:p>
            <a:pPr>
              <a:buNone/>
            </a:pPr>
            <a:r>
              <a:rPr lang="en-US" altLang="ko-KR" sz="1350"/>
              <a:t>   return principal.getName();  //user id </a:t>
            </a:r>
          </a:p>
          <a:p>
            <a:pPr>
              <a:buNone/>
            </a:pPr>
            <a:r>
              <a:rPr lang="en-US" altLang="ko-KR" sz="1350"/>
              <a:t>  }  </a:t>
            </a:r>
          </a:p>
          <a:p>
            <a:pPr>
              <a:buNone/>
            </a:pPr>
            <a:r>
              <a:rPr lang="en-US" altLang="ko-KR" sz="1350"/>
              <a:t>}</a:t>
            </a:r>
          </a:p>
          <a:p>
            <a:pPr>
              <a:buNone/>
            </a:pPr>
            <a:endParaRPr lang="en-US" altLang="ko-KR" sz="1350"/>
          </a:p>
          <a:p>
            <a:pPr>
              <a:buNone/>
            </a:pPr>
            <a:r>
              <a:rPr lang="ko-KR" altLang="en-US" sz="1350"/>
              <a:t>또는</a:t>
            </a:r>
          </a:p>
          <a:p>
            <a:pPr>
              <a:buNone/>
            </a:pPr>
            <a:r>
              <a:rPr lang="en-US" altLang="ko-KR" sz="1350"/>
              <a:t>@RequestMapping("/username") </a:t>
            </a:r>
          </a:p>
          <a:p>
            <a:pPr>
              <a:buNone/>
            </a:pPr>
            <a:r>
              <a:rPr lang="en-US" altLang="ko-KR" sz="1350"/>
              <a:t>@ResponseBody</a:t>
            </a:r>
          </a:p>
          <a:p>
            <a:pPr>
              <a:buNone/>
            </a:pPr>
            <a:r>
              <a:rPr lang="en-US" altLang="ko-KR" sz="1350"/>
              <a:t>public String getUsernameForRequest(HttpServletRequest request) {</a:t>
            </a:r>
          </a:p>
          <a:p>
            <a:pPr>
              <a:buNone/>
            </a:pPr>
            <a:r>
              <a:rPr lang="en-US" altLang="ko-KR" sz="1350"/>
              <a:t>  Principal userPrincipal = request.getUserPrincipal();</a:t>
            </a:r>
          </a:p>
          <a:p>
            <a:pPr>
              <a:buNone/>
            </a:pPr>
            <a:r>
              <a:rPr lang="en-US" altLang="ko-KR" sz="1350"/>
              <a:t>  return (userPrincipal != null ? userPrincipal.getName() : null);</a:t>
            </a:r>
          </a:p>
          <a:p>
            <a:pPr>
              <a:buNone/>
            </a:pPr>
            <a:r>
              <a:rPr lang="en-US" altLang="ko-KR" sz="1350"/>
              <a:t>}</a:t>
            </a: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623016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764704"/>
            <a:ext cx="78867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/>
              <a:t>@RequestMapping("/product") //</a:t>
            </a:r>
            <a:r>
              <a:rPr lang="ko-KR" altLang="en-US" sz="1400"/>
              <a:t>로그인 성공시 첫페이지</a:t>
            </a:r>
          </a:p>
          <a:p>
            <a:pPr marL="0" indent="0">
              <a:buNone/>
            </a:pPr>
            <a:r>
              <a:rPr lang="en-US" altLang="ko-KR" sz="1400"/>
              <a:t>public String product(HttpServletRequest request,HttpServletResponse response,Model model,Authentication authentication) {</a:t>
            </a:r>
          </a:p>
          <a:p>
            <a:pPr marL="0" indent="0">
              <a:buNone/>
            </a:pPr>
            <a:r>
              <a:rPr lang="en-US" altLang="ko-KR" sz="1400"/>
              <a:t>	System.out.println("product");</a:t>
            </a:r>
          </a:p>
          <a:p>
            <a:pPr marL="0" indent="0">
              <a:buNone/>
            </a:pPr>
            <a:r>
              <a:rPr lang="en-US" altLang="ko-KR" sz="1400"/>
              <a:t>	mcom = new ProductListCommand();</a:t>
            </a:r>
          </a:p>
          <a:p>
            <a:pPr marL="0" indent="0">
              <a:buNone/>
            </a:pPr>
            <a:r>
              <a:rPr lang="en-US" altLang="ko-KR" sz="1400"/>
              <a:t>	mcom.execute(model, request);</a:t>
            </a:r>
          </a:p>
          <a:p>
            <a:pPr marL="0" indent="0">
              <a:buNone/>
            </a:pPr>
            <a:r>
              <a:rPr lang="en-US" altLang="ko-KR" sz="1400"/>
              <a:t>		</a:t>
            </a:r>
          </a:p>
          <a:p>
            <a:pPr marL="0" indent="0">
              <a:buNone/>
            </a:pPr>
            <a:r>
              <a:rPr lang="en-US" altLang="ko-KR" sz="1400"/>
              <a:t>	//id</a:t>
            </a:r>
            <a:r>
              <a:rPr lang="ko-KR" altLang="en-US" sz="1400"/>
              <a:t>와 </a:t>
            </a:r>
            <a:r>
              <a:rPr lang="en-US" altLang="ko-KR" sz="1400"/>
              <a:t>role</a:t>
            </a:r>
            <a:r>
              <a:rPr lang="ko-KR" altLang="en-US" sz="1400"/>
              <a:t>정보를 얻어내는 방법</a:t>
            </a:r>
          </a:p>
          <a:p>
            <a:pPr marL="0" indent="0">
              <a:buNone/>
            </a:pPr>
            <a:r>
              <a:rPr lang="ko-KR" altLang="en-US" sz="1400"/>
              <a:t>	</a:t>
            </a:r>
            <a:r>
              <a:rPr lang="en-US" altLang="ko-KR" sz="1400"/>
              <a:t>UserDetails userDetails = (UserDetails) authentication.getPrincipal();</a:t>
            </a:r>
          </a:p>
          <a:p>
            <a:pPr marL="0" indent="0">
              <a:buNone/>
            </a:pPr>
            <a:r>
              <a:rPr lang="en-US" altLang="ko-KR" sz="1400"/>
              <a:t>	System.out.println(userDetails.getUsername());//hsk5410@naver.com</a:t>
            </a:r>
          </a:p>
          <a:p>
            <a:pPr marL="0" indent="0">
              <a:buNone/>
            </a:pPr>
            <a:r>
              <a:rPr lang="en-US" altLang="ko-KR" sz="1400"/>
              <a:t>		</a:t>
            </a:r>
          </a:p>
          <a:p>
            <a:pPr marL="0" indent="0">
              <a:buNone/>
            </a:pPr>
            <a:r>
              <a:rPr lang="en-US" altLang="ko-KR" sz="1400"/>
              <a:t>	Collection&lt;? extends GrantedAuthority&gt;  authorities = authentication.getAuthorities();</a:t>
            </a:r>
          </a:p>
          <a:p>
            <a:pPr marL="0" indent="0">
              <a:buNone/>
            </a:pPr>
            <a:r>
              <a:rPr lang="en-US" altLang="ko-KR" sz="1400"/>
              <a:t>	String auth = authorities.toString();</a:t>
            </a:r>
          </a:p>
          <a:p>
            <a:pPr marL="0" indent="0">
              <a:buNone/>
            </a:pPr>
            <a:r>
              <a:rPr lang="en-US" altLang="ko-KR" sz="1400"/>
              <a:t>	System.out.println(auth); //[ROLE_USER]</a:t>
            </a:r>
            <a:r>
              <a:rPr lang="ko-KR" altLang="en-US" sz="1400"/>
              <a:t>형태</a:t>
            </a:r>
          </a:p>
          <a:p>
            <a:pPr marL="0" indent="0">
              <a:buNone/>
            </a:pPr>
            <a:r>
              <a:rPr lang="ko-KR" altLang="en-US" sz="1400"/>
              <a:t>		</a:t>
            </a:r>
          </a:p>
          <a:p>
            <a:pPr marL="0" indent="0">
              <a:buNone/>
            </a:pPr>
            <a:r>
              <a:rPr lang="ko-KR" altLang="en-US" sz="1400"/>
              <a:t>	</a:t>
            </a:r>
            <a:r>
              <a:rPr lang="en-US" altLang="ko-KR" sz="1400"/>
              <a:t>return "product_view";</a:t>
            </a:r>
          </a:p>
          <a:p>
            <a:pPr marL="0" indent="0">
              <a:buNone/>
            </a:pPr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68573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23781"/>
          </a:xfrm>
        </p:spPr>
        <p:txBody>
          <a:bodyPr>
            <a:normAutofit/>
          </a:bodyPr>
          <a:lstStyle/>
          <a:p>
            <a:r>
              <a:rPr lang="en-US" altLang="ko-KR" sz="1800"/>
              <a:t>JSP</a:t>
            </a:r>
            <a:r>
              <a:rPr lang="ko-KR" altLang="en-US" sz="1800"/>
              <a:t>에서 </a:t>
            </a:r>
            <a:r>
              <a:rPr lang="en-US" altLang="ko-KR" sz="1800"/>
              <a:t>id</a:t>
            </a:r>
            <a:r>
              <a:rPr lang="ko-KR" altLang="en-US" sz="1800"/>
              <a:t>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08083"/>
            <a:ext cx="7886700" cy="38818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/>
              <a:t>&lt;%@ </a:t>
            </a:r>
            <a:r>
              <a:rPr lang="en-US" altLang="ko-KR" sz="1200" dirty="0" err="1"/>
              <a:t>taglib</a:t>
            </a:r>
            <a:r>
              <a:rPr lang="en-US" altLang="ko-KR" sz="1200" dirty="0"/>
              <a:t> prefix="sec" </a:t>
            </a:r>
            <a:r>
              <a:rPr lang="en-US" altLang="ko-KR" sz="1200" dirty="0" err="1"/>
              <a:t>uri</a:t>
            </a:r>
            <a:r>
              <a:rPr lang="en-US" altLang="ko-KR" sz="1200" dirty="0"/>
              <a:t>="http://www.springframework.org/security/tags"%&gt; </a:t>
            </a:r>
            <a:r>
              <a:rPr lang="ko-KR" altLang="en-US" sz="1200" dirty="0"/>
              <a:t>추가</a:t>
            </a:r>
          </a:p>
          <a:p>
            <a:pPr>
              <a:buNone/>
            </a:pPr>
            <a:r>
              <a:rPr lang="en-US" altLang="ko-KR" sz="1200" dirty="0"/>
              <a:t>&lt;</a:t>
            </a:r>
            <a:r>
              <a:rPr lang="en-US" altLang="ko-KR" sz="1200" dirty="0" err="1"/>
              <a:t>sec:authorize</a:t>
            </a:r>
            <a:r>
              <a:rPr lang="en-US" altLang="ko-KR" sz="1200" dirty="0"/>
              <a:t> access="</a:t>
            </a:r>
            <a:r>
              <a:rPr lang="en-US" altLang="ko-KR" sz="1200" dirty="0" err="1"/>
              <a:t>isAuthenticated</a:t>
            </a:r>
            <a:r>
              <a:rPr lang="en-US" altLang="ko-KR" sz="1200" dirty="0"/>
              <a:t>()"&gt;</a:t>
            </a:r>
          </a:p>
          <a:p>
            <a:pPr>
              <a:buNone/>
            </a:pPr>
            <a:r>
              <a:rPr lang="en-US" altLang="ko-KR" sz="1200" dirty="0"/>
              <a:t>   &lt;</a:t>
            </a:r>
            <a:r>
              <a:rPr lang="en-US" altLang="ko-KR" sz="1200" dirty="0" err="1"/>
              <a:t>sec:authentication</a:t>
            </a:r>
            <a:r>
              <a:rPr lang="en-US" altLang="ko-KR" sz="1200" dirty="0"/>
              <a:t> property="</a:t>
            </a:r>
            <a:r>
              <a:rPr lang="en-US" altLang="ko-KR" sz="1200" dirty="0" err="1"/>
              <a:t>principal.username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user_id</a:t>
            </a:r>
            <a:r>
              <a:rPr lang="en-US" altLang="ko-KR" sz="1200" dirty="0"/>
              <a:t>" /&gt;</a:t>
            </a:r>
          </a:p>
          <a:p>
            <a:pPr>
              <a:buNone/>
            </a:pPr>
            <a:r>
              <a:rPr lang="en-US" altLang="ko-KR" sz="1200" dirty="0"/>
              <a:t>   &lt;div id="</a:t>
            </a:r>
            <a:r>
              <a:rPr lang="en-US" altLang="ko-KR" sz="1200" dirty="0" err="1"/>
              <a:t>user_id</a:t>
            </a:r>
            <a:r>
              <a:rPr lang="en-US" altLang="ko-KR" sz="1200" dirty="0"/>
              <a:t>"&gt;</a:t>
            </a:r>
            <a:r>
              <a:rPr lang="ko-KR" altLang="en-US" sz="1200" dirty="0"/>
              <a:t>안녕하세요</a:t>
            </a:r>
            <a:r>
              <a:rPr lang="en-US" altLang="ko-KR" sz="1200" dirty="0"/>
              <a:t>. ${</a:t>
            </a:r>
            <a:r>
              <a:rPr lang="en-US" altLang="ko-KR" sz="1200" dirty="0" err="1"/>
              <a:t>user_id</a:t>
            </a:r>
            <a:r>
              <a:rPr lang="en-US" altLang="ko-KR" sz="1200" dirty="0"/>
              <a:t> }&lt;/div&gt;</a:t>
            </a:r>
          </a:p>
          <a:p>
            <a:pPr>
              <a:buNone/>
            </a:pPr>
            <a:r>
              <a:rPr lang="en-US" altLang="ko-KR" sz="1200" dirty="0"/>
              <a:t>&lt;/</a:t>
            </a:r>
            <a:r>
              <a:rPr lang="en-US" altLang="ko-KR" sz="1200" dirty="0" err="1"/>
              <a:t>sec:authorize</a:t>
            </a:r>
            <a:r>
              <a:rPr lang="en-US" altLang="ko-KR" sz="1200" dirty="0"/>
              <a:t>&gt;</a:t>
            </a:r>
          </a:p>
          <a:p>
            <a:pPr>
              <a:buNone/>
            </a:pPr>
            <a:endParaRPr lang="en-US" altLang="ko-KR" sz="1200" dirty="0"/>
          </a:p>
          <a:p>
            <a:pPr>
              <a:buNone/>
            </a:pPr>
            <a:r>
              <a:rPr lang="ko-KR" altLang="en-US" sz="1200" dirty="0"/>
              <a:t>또는</a:t>
            </a:r>
          </a:p>
          <a:p>
            <a:pPr>
              <a:buNone/>
            </a:pPr>
            <a:r>
              <a:rPr lang="en-US" altLang="ko-KR" sz="1200" dirty="0"/>
              <a:t>&lt;p&gt;</a:t>
            </a:r>
            <a:r>
              <a:rPr lang="en-US" altLang="ko-KR" sz="1200" dirty="0" err="1"/>
              <a:t>principal.username</a:t>
            </a:r>
            <a:r>
              <a:rPr lang="en-US" altLang="ko-KR" sz="1200" dirty="0"/>
              <a:t> : &lt;</a:t>
            </a:r>
            <a:r>
              <a:rPr lang="en-US" altLang="ko-KR" sz="1200" dirty="0" err="1"/>
              <a:t>sec:authentication</a:t>
            </a:r>
            <a:r>
              <a:rPr lang="en-US" altLang="ko-KR" sz="1200" dirty="0"/>
              <a:t> property="</a:t>
            </a:r>
            <a:r>
              <a:rPr lang="en-US" altLang="ko-KR" sz="1200" dirty="0" err="1"/>
              <a:t>principal.username</a:t>
            </a:r>
            <a:r>
              <a:rPr lang="en-US" altLang="ko-KR" sz="1200" dirty="0"/>
              <a:t>"/&gt;&lt;/</a:t>
            </a:r>
            <a:r>
              <a:rPr lang="en-US" altLang="ko-KR" sz="1200"/>
              <a:t>p&gt;</a:t>
            </a:r>
          </a:p>
          <a:p>
            <a:pPr>
              <a:buNone/>
            </a:pPr>
            <a:r>
              <a:rPr lang="ko-KR" altLang="en-US" sz="1200"/>
              <a:t>로그인 </a:t>
            </a:r>
            <a:r>
              <a:rPr lang="en-US" altLang="ko-KR" sz="1200"/>
              <a:t>ID : &lt;sec:authentication property="name"/&gt; &lt;br&gt;</a:t>
            </a:r>
          </a:p>
          <a:p>
            <a:pPr>
              <a:buNone/>
            </a:pPr>
            <a:r>
              <a:rPr lang="ko-KR" altLang="en-US" sz="1200"/>
              <a:t>로그인 </a:t>
            </a:r>
            <a:r>
              <a:rPr lang="en-US" altLang="ko-KR" sz="1200"/>
              <a:t>Auth_ROLE : &lt;sec:authentication property="authorities"/&gt;&lt;br&gt;</a:t>
            </a:r>
          </a:p>
          <a:p>
            <a:pPr>
              <a:buNone/>
            </a:pPr>
            <a:r>
              <a:rPr lang="ko-KR" altLang="en-US" sz="1200"/>
              <a:t>로그인 </a:t>
            </a:r>
            <a:r>
              <a:rPr lang="en-US" altLang="ko-KR" sz="1200"/>
              <a:t>Detail : &lt;sec:authentication property="Details"/&gt;&lt;br&gt;</a:t>
            </a:r>
          </a:p>
          <a:p>
            <a:pPr>
              <a:buNone/>
            </a:pPr>
            <a:r>
              <a:rPr lang="ko-KR" altLang="en-US" sz="1200"/>
              <a:t>로그인 </a:t>
            </a:r>
            <a:r>
              <a:rPr lang="en-US" altLang="ko-KR" sz="1200"/>
              <a:t>Credentials : &lt;sec:authentication property="Credentials"/&gt;</a:t>
            </a:r>
          </a:p>
          <a:p>
            <a:pPr>
              <a:buNone/>
            </a:pPr>
            <a:r>
              <a:rPr lang="ko-KR" altLang="en-US" sz="1200"/>
              <a:t>로그인 </a:t>
            </a:r>
            <a:r>
              <a:rPr lang="en-US" altLang="ko-KR" sz="1200"/>
              <a:t>Principal : &lt;sec:authentication property="Principal"/&gt;&lt;br&gt;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853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1.Key Store </a:t>
            </a:r>
            <a:r>
              <a:rPr lang="ko-KR" altLang="en-US" sz="1400" dirty="0"/>
              <a:t>만들기</a:t>
            </a:r>
            <a:endParaRPr lang="en-US" altLang="ko-KR" sz="1400" dirty="0"/>
          </a:p>
          <a:p>
            <a:pPr>
              <a:buNone/>
            </a:pPr>
            <a:r>
              <a:rPr lang="en-US" altLang="ko-KR" sz="1400" dirty="0" err="1"/>
              <a:t>keytool</a:t>
            </a:r>
            <a:r>
              <a:rPr lang="en-US" altLang="ko-KR" sz="1400" dirty="0"/>
              <a:t> -</a:t>
            </a:r>
            <a:r>
              <a:rPr lang="en-US" altLang="ko-KR" sz="1400" dirty="0" err="1"/>
              <a:t>genkey</a:t>
            </a:r>
            <a:r>
              <a:rPr lang="en-US" altLang="ko-KR" sz="1400" dirty="0"/>
              <a:t> -alias </a:t>
            </a:r>
            <a:r>
              <a:rPr lang="en-US" altLang="ko-KR" sz="1400" dirty="0" err="1">
                <a:solidFill>
                  <a:schemeClr val="accent2"/>
                </a:solidFill>
              </a:rPr>
              <a:t>sslTest</a:t>
            </a:r>
            <a:r>
              <a:rPr lang="en-US" altLang="ko-KR" sz="1400" dirty="0"/>
              <a:t> -</a:t>
            </a:r>
            <a:r>
              <a:rPr lang="en-US" altLang="ko-KR" sz="1400" dirty="0" err="1"/>
              <a:t>keyalg</a:t>
            </a:r>
            <a:r>
              <a:rPr lang="en-US" altLang="ko-KR" sz="1400" dirty="0"/>
              <a:t> RSA -keystore </a:t>
            </a:r>
            <a:r>
              <a:rPr lang="en-US" altLang="ko-KR" sz="1400" dirty="0">
                <a:solidFill>
                  <a:srgbClr val="FF0000"/>
                </a:solidFill>
              </a:rPr>
              <a:t>step1_keystore.jks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400" dirty="0" err="1"/>
              <a:t>keytool</a:t>
            </a:r>
            <a:r>
              <a:rPr lang="en-US" altLang="ko-KR" sz="1400" dirty="0"/>
              <a:t> -export -alias </a:t>
            </a:r>
            <a:r>
              <a:rPr lang="en-US" altLang="ko-KR" sz="1400" dirty="0" err="1">
                <a:solidFill>
                  <a:srgbClr val="FF0000"/>
                </a:solidFill>
              </a:rPr>
              <a:t>sslTest</a:t>
            </a:r>
            <a:r>
              <a:rPr lang="en-US" altLang="ko-KR" sz="1400" dirty="0"/>
              <a:t> -file </a:t>
            </a:r>
            <a:r>
              <a:rPr lang="en-US" altLang="ko-KR" sz="1400" dirty="0">
                <a:solidFill>
                  <a:srgbClr val="FF0000"/>
                </a:solidFill>
              </a:rPr>
              <a:t>step2_server.cer</a:t>
            </a:r>
            <a:r>
              <a:rPr lang="en-US" altLang="ko-KR" sz="1400" dirty="0"/>
              <a:t> -keystore </a:t>
            </a:r>
            <a:r>
              <a:rPr lang="en-US" altLang="ko-KR" sz="1400" dirty="0">
                <a:solidFill>
                  <a:srgbClr val="FF0000"/>
                </a:solidFill>
              </a:rPr>
              <a:t>step1_keystore.jks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400" dirty="0" err="1"/>
              <a:t>keytool</a:t>
            </a:r>
            <a:r>
              <a:rPr lang="en-US" altLang="ko-KR" sz="1400" dirty="0"/>
              <a:t> -import -v -</a:t>
            </a:r>
            <a:r>
              <a:rPr lang="en-US" altLang="ko-KR" sz="1400" dirty="0" err="1"/>
              <a:t>trustcacerts</a:t>
            </a:r>
            <a:r>
              <a:rPr lang="en-US" altLang="ko-KR" sz="1400" dirty="0"/>
              <a:t> -alias </a:t>
            </a:r>
            <a:r>
              <a:rPr lang="en-US" altLang="ko-KR" sz="1400" dirty="0" err="1">
                <a:solidFill>
                  <a:srgbClr val="FF0000"/>
                </a:solidFill>
              </a:rPr>
              <a:t>sslTest</a:t>
            </a:r>
            <a:r>
              <a:rPr lang="en-US" altLang="ko-KR" sz="1400" dirty="0"/>
              <a:t> -file </a:t>
            </a:r>
            <a:r>
              <a:rPr lang="en-US" altLang="ko-KR" sz="1400" dirty="0">
                <a:solidFill>
                  <a:srgbClr val="FF0000"/>
                </a:solidFill>
              </a:rPr>
              <a:t>step2_server.cer</a:t>
            </a:r>
            <a:r>
              <a:rPr lang="en-US" altLang="ko-KR" sz="1400" dirty="0"/>
              <a:t> -keystore </a:t>
            </a:r>
            <a:r>
              <a:rPr lang="en-US" altLang="ko-KR" sz="1400" dirty="0">
                <a:solidFill>
                  <a:srgbClr val="FF0000"/>
                </a:solidFill>
              </a:rPr>
              <a:t>step3_cacerts.jks</a:t>
            </a:r>
          </a:p>
          <a:p>
            <a:pPr>
              <a:buNone/>
            </a:pPr>
            <a:br>
              <a:rPr lang="en-US" altLang="ko-KR" sz="1400" dirty="0"/>
            </a:br>
            <a:r>
              <a:rPr lang="en-US" altLang="ko-KR" sz="1400" dirty="0"/>
              <a:t>-alias </a:t>
            </a:r>
            <a:r>
              <a:rPr lang="ko-KR" altLang="en-US" sz="1400" dirty="0"/>
              <a:t>키에 대한 유니크한 </a:t>
            </a:r>
            <a:r>
              <a:rPr lang="en-US" altLang="ko-KR" sz="1400" dirty="0"/>
              <a:t>ID</a:t>
            </a:r>
          </a:p>
          <a:p>
            <a:pPr>
              <a:buNone/>
            </a:pPr>
            <a:r>
              <a:rPr lang="en-US" altLang="ko-KR" sz="1400" dirty="0"/>
              <a:t>   -</a:t>
            </a:r>
            <a:r>
              <a:rPr lang="en-US" altLang="ko-KR" sz="1400" dirty="0" err="1"/>
              <a:t>keyalg</a:t>
            </a:r>
            <a:r>
              <a:rPr lang="en-US" altLang="ko-KR" sz="1400" dirty="0"/>
              <a:t> 'RSA', 'DSA' , 'DES' </a:t>
            </a:r>
            <a:r>
              <a:rPr lang="ko-KR" altLang="en-US" sz="1400" dirty="0"/>
              <a:t>같은 키를 만들기위한 알고리즘 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en-US" altLang="ko-KR" sz="1400" dirty="0"/>
              <a:t>    -keystore </a:t>
            </a:r>
            <a:r>
              <a:rPr lang="ko-KR" altLang="en-US" sz="1400" dirty="0"/>
              <a:t>키스토어가 저장될 위치</a:t>
            </a:r>
            <a:br>
              <a:rPr lang="en-US" altLang="ko-KR" sz="1400" dirty="0"/>
            </a:br>
            <a:r>
              <a:rPr lang="en-US" altLang="ko-KR" sz="1400" dirty="0"/>
              <a:t>-connector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step1_keystore.jks</a:t>
            </a:r>
            <a:r>
              <a:rPr lang="ko-KR" altLang="en-US" sz="1400" dirty="0"/>
              <a:t>를 사용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export,import</a:t>
            </a:r>
            <a:r>
              <a:rPr lang="ko-KR" altLang="en-US" sz="1400" dirty="0"/>
              <a:t>는 필요 없음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-</a:t>
            </a:r>
            <a:r>
              <a:rPr lang="ko-KR" altLang="en-US" sz="1400" dirty="0"/>
              <a:t>빨간색 글자는 임으로 정해주는 이름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가능한</a:t>
            </a:r>
            <a:r>
              <a:rPr lang="en-US" altLang="ko-KR" sz="1400" dirty="0"/>
              <a:t> </a:t>
            </a:r>
            <a:r>
              <a:rPr lang="ko-KR" altLang="en-US" sz="1400" dirty="0"/>
              <a:t>파일 생성 위치는 </a:t>
            </a:r>
            <a:r>
              <a:rPr lang="en-US" altLang="ko-KR" sz="1400" dirty="0"/>
              <a:t>tomcat/conf</a:t>
            </a:r>
            <a:r>
              <a:rPr lang="ko-KR" altLang="en-US" sz="1400" dirty="0"/>
              <a:t>로 </a:t>
            </a:r>
            <a:r>
              <a:rPr lang="en-US" altLang="ko-KR" sz="1400" dirty="0" err="1"/>
              <a:t>cmd</a:t>
            </a:r>
            <a:r>
              <a:rPr lang="ko-KR" altLang="en-US" sz="1400" dirty="0"/>
              <a:t>에서 이동하여 처리</a:t>
            </a:r>
            <a:endParaRPr lang="en-US" altLang="ko-KR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>
                <a:hlinkClick r:id="rId2"/>
              </a:rPr>
              <a:t>https://shuming.tistory.com/entry/Tomcat-%EC%97%90-%EC%82%AC%EC%84%A4-SSL-%EC%A0%81%EC%9A%A9%ED%95%98%EA%B8%B0-https-%EC%A0%81%EC%9A%A9</a:t>
            </a:r>
            <a:br>
              <a:rPr lang="en-US" sz="1400" dirty="0"/>
            </a:br>
            <a:br>
              <a:rPr lang="en-US" sz="1400" dirty="0"/>
            </a:br>
            <a:r>
              <a:rPr lang="en-US" altLang="ko-KR" sz="1400" dirty="0"/>
              <a:t>Tomcat </a:t>
            </a:r>
            <a:r>
              <a:rPr lang="ko-KR" altLang="en-US" sz="1400" dirty="0"/>
              <a:t>에 사설 </a:t>
            </a:r>
            <a:r>
              <a:rPr lang="en-US" altLang="ko-KR" sz="1400" dirty="0"/>
              <a:t>SSL </a:t>
            </a:r>
            <a:r>
              <a:rPr lang="ko-KR" altLang="en-US" sz="1400" dirty="0"/>
              <a:t>적용하기 </a:t>
            </a:r>
            <a:r>
              <a:rPr lang="en-US" altLang="ko-KR" sz="1400" dirty="0"/>
              <a:t>(https </a:t>
            </a:r>
            <a:r>
              <a:rPr lang="ko-KR" altLang="en-US" sz="1400" dirty="0"/>
              <a:t>적용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자바 </a:t>
            </a:r>
            <a:r>
              <a:rPr lang="en-US" altLang="ko-KR" sz="1400" dirty="0" err="1"/>
              <a:t>keytool</a:t>
            </a:r>
            <a:r>
              <a:rPr lang="ko-KR" altLang="en-US" sz="1400" dirty="0"/>
              <a:t>명령 </a:t>
            </a:r>
            <a:r>
              <a:rPr lang="ko-KR" altLang="en-US" sz="1400" dirty="0" err="1"/>
              <a:t>안먹으면</a:t>
            </a:r>
            <a:r>
              <a:rPr lang="ko-KR" altLang="en-US" sz="1400" dirty="0"/>
              <a:t> </a:t>
            </a:r>
            <a:r>
              <a:rPr lang="en-US" altLang="ko-KR" sz="1400" dirty="0"/>
              <a:t>https://kwonsaw.tistory.com/326</a:t>
            </a:r>
            <a:r>
              <a:rPr lang="ko-KR" altLang="en-US" sz="1400" dirty="0"/>
              <a:t>참조</a:t>
            </a:r>
            <a:endParaRPr 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 SSL</a:t>
            </a:r>
            <a:r>
              <a:rPr lang="ko-KR" altLang="en-US"/>
              <a:t>적용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20688"/>
            <a:ext cx="7488831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313216" y="4365104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한국은 </a:t>
            </a:r>
            <a:r>
              <a:rPr lang="en-US" altLang="ko-KR" sz="1400"/>
              <a:t>kr</a:t>
            </a:r>
            <a:endParaRPr lang="ko-KR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2. Tomcat -9 </a:t>
            </a:r>
            <a:r>
              <a:rPr lang="ko-KR" altLang="en-US" sz="1800" dirty="0"/>
              <a:t>설정 변경</a:t>
            </a:r>
            <a:br>
              <a:rPr lang="en-US" altLang="ko-KR" sz="1800" dirty="0"/>
            </a:br>
            <a:r>
              <a:rPr lang="en-US" altLang="ko-KR" sz="1800" dirty="0"/>
              <a:t>server.xml</a:t>
            </a:r>
            <a:r>
              <a:rPr lang="ko-KR" altLang="en-US" sz="1800" dirty="0"/>
              <a:t>에 다음 추가 또는 수정</a:t>
            </a:r>
            <a:br>
              <a:rPr lang="en-US" altLang="ko-KR" dirty="0"/>
            </a:br>
            <a:endParaRPr lang="en-US" sz="1600" dirty="0"/>
          </a:p>
          <a:p>
            <a:pPr>
              <a:buNone/>
            </a:pPr>
            <a:r>
              <a:rPr lang="en-US" sz="1600" dirty="0"/>
              <a:t>    &lt;Connector </a:t>
            </a:r>
            <a:r>
              <a:rPr lang="en-US" sz="1600" dirty="0" err="1"/>
              <a:t>SSLEnabled</a:t>
            </a:r>
            <a:r>
              <a:rPr lang="en-US" sz="1600" dirty="0"/>
              <a:t>="true" </a:t>
            </a:r>
            <a:r>
              <a:rPr lang="en-US" sz="1600" dirty="0" err="1"/>
              <a:t>maxThreads</a:t>
            </a:r>
            <a:r>
              <a:rPr lang="en-US" sz="1600" dirty="0"/>
              <a:t>="150" port="8443" protocol="org.apache.coyote.http11.Http11NioProtocol"&gt;</a:t>
            </a:r>
          </a:p>
          <a:p>
            <a:pPr>
              <a:buNone/>
            </a:pPr>
            <a:r>
              <a:rPr lang="en-US" sz="1600" dirty="0"/>
              <a:t>        &lt;</a:t>
            </a:r>
            <a:r>
              <a:rPr lang="en-US" sz="1600" dirty="0" err="1"/>
              <a:t>SSLHostConfig</a:t>
            </a:r>
            <a:r>
              <a:rPr lang="en-US" sz="1600" dirty="0"/>
              <a:t>&gt;</a:t>
            </a:r>
          </a:p>
          <a:p>
            <a:pPr>
              <a:buNone/>
            </a:pPr>
            <a:r>
              <a:rPr lang="en-US" sz="1600" dirty="0"/>
              <a:t>            &lt;Certificate </a:t>
            </a:r>
            <a:r>
              <a:rPr lang="en-US" sz="1600" dirty="0" err="1"/>
              <a:t>certificateKeystoreFile</a:t>
            </a:r>
            <a:r>
              <a:rPr lang="en-US" sz="1600" dirty="0"/>
              <a:t>="F:/tomcat-9.0.46/conf/step1_keystore.jks" </a:t>
            </a:r>
            <a:r>
              <a:rPr lang="en-US" sz="1600" dirty="0" err="1"/>
              <a:t>certificateKeystorePassword</a:t>
            </a:r>
            <a:r>
              <a:rPr lang="en-US" sz="1600" dirty="0"/>
              <a:t>="123456" type="RSA"/&gt;</a:t>
            </a:r>
          </a:p>
          <a:p>
            <a:pPr>
              <a:buNone/>
            </a:pPr>
            <a:r>
              <a:rPr lang="en-US" sz="1600" dirty="0"/>
              <a:t>        &lt;/</a:t>
            </a:r>
            <a:r>
              <a:rPr lang="en-US" sz="1600" dirty="0" err="1"/>
              <a:t>SSLHostConfig</a:t>
            </a:r>
            <a:r>
              <a:rPr lang="en-US" sz="1600" dirty="0"/>
              <a:t>&gt;</a:t>
            </a:r>
          </a:p>
          <a:p>
            <a:pPr>
              <a:buNone/>
            </a:pPr>
            <a:r>
              <a:rPr lang="en-US" sz="1600" dirty="0"/>
              <a:t>    &lt;/Connector&gt;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800" dirty="0"/>
              <a:t>3. security-context.xml </a:t>
            </a:r>
            <a:r>
              <a:rPr lang="ko-KR" altLang="en-US" sz="1800" dirty="0"/>
              <a:t>설정</a:t>
            </a:r>
            <a:r>
              <a:rPr lang="en-US" altLang="ko-KR" sz="1800" dirty="0"/>
              <a:t>(</a:t>
            </a:r>
            <a:r>
              <a:rPr lang="ko-KR" altLang="en-US" sz="1800" dirty="0"/>
              <a:t>프로젝트에서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sz="1800" dirty="0"/>
              <a:t>&lt;intercept-</a:t>
            </a:r>
            <a:r>
              <a:rPr lang="en-US" sz="1800" dirty="0" err="1"/>
              <a:t>url</a:t>
            </a:r>
            <a:r>
              <a:rPr lang="en-US" sz="1800" dirty="0"/>
              <a:t> pattern="/**" requires-channel="https" /&gt;</a:t>
            </a:r>
          </a:p>
          <a:p>
            <a:pPr>
              <a:buNone/>
            </a:pPr>
            <a:endParaRPr lang="en-US" sz="1800" dirty="0"/>
          </a:p>
          <a:p>
            <a:r>
              <a:rPr lang="en-US" altLang="ko-KR" sz="1800" dirty="0"/>
              <a:t>https://localhost:8443/my-app </a:t>
            </a:r>
            <a:r>
              <a:rPr lang="ko-KR" altLang="en-US" sz="1800" dirty="0"/>
              <a:t>요렇게 입력하면 </a:t>
            </a:r>
            <a:r>
              <a:rPr lang="ko-KR" altLang="en-US" sz="1800" dirty="0" err="1"/>
              <a:t>작동할것이다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http://localhost:8080/my-app </a:t>
            </a:r>
            <a:r>
              <a:rPr lang="ko-KR" altLang="en-US" sz="1800" dirty="0"/>
              <a:t>요렇게 입력하면 자동으로 </a:t>
            </a:r>
            <a:r>
              <a:rPr lang="en-US" altLang="ko-KR" sz="1800" dirty="0"/>
              <a:t>https 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바뀔것이다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4. web.xml</a:t>
            </a:r>
            <a:r>
              <a:rPr lang="ko-KR" altLang="en-US" dirty="0"/>
              <a:t>수정</a:t>
            </a:r>
            <a:r>
              <a:rPr lang="en-US" altLang="ko-KR" dirty="0"/>
              <a:t>(</a:t>
            </a:r>
            <a:r>
              <a:rPr lang="ko-KR" altLang="en-US" dirty="0"/>
              <a:t>프로젝트 에서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sz="2100" dirty="0"/>
              <a:t>&lt;security-constraint&gt;</a:t>
            </a:r>
          </a:p>
          <a:p>
            <a:pPr>
              <a:buNone/>
            </a:pPr>
            <a:r>
              <a:rPr lang="en-US" sz="2100" dirty="0"/>
              <a:t>		&lt;web-resource-collection&gt;</a:t>
            </a:r>
          </a:p>
          <a:p>
            <a:pPr>
              <a:buNone/>
            </a:pPr>
            <a:r>
              <a:rPr lang="en-US" sz="2100" dirty="0"/>
              <a:t>			&lt;web-resource-name&gt;SSL Forward&lt;/web-resource-name&gt;</a:t>
            </a:r>
          </a:p>
          <a:p>
            <a:pPr>
              <a:buNone/>
            </a:pPr>
            <a:r>
              <a:rPr lang="en-US" sz="2100" dirty="0"/>
              <a:t>			&lt;</a:t>
            </a:r>
            <a:r>
              <a:rPr lang="en-US" sz="2100" dirty="0" err="1"/>
              <a:t>url</a:t>
            </a:r>
            <a:r>
              <a:rPr lang="en-US" sz="2100" dirty="0"/>
              <a:t>-pattern&gt;/*&lt;/</a:t>
            </a:r>
            <a:r>
              <a:rPr lang="en-US" sz="2100" dirty="0" err="1"/>
              <a:t>url</a:t>
            </a:r>
            <a:r>
              <a:rPr lang="en-US" sz="2100" dirty="0"/>
              <a:t>-pattern&gt;</a:t>
            </a:r>
          </a:p>
          <a:p>
            <a:pPr>
              <a:buNone/>
            </a:pPr>
            <a:r>
              <a:rPr lang="en-US" sz="2100" dirty="0"/>
              <a:t>		&lt;/web-resource-collection&gt;</a:t>
            </a:r>
          </a:p>
          <a:p>
            <a:pPr>
              <a:buNone/>
            </a:pPr>
            <a:endParaRPr lang="en-US" sz="2100" dirty="0"/>
          </a:p>
          <a:p>
            <a:pPr>
              <a:buNone/>
            </a:pPr>
            <a:r>
              <a:rPr lang="en-US" sz="2100" dirty="0"/>
              <a:t>		&lt;user-data-constraint&gt;</a:t>
            </a:r>
          </a:p>
          <a:p>
            <a:pPr>
              <a:buNone/>
            </a:pPr>
            <a:r>
              <a:rPr lang="en-US" sz="2100" dirty="0"/>
              <a:t>			&lt;transport-			guarantee&gt;CONFIDENTIAL&lt;/transport-guarantee&gt;</a:t>
            </a:r>
          </a:p>
          <a:p>
            <a:pPr>
              <a:buNone/>
            </a:pPr>
            <a:r>
              <a:rPr lang="en-US" sz="2100" dirty="0"/>
              <a:t>		&lt;/user-data-constraint&gt;</a:t>
            </a:r>
          </a:p>
          <a:p>
            <a:pPr>
              <a:buNone/>
            </a:pPr>
            <a:r>
              <a:rPr lang="en-US" sz="2100" dirty="0"/>
              <a:t>&lt;/security-constraint&gt;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158763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스프링 기반 애플리케이션의 보안을 위한 사실상의 표준</a:t>
            </a:r>
            <a:endParaRPr lang="en-US" altLang="ko-KR" sz="2000" dirty="0"/>
          </a:p>
          <a:p>
            <a:r>
              <a:rPr lang="en-US" altLang="ko-KR" sz="2000" dirty="0"/>
              <a:t>Spring Security</a:t>
            </a:r>
            <a:r>
              <a:rPr lang="ko-KR" altLang="en-US" sz="2000" dirty="0"/>
              <a:t>는 전적으로 </a:t>
            </a:r>
            <a:r>
              <a:rPr lang="en-US" altLang="ko-KR" sz="2000" dirty="0"/>
              <a:t>Servlet Filter</a:t>
            </a:r>
            <a:r>
              <a:rPr lang="ko-KR" altLang="en-US" sz="2000" dirty="0"/>
              <a:t>를 기반으로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Filter</a:t>
            </a:r>
            <a:r>
              <a:rPr lang="ko-KR" altLang="en-US" sz="2000" dirty="0"/>
              <a:t>는 </a:t>
            </a:r>
            <a:r>
              <a:rPr lang="en-US" altLang="ko-KR" sz="2000" dirty="0"/>
              <a:t>(Servlet</a:t>
            </a:r>
            <a:r>
              <a:rPr lang="ko-KR" altLang="en-US" sz="2000" dirty="0"/>
              <a:t>과 브라우저 사이에서 주고 받는</a:t>
            </a:r>
            <a:r>
              <a:rPr lang="en-US" altLang="ko-KR" sz="2000" dirty="0"/>
              <a:t>) </a:t>
            </a:r>
            <a:r>
              <a:rPr lang="ko-KR" altLang="en-US" sz="2000" dirty="0"/>
              <a:t>요청과 응답을 가로 채고</a:t>
            </a:r>
            <a:r>
              <a:rPr lang="en-US" altLang="ko-KR" sz="2000" dirty="0"/>
              <a:t>, </a:t>
            </a:r>
            <a:r>
              <a:rPr lang="ko-KR" altLang="en-US" sz="2000" dirty="0"/>
              <a:t>해당 요청</a:t>
            </a:r>
            <a:r>
              <a:rPr lang="en-US" altLang="ko-KR" sz="2000" dirty="0"/>
              <a:t>/</a:t>
            </a:r>
            <a:r>
              <a:rPr lang="ko-KR" altLang="en-US" sz="2000" dirty="0"/>
              <a:t>응답 전후에서 필요한 처리를 할 수 있다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Spring Security</a:t>
            </a:r>
            <a:r>
              <a:rPr lang="ko-KR" altLang="en-US"/>
              <a:t>란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734481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/>
          <a:lstStyle/>
          <a:p>
            <a:r>
              <a:rPr lang="ko-KR" altLang="en-US" dirty="0"/>
              <a:t>사용자 정의가 가능한 인증 및 접근제어</a:t>
            </a:r>
            <a:r>
              <a:rPr lang="en-US" altLang="ko-KR" dirty="0"/>
              <a:t>/</a:t>
            </a:r>
            <a:r>
              <a:rPr lang="ko-KR" altLang="en-US" dirty="0"/>
              <a:t>권한 </a:t>
            </a:r>
            <a:br>
              <a:rPr lang="en-US" altLang="ko-KR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프레임워크</a:t>
            </a:r>
            <a:r>
              <a:rPr lang="en-US" altLang="ko-KR" sz="2400" dirty="0" err="1"/>
              <a:t>authientication</a:t>
            </a:r>
            <a:r>
              <a:rPr lang="en-US" altLang="ko-KR" sz="2400" dirty="0"/>
              <a:t>(</a:t>
            </a:r>
            <a:r>
              <a:rPr lang="ko-KR" altLang="en-US" sz="2400" dirty="0"/>
              <a:t>인증</a:t>
            </a:r>
            <a:r>
              <a:rPr lang="en-US" altLang="ko-KR" sz="2400" dirty="0"/>
              <a:t>): id/pw,</a:t>
            </a:r>
            <a:r>
              <a:rPr lang="ko-KR" altLang="en-US" sz="2400" dirty="0"/>
              <a:t>공인인증서 </a:t>
            </a:r>
            <a:br>
              <a:rPr lang="en-US" altLang="ko-KR" sz="2400" dirty="0"/>
            </a:br>
            <a:r>
              <a:rPr lang="en-US" altLang="ko-KR" sz="2400" dirty="0"/>
              <a:t>- authorization(</a:t>
            </a:r>
            <a:r>
              <a:rPr lang="ko-KR" altLang="en-US" sz="2400" dirty="0"/>
              <a:t>권한</a:t>
            </a:r>
            <a:r>
              <a:rPr lang="en-US" altLang="ko-KR" sz="2400" dirty="0"/>
              <a:t>): admin, user, guest </a:t>
            </a:r>
            <a:r>
              <a:rPr lang="ko-KR" altLang="en-US" sz="2400" dirty="0"/>
              <a:t>등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1904</TotalTime>
  <Words>3432</Words>
  <Application>Microsoft Office PowerPoint</Application>
  <PresentationFormat>화면 슬라이드 쇼(4:3)</PresentationFormat>
  <Paragraphs>258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HY견고딕</vt:lpstr>
      <vt:lpstr>HY헤드라인M</vt:lpstr>
      <vt:lpstr>맑은 고딕</vt:lpstr>
      <vt:lpstr>Arial</vt:lpstr>
      <vt:lpstr>Lucida Sans Unicode</vt:lpstr>
      <vt:lpstr>Verdana</vt:lpstr>
      <vt:lpstr>Wingdings 2</vt:lpstr>
      <vt:lpstr>Wingdings 3</vt:lpstr>
      <vt:lpstr>광장</vt:lpstr>
      <vt:lpstr>Office 테마</vt:lpstr>
      <vt:lpstr>1_Office 테마</vt:lpstr>
      <vt:lpstr>spring security</vt:lpstr>
      <vt:lpstr>SSL(Secure Socket Layer) 이란</vt:lpstr>
      <vt:lpstr>PowerPoint 프레젠테이션</vt:lpstr>
      <vt:lpstr>tomcat  SSL적용</vt:lpstr>
      <vt:lpstr>PowerPoint 프레젠테이션</vt:lpstr>
      <vt:lpstr>PowerPoint 프레젠테이션</vt:lpstr>
      <vt:lpstr>PowerPoint 프레젠테이션</vt:lpstr>
      <vt:lpstr>Spring Security란</vt:lpstr>
      <vt:lpstr>PowerPoint 프레젠테이션</vt:lpstr>
      <vt:lpstr>Spring Security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security-context.xml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 Join암호화</vt:lpstr>
      <vt:lpstr>Controller에서 id 반환하기</vt:lpstr>
      <vt:lpstr>PowerPoint 프레젠테이션</vt:lpstr>
      <vt:lpstr>JSP에서 id반환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kook hs</dc:creator>
  <cp:lastModifiedBy>EZHG</cp:lastModifiedBy>
  <cp:revision>117</cp:revision>
  <dcterms:created xsi:type="dcterms:W3CDTF">2021-08-27T09:07:56Z</dcterms:created>
  <dcterms:modified xsi:type="dcterms:W3CDTF">2022-03-08T04:15:13Z</dcterms:modified>
</cp:coreProperties>
</file>