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맛보기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맛보기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smtClean="0">
                <a:latin typeface="+mn-ea"/>
              </a:rPr>
              <a:t>JSP(</a:t>
            </a:r>
            <a:r>
              <a:rPr lang="en-US" altLang="ko-KR" sz="1600" b="1" smtClean="0">
                <a:latin typeface="+mn-ea"/>
              </a:rPr>
              <a:t>java server page)</a:t>
            </a:r>
            <a:r>
              <a:rPr lang="ko-KR" altLang="en-US" sz="1600" b="1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77008" y="1107832"/>
            <a:ext cx="10676792" cy="5128357"/>
            <a:chOff x="677008" y="1107832"/>
            <a:chExt cx="10676792" cy="5128357"/>
          </a:xfrm>
        </p:grpSpPr>
        <p:sp>
          <p:nvSpPr>
            <p:cNvPr id="4" name="TextBox 3"/>
            <p:cNvSpPr txBox="1"/>
            <p:nvPr/>
          </p:nvSpPr>
          <p:spPr>
            <a:xfrm>
              <a:off x="677008" y="1116906"/>
              <a:ext cx="106767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+mn-ea"/>
                </a:rPr>
                <a:t>JSP</a:t>
              </a:r>
              <a:r>
                <a:rPr lang="ko-KR" altLang="en-US" sz="1100" smtClean="0">
                  <a:latin typeface="+mn-ea"/>
                </a:rPr>
                <a:t>특징</a:t>
              </a:r>
              <a:r>
                <a:rPr lang="en-US" altLang="ko-KR" sz="1100" smtClean="0">
                  <a:latin typeface="+mn-ea"/>
                </a:rPr>
                <a:t>(jsp</a:t>
              </a:r>
              <a:r>
                <a:rPr lang="ko-KR" altLang="en-US" sz="1100" smtClean="0">
                  <a:latin typeface="+mn-ea"/>
                </a:rPr>
                <a:t>는</a:t>
              </a:r>
              <a:r>
                <a:rPr lang="en-US" altLang="ko-KR" sz="1100" smtClean="0">
                  <a:latin typeface="+mn-ea"/>
                </a:rPr>
                <a:t> </a:t>
              </a:r>
              <a:r>
                <a:rPr lang="en-US" altLang="ko-KR" sz="1100" smtClean="0">
                  <a:latin typeface="+mn-ea"/>
                </a:rPr>
                <a:t>html</a:t>
              </a:r>
              <a:r>
                <a:rPr lang="ko-KR" altLang="en-US" sz="1100" smtClean="0">
                  <a:latin typeface="+mn-ea"/>
                </a:rPr>
                <a:t>문서에 </a:t>
              </a:r>
              <a:r>
                <a:rPr lang="en-US" altLang="ko-KR" sz="1100" smtClean="0">
                  <a:latin typeface="+mn-ea"/>
                </a:rPr>
                <a:t>jsp </a:t>
              </a:r>
              <a:r>
                <a:rPr lang="ko-KR" altLang="en-US" sz="1100" smtClean="0">
                  <a:latin typeface="+mn-ea"/>
                </a:rPr>
                <a:t>코드를</a:t>
              </a:r>
              <a:r>
                <a:rPr lang="en-US" altLang="ko-KR" sz="1100" smtClean="0">
                  <a:latin typeface="+mn-ea"/>
                </a:rPr>
                <a:t> </a:t>
              </a:r>
              <a:r>
                <a:rPr lang="ko-KR" altLang="en-US" sz="1100" smtClean="0">
                  <a:latin typeface="+mn-ea"/>
                </a:rPr>
                <a:t>사용</a:t>
              </a:r>
              <a:r>
                <a:rPr lang="en-US" altLang="ko-KR" sz="1100" smtClean="0">
                  <a:latin typeface="+mn-ea"/>
                </a:rPr>
                <a:t>)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- </a:t>
              </a:r>
              <a:r>
                <a:rPr lang="ko-KR" altLang="en-US" sz="1100" dirty="0" smtClean="0">
                  <a:latin typeface="+mn-ea"/>
                </a:rPr>
                <a:t>동적 </a:t>
              </a:r>
              <a:r>
                <a:rPr lang="ko-KR" altLang="en-US" sz="1100" dirty="0" err="1" smtClean="0">
                  <a:latin typeface="+mn-ea"/>
                </a:rPr>
                <a:t>웹어플리케이션</a:t>
              </a:r>
              <a:r>
                <a:rPr lang="ko-KR" altLang="en-US" sz="1100" dirty="0" smtClean="0">
                  <a:latin typeface="+mn-ea"/>
                </a:rPr>
                <a:t> 컴포넌트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- .</a:t>
              </a:r>
              <a:r>
                <a:rPr lang="en-US" altLang="ko-KR" sz="1100" dirty="0" err="1" smtClean="0">
                  <a:latin typeface="+mn-ea"/>
                </a:rPr>
                <a:t>jsp</a:t>
              </a:r>
              <a:r>
                <a:rPr lang="en-US" altLang="ko-KR" sz="1100" dirty="0" smtClean="0">
                  <a:latin typeface="+mn-ea"/>
                </a:rPr>
                <a:t> </a:t>
              </a:r>
              <a:r>
                <a:rPr lang="ko-KR" altLang="en-US" sz="1100" dirty="0" err="1" smtClean="0">
                  <a:latin typeface="+mn-ea"/>
                </a:rPr>
                <a:t>확장자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 smtClean="0">
                  <a:latin typeface="+mn-ea"/>
                </a:rPr>
                <a:t> - </a:t>
              </a:r>
              <a:r>
                <a:rPr lang="ko-KR" altLang="en-US" sz="1100" dirty="0" smtClean="0">
                  <a:latin typeface="+mn-ea"/>
                </a:rPr>
                <a:t>클라이언트의 요청에 동적으로 작동하고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응답은 </a:t>
              </a:r>
              <a:r>
                <a:rPr lang="en-US" altLang="ko-KR" sz="1100" dirty="0" smtClean="0">
                  <a:latin typeface="+mn-ea"/>
                </a:rPr>
                <a:t>html</a:t>
              </a:r>
              <a:r>
                <a:rPr lang="ko-KR" altLang="en-US" sz="1100" dirty="0" smtClean="0">
                  <a:latin typeface="+mn-ea"/>
                </a:rPr>
                <a:t>을 이용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- </a:t>
              </a:r>
              <a:r>
                <a:rPr lang="en-US" altLang="ko-KR" sz="1100" dirty="0" err="1" smtClean="0">
                  <a:latin typeface="+mn-ea"/>
                </a:rPr>
                <a:t>jsp</a:t>
              </a:r>
              <a:r>
                <a:rPr lang="ko-KR" altLang="en-US" sz="1100" smtClean="0">
                  <a:latin typeface="+mn-ea"/>
                </a:rPr>
                <a:t>는 </a:t>
              </a:r>
              <a:r>
                <a:rPr lang="ko-KR" altLang="en-US" sz="1100" smtClean="0">
                  <a:latin typeface="+mn-ea"/>
                </a:rPr>
                <a:t>서블릿</a:t>
              </a:r>
              <a:r>
                <a:rPr lang="en-US" altLang="ko-KR" sz="1100" smtClean="0">
                  <a:latin typeface="+mn-ea"/>
                </a:rPr>
                <a:t>(java</a:t>
              </a:r>
              <a:r>
                <a:rPr lang="ko-KR" altLang="en-US" sz="1100" smtClean="0">
                  <a:latin typeface="+mn-ea"/>
                </a:rPr>
                <a:t>에 </a:t>
              </a:r>
              <a:r>
                <a:rPr lang="en-US" altLang="ko-KR" sz="1100" smtClean="0">
                  <a:latin typeface="+mn-ea"/>
                </a:rPr>
                <a:t>html</a:t>
              </a:r>
              <a:r>
                <a:rPr lang="ko-KR" altLang="en-US" sz="1100" smtClean="0">
                  <a:latin typeface="+mn-ea"/>
                </a:rPr>
                <a:t>코드를 사용</a:t>
              </a:r>
              <a:r>
                <a:rPr lang="en-US" altLang="ko-KR" sz="1100" smtClean="0">
                  <a:latin typeface="+mn-ea"/>
                </a:rPr>
                <a:t>)</a:t>
              </a:r>
              <a:r>
                <a:rPr lang="ko-KR" altLang="en-US" sz="1100" smtClean="0">
                  <a:latin typeface="+mn-ea"/>
                </a:rPr>
                <a:t>으로 </a:t>
              </a:r>
              <a:r>
                <a:rPr lang="ko-KR" altLang="en-US" sz="1100" dirty="0" smtClean="0">
                  <a:latin typeface="+mn-ea"/>
                </a:rPr>
                <a:t>변환되어 실행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- MVC</a:t>
              </a:r>
              <a:r>
                <a:rPr lang="ko-KR" altLang="en-US" sz="1100" dirty="0" smtClean="0">
                  <a:latin typeface="+mn-ea"/>
                </a:rPr>
                <a:t>패턴에서 </a:t>
              </a:r>
              <a:r>
                <a:rPr lang="en-US" altLang="ko-KR" sz="1100" dirty="0" smtClean="0">
                  <a:latin typeface="+mn-ea"/>
                </a:rPr>
                <a:t>View</a:t>
              </a:r>
              <a:r>
                <a:rPr lang="ko-KR" altLang="en-US" sz="1100" dirty="0" smtClean="0">
                  <a:latin typeface="+mn-ea"/>
                </a:rPr>
                <a:t>로 이용됨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77008" y="1107832"/>
              <a:ext cx="10676792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10" y="2537851"/>
              <a:ext cx="4362202" cy="3698338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5289977" y="2497015"/>
              <a:ext cx="5586107" cy="3739174"/>
              <a:chOff x="5289977" y="2497015"/>
              <a:chExt cx="5586107" cy="3739174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710852" y="2497015"/>
                <a:ext cx="1582616" cy="1582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Controller</a:t>
                </a:r>
                <a:endParaRPr lang="en-US" altLang="ko-KR" sz="1600" dirty="0"/>
              </a:p>
              <a:p>
                <a:pPr algn="ctr"/>
                <a:r>
                  <a:rPr lang="en-US" altLang="ko-KR" sz="1600" dirty="0"/>
                  <a:t>(</a:t>
                </a:r>
                <a:r>
                  <a:rPr lang="en-US" altLang="ko-KR" sz="1600" dirty="0" smtClean="0"/>
                  <a:t>servlet</a:t>
                </a:r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28236" y="4501173"/>
                <a:ext cx="1582616" cy="1582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View</a:t>
                </a:r>
              </a:p>
              <a:p>
                <a:pPr algn="ctr"/>
                <a:r>
                  <a:rPr lang="en-US" altLang="ko-KR" sz="1600" dirty="0" smtClean="0"/>
                  <a:t>(JSP)</a:t>
                </a:r>
                <a:endParaRPr lang="ko-KR" altLang="en-US" sz="1600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9293468" y="4653573"/>
                <a:ext cx="1582616" cy="1582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Model</a:t>
                </a:r>
                <a:endParaRPr lang="en-US" altLang="ko-KR" sz="1600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H="1">
                <a:off x="7499838" y="4011735"/>
                <a:ext cx="367870" cy="489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9032513" y="4061069"/>
                <a:ext cx="375256" cy="472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460023" y="5356958"/>
                <a:ext cx="4761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89977" y="5069679"/>
                <a:ext cx="8352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+mn-ea"/>
                  </a:rPr>
                  <a:t>response</a:t>
                </a: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>
                <a:off x="5476054" y="3443166"/>
                <a:ext cx="20237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070311" y="3151325"/>
                <a:ext cx="8352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atin typeface="+mn-ea"/>
                  </a:rPr>
                  <a:t>request</a:t>
                </a:r>
              </a:p>
            </p:txBody>
          </p:sp>
          <p:cxnSp>
            <p:nvCxnSpPr>
              <p:cNvPr id="43" name="직선 화살표 연결선 42"/>
              <p:cNvCxnSpPr/>
              <p:nvPr/>
            </p:nvCxnSpPr>
            <p:spPr>
              <a:xfrm flipH="1" flipV="1">
                <a:off x="9108831" y="4011735"/>
                <a:ext cx="395651" cy="48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4976" y="1984528"/>
            <a:ext cx="3415495" cy="32723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226" y="1984528"/>
            <a:ext cx="4502727" cy="26055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008" y="17330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279" y="2564820"/>
            <a:ext cx="3033012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87612" y="2598522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69090" y="4918351"/>
            <a:ext cx="704850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697201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9815" y="1978329"/>
            <a:ext cx="3246345" cy="46385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5528" y="1978329"/>
            <a:ext cx="3259358" cy="465157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184055" y="4377058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930481" y="4303316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7598" y="1978329"/>
            <a:ext cx="3187795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697201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2017803"/>
            <a:ext cx="5163967" cy="26449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7950" y="2019505"/>
            <a:ext cx="4305300" cy="19907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949698" y="3364333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60389" y="5165124"/>
            <a:ext cx="409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WebContent</a:t>
            </a:r>
            <a:r>
              <a:rPr lang="ko-KR" altLang="en-US" smtClean="0"/>
              <a:t>가 </a:t>
            </a:r>
            <a:r>
              <a:rPr lang="en-US" altLang="ko-KR" smtClean="0"/>
              <a:t>webapp</a:t>
            </a:r>
            <a:r>
              <a:rPr lang="ko-KR" altLang="en-US" smtClean="0"/>
              <a:t>폴더로 변경됨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56639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6691" y="1828006"/>
            <a:ext cx="5541818" cy="47782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7990" y="1828006"/>
            <a:ext cx="3429000" cy="10668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775609" y="2371275"/>
            <a:ext cx="5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아키텍처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090246" y="1911802"/>
            <a:ext cx="9750670" cy="932266"/>
            <a:chOff x="1090246" y="1911802"/>
            <a:chExt cx="9750670" cy="932266"/>
          </a:xfrm>
        </p:grpSpPr>
        <p:sp>
          <p:nvSpPr>
            <p:cNvPr id="4" name="직사각형 3"/>
            <p:cNvSpPr/>
            <p:nvPr/>
          </p:nvSpPr>
          <p:spPr>
            <a:xfrm>
              <a:off x="1090246" y="1920876"/>
              <a:ext cx="2391508" cy="923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r>
                <a:rPr lang="en-US" altLang="ko-KR" dirty="0" err="1" smtClean="0"/>
                <a:t>jsp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file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err="1"/>
                <a:t>helloworld.jsp</a:t>
              </a:r>
              <a:r>
                <a:rPr lang="en-US" altLang="ko-KR" dirty="0" smtClean="0"/>
                <a:t>) 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43450" y="1920876"/>
              <a:ext cx="2388577" cy="923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Java file</a:t>
              </a:r>
            </a:p>
            <a:p>
              <a:pPr algn="ctr"/>
              <a:r>
                <a:rPr lang="en-US" altLang="ko-KR" dirty="0" smtClean="0"/>
                <a:t>(helloworld_jsp.java) 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93723" y="1911802"/>
              <a:ext cx="2447193" cy="923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 file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en-US" altLang="ko-KR" dirty="0" err="1" smtClean="0"/>
                <a:t>helloworld_jsp.class</a:t>
              </a:r>
              <a:r>
                <a:rPr lang="en-US" altLang="ko-KR" dirty="0" smtClean="0"/>
                <a:t>) 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6219" y="1982362"/>
              <a:ext cx="1261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Java</a:t>
              </a:r>
              <a:r>
                <a:rPr lang="ko-KR" altLang="en-US" sz="1000" smtClean="0">
                  <a:latin typeface="+mn-ea"/>
                </a:rPr>
                <a:t>파일로 변환</a:t>
              </a:r>
              <a:r>
                <a:rPr lang="en-US" altLang="ko-KR" sz="1000" smtClean="0">
                  <a:latin typeface="+mn-ea"/>
                </a:rPr>
                <a:t/>
              </a:r>
              <a:br>
                <a:rPr lang="en-US" altLang="ko-KR" sz="1000" smtClean="0">
                  <a:latin typeface="+mn-ea"/>
                </a:rPr>
              </a:br>
              <a:r>
                <a:rPr lang="en-US" altLang="ko-KR" sz="1000" smtClean="0">
                  <a:latin typeface="+mn-ea"/>
                </a:rPr>
                <a:t>(servlet</a:t>
              </a:r>
              <a:r>
                <a:rPr lang="ko-KR" altLang="en-US" sz="1000" smtClean="0">
                  <a:latin typeface="+mn-ea"/>
                </a:rPr>
                <a:t>으로 변환</a:t>
              </a:r>
              <a:r>
                <a:rPr lang="en-US" altLang="ko-KR" sz="1000" smtClean="0">
                  <a:latin typeface="+mn-ea"/>
                </a:rPr>
                <a:t>)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2027" y="2099312"/>
              <a:ext cx="1261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+mn-ea"/>
                </a:rPr>
                <a:t>컴파일</a:t>
              </a:r>
              <a:endParaRPr lang="en-US" altLang="ko-KR" sz="1000" dirty="0" smtClean="0">
                <a:latin typeface="+mn-ea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540181" y="2382472"/>
              <a:ext cx="117377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175988" y="2373398"/>
              <a:ext cx="117377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77008" y="1494970"/>
            <a:ext cx="1067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ko-KR" altLang="en-US" sz="1100" dirty="0" smtClean="0">
                <a:latin typeface="+mn-ea"/>
              </a:rPr>
              <a:t>아키텍처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3426189"/>
            <a:ext cx="1067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2) </a:t>
            </a:r>
            <a:r>
              <a:rPr lang="ko-KR" altLang="en-US" sz="1100" dirty="0" smtClean="0">
                <a:latin typeface="+mn-ea"/>
              </a:rPr>
              <a:t>생성 파일 위치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246" y="3845690"/>
            <a:ext cx="7848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174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330</cp:revision>
  <dcterms:created xsi:type="dcterms:W3CDTF">2014-12-01T08:37:15Z</dcterms:created>
  <dcterms:modified xsi:type="dcterms:W3CDTF">2021-11-02T07:18:36Z</dcterms:modified>
</cp:coreProperties>
</file>