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맛보기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맛보기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web.xml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서블릿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맵핑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어노테이션을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이용한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서블릿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맵핑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637680" y="2128122"/>
            <a:ext cx="10840915" cy="2060425"/>
          </a:xfrm>
          <a:prstGeom prst="roundRect">
            <a:avLst>
              <a:gd name="adj" fmla="val 5120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web.xml</a:t>
            </a:r>
            <a:r>
              <a:rPr lang="ko-KR" altLang="en-US" sz="1600" b="1" dirty="0">
                <a:latin typeface="+mn-ea"/>
              </a:rPr>
              <a:t>에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2098" y="2499876"/>
            <a:ext cx="1067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기존 경로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: http://localhost:8181/helloworld/servlet/com.javalec.ex.HelloWorld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6807" y="3337464"/>
            <a:ext cx="719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URL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맵핑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경로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http://localhost:8181/helloworld/HWorld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709096" y="2899986"/>
            <a:ext cx="414571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38593" y="3737574"/>
            <a:ext cx="901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7521677" y="3008676"/>
            <a:ext cx="432620" cy="324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680" y="1116906"/>
            <a:ext cx="107161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너무 길고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보안에 노출되어 있는 경로를 간단하게 </a:t>
            </a:r>
            <a:r>
              <a:rPr lang="ko-KR" altLang="en-US" sz="1100" dirty="0" err="1" smtClean="0">
                <a:latin typeface="+mn-ea"/>
              </a:rPr>
              <a:t>맵핑하는</a:t>
            </a:r>
            <a:r>
              <a:rPr lang="ko-KR" altLang="en-US" sz="1100" dirty="0" smtClean="0">
                <a:latin typeface="+mn-ea"/>
              </a:rPr>
              <a:t>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9234" y="4744623"/>
            <a:ext cx="9960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helloworld</a:t>
            </a:r>
            <a:r>
              <a:rPr lang="ko-KR" altLang="en-US" dirty="0" smtClean="0"/>
              <a:t>는 프로젝트이름으로 </a:t>
            </a:r>
            <a:r>
              <a:rPr lang="en-US" altLang="ko-KR" dirty="0" err="1" smtClean="0"/>
              <a:t>contextPath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en-US" altLang="ko-KR" smtClean="0"/>
              <a:t>//Servlet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servlet</a:t>
            </a:r>
            <a:r>
              <a:rPr lang="ko-KR" altLang="en-US" dirty="0" err="1" smtClean="0"/>
              <a:t>폴더밑에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패키지경로</a:t>
            </a:r>
            <a:r>
              <a:rPr lang="en-US" altLang="ko-KR" dirty="0" smtClean="0"/>
              <a:t>+</a:t>
            </a:r>
            <a:r>
              <a:rPr lang="ko-KR" altLang="en-US" dirty="0" smtClean="0"/>
              <a:t>클래스명으로 지정됨</a:t>
            </a:r>
            <a:r>
              <a:rPr lang="en-US" altLang="ko-KR" dirty="0" smtClean="0"/>
              <a:t>—</a:t>
            </a:r>
            <a:r>
              <a:rPr lang="ko-KR" altLang="en-US" dirty="0" err="1" smtClean="0"/>
              <a:t>긴부분을</a:t>
            </a:r>
            <a:r>
              <a:rPr lang="ko-KR" altLang="en-US" dirty="0" smtClean="0"/>
              <a:t> </a:t>
            </a:r>
            <a:r>
              <a:rPr lang="ko-KR" altLang="en-US" smtClean="0"/>
              <a:t>간단하게 </a:t>
            </a:r>
            <a:r>
              <a:rPr lang="ko-KR" altLang="en-US" smtClean="0"/>
              <a:t>매핑함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 파일은 </a:t>
            </a:r>
            <a:r>
              <a:rPr lang="en-US" altLang="ko-KR" smtClean="0"/>
              <a:t>src.main.java</a:t>
            </a:r>
            <a:r>
              <a:rPr lang="ko-KR" altLang="en-US" smtClean="0"/>
              <a:t>밑에 패키지를 거쳐 </a:t>
            </a:r>
            <a:r>
              <a:rPr lang="en-US" altLang="ko-KR" smtClean="0"/>
              <a:t>class</a:t>
            </a:r>
            <a:r>
              <a:rPr lang="ko-KR" altLang="en-US" smtClean="0"/>
              <a:t>가 있음</a:t>
            </a:r>
            <a:endParaRPr lang="en-US" altLang="ko-KR" dirty="0" smtClean="0"/>
          </a:p>
          <a:p>
            <a:r>
              <a:rPr lang="en-US" altLang="ko-KR" dirty="0" smtClean="0"/>
              <a:t>Servlet/</a:t>
            </a:r>
            <a:r>
              <a:rPr lang="en-US" altLang="ko-KR" dirty="0" err="1" smtClean="0"/>
              <a:t>com.javalec.ex.HelloWorld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HWorld</a:t>
            </a:r>
            <a:r>
              <a:rPr lang="ko-KR" altLang="en-US" dirty="0" smtClean="0"/>
              <a:t>로 매핑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8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web.xml</a:t>
            </a:r>
            <a:r>
              <a:rPr lang="ko-KR" altLang="en-US" sz="1600" b="1" dirty="0">
                <a:latin typeface="+mn-ea"/>
              </a:rPr>
              <a:t>에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008" y="1309953"/>
            <a:ext cx="6745432" cy="406111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59148" y="3836239"/>
            <a:ext cx="744955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48503" y="3705819"/>
            <a:ext cx="3973937" cy="14954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846142" y="3200716"/>
            <a:ext cx="3507658" cy="200054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&lt;servlet-name&gt;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임의의 이름을 만들어 줍니다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&lt;</a:t>
            </a:r>
            <a:r>
              <a:rPr lang="en-US" altLang="ko-KR" sz="1200" b="1" dirty="0" smtClean="0">
                <a:latin typeface="+mn-ea"/>
              </a:rPr>
              <a:t>servlet-class&gt;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: </a:t>
            </a:r>
            <a:r>
              <a:rPr lang="ko-KR" altLang="en-US" sz="1100" dirty="0" err="1" smtClean="0">
                <a:latin typeface="+mn-ea"/>
              </a:rPr>
              <a:t>매핑할</a:t>
            </a:r>
            <a:r>
              <a:rPr lang="ko-KR" altLang="en-US" sz="1100" dirty="0" smtClean="0">
                <a:latin typeface="+mn-ea"/>
              </a:rPr>
              <a:t> 클래스 파일명을 </a:t>
            </a:r>
            <a:r>
              <a:rPr lang="ko-KR" altLang="en-US" sz="1100" dirty="0" err="1" smtClean="0">
                <a:latin typeface="+mn-ea"/>
              </a:rPr>
              <a:t>패키지명을</a:t>
            </a:r>
            <a:r>
              <a:rPr lang="ko-KR" altLang="en-US" sz="1100" dirty="0" smtClean="0">
                <a:latin typeface="+mn-ea"/>
              </a:rPr>
              <a:t> 포함하여 정확하게 입력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&lt;</a:t>
            </a:r>
            <a:r>
              <a:rPr lang="en-US" altLang="ko-KR" sz="1200" b="1" dirty="0" err="1" smtClean="0">
                <a:latin typeface="+mn-ea"/>
              </a:rPr>
              <a:t>url</a:t>
            </a:r>
            <a:r>
              <a:rPr lang="en-US" altLang="ko-KR" sz="1200" b="1" dirty="0" smtClean="0">
                <a:latin typeface="+mn-ea"/>
              </a:rPr>
              <a:t>-pattern&gt;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: </a:t>
            </a:r>
            <a:r>
              <a:rPr lang="en-US" altLang="ko-KR" sz="1100" dirty="0" smtClean="0">
                <a:latin typeface="+mn-ea"/>
              </a:rPr>
              <a:t>servlet-class</a:t>
            </a:r>
            <a:r>
              <a:rPr lang="ko-KR" altLang="en-US" sz="1100" dirty="0" smtClean="0">
                <a:latin typeface="+mn-ea"/>
              </a:rPr>
              <a:t>의 클래스를 </a:t>
            </a:r>
            <a:r>
              <a:rPr lang="ko-KR" altLang="en-US" sz="1100" dirty="0" err="1" smtClean="0">
                <a:latin typeface="+mn-ea"/>
              </a:rPr>
              <a:t>매핑할</a:t>
            </a:r>
            <a:r>
              <a:rPr lang="ko-KR" altLang="en-US" sz="1100" dirty="0" smtClean="0">
                <a:latin typeface="+mn-ea"/>
              </a:rPr>
              <a:t> 임의의 이름을 입력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주위할</a:t>
            </a:r>
            <a:r>
              <a:rPr lang="ko-KR" altLang="en-US" sz="1100" dirty="0" smtClean="0">
                <a:latin typeface="+mn-ea"/>
              </a:rPr>
              <a:t> 점은 </a:t>
            </a:r>
            <a:r>
              <a:rPr lang="en-US" altLang="ko-KR" sz="1100" dirty="0" smtClean="0">
                <a:latin typeface="+mn-ea"/>
              </a:rPr>
              <a:t>‘/’</a:t>
            </a:r>
            <a:r>
              <a:rPr lang="ko-KR" altLang="en-US" sz="1100" dirty="0" smtClean="0">
                <a:latin typeface="+mn-ea"/>
              </a:rPr>
              <a:t>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시작해야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008" y="5708024"/>
            <a:ext cx="4676775" cy="6000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570543" y="5968733"/>
            <a:ext cx="2185381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8163" y="2831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/>
              <a:t>xsi:schemaLocation=</a:t>
            </a:r>
            <a:r>
              <a:rPr lang="en-US" altLang="ko-KR" sz="1600" i="1"/>
              <a:t>"http://xmlns.jcp.org/xml/ns/javaee;http://xmlns.jcp.org/xml/ns/javaee/web-app_4_0.xsd" </a:t>
            </a:r>
            <a:r>
              <a:rPr lang="en-US" altLang="ko-KR" sz="1600" i="1" smtClean="0"/>
              <a:t/>
            </a:r>
            <a:br>
              <a:rPr lang="en-US" altLang="ko-KR" sz="1600" i="1" smtClean="0"/>
            </a:br>
            <a:r>
              <a:rPr lang="en-US" altLang="ko-KR" sz="1600" i="1" smtClean="0"/>
              <a:t>(</a:t>
            </a:r>
            <a:r>
              <a:rPr lang="ko-KR" altLang="en-US" sz="1600" i="1" smtClean="0"/>
              <a:t>에러시 </a:t>
            </a:r>
            <a:r>
              <a:rPr lang="en-US" altLang="ko-KR" sz="1600" i="1" smtClean="0"/>
              <a:t>; </a:t>
            </a:r>
            <a:r>
              <a:rPr lang="ko-KR" altLang="en-US" sz="1600" i="1" smtClean="0"/>
              <a:t>추가</a:t>
            </a:r>
            <a:r>
              <a:rPr lang="en-US" altLang="ko-KR" sz="1600" i="1" smtClean="0"/>
              <a:t>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145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008" y="1280920"/>
            <a:ext cx="3306198" cy="41957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어노테이션을</a:t>
            </a:r>
            <a:r>
              <a:rPr lang="ko-KR" altLang="en-US" sz="1600" b="1" dirty="0">
                <a:latin typeface="+mn-ea"/>
              </a:rPr>
              <a:t> 이용한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9045" y="2371233"/>
            <a:ext cx="1708516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38817" y="2354749"/>
            <a:ext cx="3507658" cy="44627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@</a:t>
            </a:r>
            <a:r>
              <a:rPr lang="en-US" altLang="ko-KR" sz="1200" b="1" dirty="0" err="1" smtClean="0">
                <a:latin typeface="+mn-ea"/>
              </a:rPr>
              <a:t>WebServlet</a:t>
            </a:r>
            <a:r>
              <a:rPr lang="en-US" altLang="ko-KR" sz="1200" b="1" dirty="0" smtClean="0">
                <a:latin typeface="+mn-ea"/>
              </a:rPr>
              <a:t>(“</a:t>
            </a:r>
            <a:r>
              <a:rPr lang="en-US" altLang="ko-KR" sz="1200" b="1" dirty="0" err="1" smtClean="0">
                <a:latin typeface="+mn-ea"/>
              </a:rPr>
              <a:t>HWorld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맵핑명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HWorld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소스에 직접 입력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5578" y="1291809"/>
            <a:ext cx="3654136" cy="5541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57638" y="1529572"/>
            <a:ext cx="2175549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68562" y="3378781"/>
            <a:ext cx="5177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webServlet</a:t>
            </a:r>
            <a:r>
              <a:rPr lang="ko-KR" altLang="en-US" smtClean="0"/>
              <a:t>어노테이션 만들기는 </a:t>
            </a:r>
            <a:r>
              <a:rPr lang="en-US" altLang="ko-KR" smtClean="0"/>
              <a:t>servlet</a:t>
            </a:r>
            <a:r>
              <a:rPr lang="ko-KR" altLang="en-US" smtClean="0"/>
              <a:t>만들기시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이클립스 제공 </a:t>
            </a:r>
            <a:r>
              <a:rPr lang="en-US" altLang="ko-KR" smtClean="0"/>
              <a:t>UI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특징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동적 </a:t>
            </a:r>
            <a:r>
              <a:rPr lang="ko-KR" altLang="en-US" sz="1100" dirty="0" err="1" smtClean="0">
                <a:latin typeface="+mn-ea"/>
              </a:rPr>
              <a:t>웹어플리케이션</a:t>
            </a:r>
            <a:r>
              <a:rPr lang="ko-KR" altLang="en-US" sz="1100" dirty="0" smtClean="0">
                <a:latin typeface="+mn-ea"/>
              </a:rPr>
              <a:t> 컴포넌트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- .java </a:t>
            </a:r>
            <a:r>
              <a:rPr lang="ko-KR" altLang="en-US" sz="1100" dirty="0" err="1" smtClean="0">
                <a:latin typeface="+mn-ea"/>
              </a:rPr>
              <a:t>확장자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클라이언트의 요청에 동적으로 작동하고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응답은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을 이용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- java thread</a:t>
            </a:r>
            <a:r>
              <a:rPr lang="ko-KR" altLang="en-US" sz="1100" dirty="0" smtClean="0">
                <a:latin typeface="+mn-ea"/>
              </a:rPr>
              <a:t>이용하여 동작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- MVC</a:t>
            </a:r>
            <a:r>
              <a:rPr lang="ko-KR" altLang="en-US" sz="1100" dirty="0" smtClean="0">
                <a:latin typeface="+mn-ea"/>
              </a:rPr>
              <a:t>패턴에서 </a:t>
            </a:r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로 이용됨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710" y="2537851"/>
            <a:ext cx="4362202" cy="369833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89977" y="5069679"/>
            <a:ext cx="835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460023" y="2497015"/>
            <a:ext cx="5416061" cy="3739174"/>
            <a:chOff x="5460023" y="2497015"/>
            <a:chExt cx="5416061" cy="3739174"/>
          </a:xfrm>
        </p:grpSpPr>
        <p:sp>
          <p:nvSpPr>
            <p:cNvPr id="6" name="타원 5"/>
            <p:cNvSpPr/>
            <p:nvPr/>
          </p:nvSpPr>
          <p:spPr>
            <a:xfrm>
              <a:off x="7710852" y="2497015"/>
              <a:ext cx="1582616" cy="1582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Controller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en-US" altLang="ko-KR" sz="1600" dirty="0" smtClean="0"/>
                <a:t>servlet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28236" y="4501173"/>
              <a:ext cx="1582616" cy="1582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View</a:t>
              </a:r>
            </a:p>
            <a:p>
              <a:pPr algn="ctr"/>
              <a:r>
                <a:rPr lang="en-US" altLang="ko-KR" sz="1600" dirty="0" smtClean="0"/>
                <a:t>(JSP)</a:t>
              </a:r>
              <a:endParaRPr lang="ko-KR" altLang="en-US" sz="16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293468" y="4653573"/>
              <a:ext cx="1582616" cy="1582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Model</a:t>
              </a:r>
              <a:endParaRPr lang="en-US" altLang="ko-KR" sz="16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7499838" y="4011735"/>
              <a:ext cx="367870" cy="489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9032513" y="4061069"/>
              <a:ext cx="375256" cy="472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5460023" y="5356958"/>
              <a:ext cx="476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5476054" y="3443166"/>
              <a:ext cx="2023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70311" y="3151325"/>
              <a:ext cx="835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request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9108831" y="4011735"/>
              <a:ext cx="395651" cy="489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4976" y="1957629"/>
            <a:ext cx="3415495" cy="3272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226" y="1957629"/>
            <a:ext cx="4502727" cy="26055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733062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6279" y="2537921"/>
            <a:ext cx="3033012" cy="298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87612" y="2571623"/>
            <a:ext cx="1340826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69090" y="4891452"/>
            <a:ext cx="704850" cy="226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008" y="1338609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9472" y="1619737"/>
            <a:ext cx="3246345" cy="46385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1906" y="1597426"/>
            <a:ext cx="3259358" cy="465157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4185611" y="4018466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930481" y="3944724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426" y="1619737"/>
            <a:ext cx="3187795" cy="46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487" y="1651076"/>
            <a:ext cx="5289917" cy="4140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7707" y="1651076"/>
            <a:ext cx="4148492" cy="3030682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6295763" y="3165612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51127" y="3032581"/>
            <a:ext cx="1340826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468458" y="4240059"/>
            <a:ext cx="851388" cy="340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730" y="1651076"/>
            <a:ext cx="4148492" cy="39280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40776" y="4053254"/>
            <a:ext cx="758341" cy="316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92568" y="3248231"/>
            <a:ext cx="571501" cy="207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35703" y="4352194"/>
            <a:ext cx="526444" cy="2110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6902" y="5155224"/>
            <a:ext cx="851760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8062" y="1651076"/>
            <a:ext cx="4124876" cy="390446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5205517" y="3543681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184720" y="5160055"/>
            <a:ext cx="851760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0056" y="1651076"/>
            <a:ext cx="8399318" cy="48231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3251" y="4927620"/>
            <a:ext cx="1926434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Servlet</a:t>
            </a:r>
            <a:r>
              <a:rPr lang="ko-KR" altLang="en-US" sz="1100" dirty="0" smtClean="0">
                <a:latin typeface="+mn-ea"/>
              </a:rPr>
              <a:t>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101" y="1629207"/>
            <a:ext cx="5940136" cy="49097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1649" y="1642284"/>
            <a:ext cx="3636688" cy="444339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007939" y="3754697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3894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Servlet</a:t>
            </a:r>
            <a:r>
              <a:rPr lang="ko-KR" altLang="en-US" sz="1100" dirty="0" smtClean="0">
                <a:latin typeface="+mn-ea"/>
              </a:rPr>
              <a:t>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556" y="1680808"/>
            <a:ext cx="3526612" cy="5038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9556" y="2618953"/>
            <a:ext cx="4187851" cy="19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296</Words>
  <Application>Microsoft Office PowerPoint</Application>
  <PresentationFormat>와이드스크린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384</cp:revision>
  <dcterms:created xsi:type="dcterms:W3CDTF">2014-12-01T08:37:15Z</dcterms:created>
  <dcterms:modified xsi:type="dcterms:W3CDTF">2021-11-02T08:20:14Z</dcterms:modified>
</cp:coreProperties>
</file>