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작동 순서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라이프사이클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생명주기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선처리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후처리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작동 순서</a:t>
            </a:r>
            <a:r>
              <a:rPr lang="en-US" altLang="ko-KR" sz="1600" b="1" dirty="0" smtClean="0">
                <a:latin typeface="+mn-ea"/>
              </a:rPr>
              <a:t>(servlet</a:t>
            </a:r>
            <a:r>
              <a:rPr lang="ko-KR" altLang="en-US" sz="1600" b="1" dirty="0" smtClean="0">
                <a:latin typeface="+mn-ea"/>
              </a:rPr>
              <a:t>으로 작성한 </a:t>
            </a:r>
            <a:r>
              <a:rPr lang="en-US" altLang="ko-KR" sz="1600" b="1" dirty="0" smtClean="0">
                <a:latin typeface="+mn-ea"/>
              </a:rPr>
              <a:t>java</a:t>
            </a:r>
            <a:r>
              <a:rPr lang="ko-KR" altLang="en-US" sz="1600" b="1" dirty="0" smtClean="0">
                <a:latin typeface="+mn-ea"/>
              </a:rPr>
              <a:t>프로그램</a:t>
            </a:r>
            <a:r>
              <a:rPr lang="en-US" altLang="ko-KR" sz="1600" b="1" dirty="0" smtClean="0">
                <a:latin typeface="+mn-ea"/>
              </a:rPr>
              <a:t>--</a:t>
            </a:r>
            <a:r>
              <a:rPr lang="en-US" altLang="ko-KR" sz="1600" b="1" dirty="0" err="1" smtClean="0">
                <a:latin typeface="+mn-ea"/>
              </a:rPr>
              <a:t>HttpServlet</a:t>
            </a:r>
            <a:r>
              <a:rPr lang="ko-KR" altLang="en-US" sz="1600" b="1" dirty="0" smtClean="0">
                <a:latin typeface="+mn-ea"/>
              </a:rPr>
              <a:t>을 상속한 클래스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클라이언트에서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요청이 들어 오면 서버에서는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컨테이너를 만들고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요청이 있을 때마다 </a:t>
            </a:r>
            <a:r>
              <a:rPr lang="ko-KR" altLang="en-US" sz="1100" dirty="0" err="1" smtClean="0">
                <a:latin typeface="+mn-ea"/>
              </a:rPr>
              <a:t>스레드가</a:t>
            </a:r>
            <a:r>
              <a:rPr lang="ko-KR" altLang="en-US" sz="1100" dirty="0" smtClean="0">
                <a:latin typeface="+mn-ea"/>
              </a:rPr>
              <a:t> 생성 됩니다</a:t>
            </a:r>
            <a:r>
              <a:rPr lang="en-US" altLang="ko-KR" sz="110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8905" y="2155390"/>
            <a:ext cx="10319339" cy="2325551"/>
            <a:chOff x="728905" y="2155390"/>
            <a:chExt cx="10319339" cy="2325551"/>
          </a:xfrm>
        </p:grpSpPr>
        <p:sp>
          <p:nvSpPr>
            <p:cNvPr id="10" name="직사각형 9"/>
            <p:cNvSpPr/>
            <p:nvPr/>
          </p:nvSpPr>
          <p:spPr>
            <a:xfrm>
              <a:off x="728905" y="2703431"/>
              <a:ext cx="1559168" cy="1229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+mn-ea"/>
                </a:rPr>
                <a:t>웹브라우저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75576" y="2703431"/>
              <a:ext cx="1559168" cy="1229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+mn-ea"/>
                </a:rPr>
                <a:t>웹서버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22246" y="2703431"/>
              <a:ext cx="2545234" cy="1229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+mn-ea"/>
                </a:rPr>
                <a:t>웹어플리케이션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ko-KR" altLang="en-US" dirty="0" smtClean="0">
                  <a:latin typeface="+mn-ea"/>
                </a:rPr>
                <a:t>서버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44398" y="2155390"/>
              <a:ext cx="2603846" cy="2325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Servlet </a:t>
              </a:r>
              <a:r>
                <a:rPr lang="ko-KR" altLang="en-US" dirty="0" smtClean="0">
                  <a:latin typeface="+mn-ea"/>
                </a:rPr>
                <a:t>컨테이너</a:t>
              </a:r>
              <a:endParaRPr lang="en-US" altLang="ko-KR" dirty="0" smtClean="0">
                <a:latin typeface="+mn-ea"/>
              </a:endParaRPr>
            </a:p>
            <a:p>
              <a:pPr algn="ctr"/>
              <a:r>
                <a:rPr lang="en-US" altLang="ko-KR" sz="1100" dirty="0" smtClean="0">
                  <a:latin typeface="+mn-ea"/>
                </a:rPr>
                <a:t>1) </a:t>
              </a:r>
              <a:r>
                <a:rPr lang="ko-KR" altLang="en-US" sz="1100" dirty="0" err="1" smtClean="0">
                  <a:latin typeface="+mn-ea"/>
                </a:rPr>
                <a:t>스레드</a:t>
              </a:r>
              <a:r>
                <a:rPr lang="ko-KR" altLang="en-US" sz="1100" dirty="0" smtClean="0">
                  <a:latin typeface="+mn-ea"/>
                </a:rPr>
                <a:t> 생성</a:t>
              </a:r>
              <a:endParaRPr lang="en-US" altLang="ko-KR" sz="1100" dirty="0" smtClean="0">
                <a:latin typeface="+mn-ea"/>
              </a:endParaRPr>
            </a:p>
            <a:p>
              <a:pPr algn="ctr"/>
              <a:r>
                <a:rPr lang="en-US" altLang="ko-KR" sz="1100" dirty="0" smtClean="0"/>
                <a:t>2) Servlet</a:t>
              </a:r>
              <a:r>
                <a:rPr lang="ko-KR" altLang="en-US" sz="1100" dirty="0" smtClean="0"/>
                <a:t>객체 생성</a:t>
              </a:r>
              <a:endParaRPr lang="ko-KR" altLang="en-US" sz="11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369570" y="3333135"/>
              <a:ext cx="521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626073" y="3347883"/>
              <a:ext cx="521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7845384" y="3347883"/>
              <a:ext cx="521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6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Servlet </a:t>
            </a:r>
            <a:r>
              <a:rPr lang="ko-KR" altLang="en-US" sz="1600" b="1" dirty="0">
                <a:latin typeface="+mn-ea"/>
              </a:rPr>
              <a:t>라이프사이클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생명주기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의 사용도가 높은 이유는 빠른 응답 속도 때문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은 최초 요청 시 객체가 만들어져 메모리에 로딩되고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이후 요청 시에는 기존의 객체를 재활용하게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동작 속도가 빠릅니다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의 라이프사이클을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(jsp_6_2_ex1_lifecycleex)</a:t>
            </a:r>
            <a:endParaRPr lang="en-US" altLang="ko-KR" sz="1100" dirty="0" smtClean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68403" y="2297096"/>
            <a:ext cx="7151445" cy="3270543"/>
            <a:chOff x="2168403" y="2297096"/>
            <a:chExt cx="7151445" cy="3270543"/>
          </a:xfrm>
        </p:grpSpPr>
        <p:sp>
          <p:nvSpPr>
            <p:cNvPr id="10" name="직사각형 9"/>
            <p:cNvSpPr/>
            <p:nvPr/>
          </p:nvSpPr>
          <p:spPr>
            <a:xfrm>
              <a:off x="2803282" y="2297096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Servlet </a:t>
              </a:r>
              <a:r>
                <a:rPr lang="ko-KR" altLang="en-US" dirty="0" smtClean="0">
                  <a:latin typeface="+mn-ea"/>
                </a:rPr>
                <a:t>객체생성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03282" y="3201176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+mn-ea"/>
                </a:rPr>
                <a:t>Init</a:t>
              </a:r>
              <a:r>
                <a:rPr lang="en-US" altLang="ko-KR" smtClean="0">
                  <a:latin typeface="+mn-ea"/>
                </a:rPr>
                <a:t>() </a:t>
              </a:r>
              <a:r>
                <a:rPr lang="ko-KR" altLang="en-US" smtClean="0">
                  <a:latin typeface="+mn-ea"/>
                </a:rPr>
                <a:t>호출</a:t>
              </a:r>
              <a:r>
                <a:rPr lang="en-US" altLang="ko-KR" smtClean="0">
                  <a:latin typeface="+mn-ea"/>
                </a:rPr>
                <a:t>(init())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68403" y="4105256"/>
              <a:ext cx="4014421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service(), </a:t>
              </a:r>
              <a:r>
                <a:rPr lang="en-US" altLang="ko-KR" dirty="0" err="1" smtClean="0"/>
                <a:t>doGet</a:t>
              </a:r>
              <a:r>
                <a:rPr lang="en-US" altLang="ko-KR" dirty="0" smtClean="0"/>
                <a:t>(), </a:t>
              </a:r>
              <a:r>
                <a:rPr lang="en-US" altLang="ko-KR" dirty="0" err="1" smtClean="0"/>
                <a:t>doPost</a:t>
              </a:r>
              <a:r>
                <a:rPr lang="en-US" altLang="ko-KR" dirty="0" smtClean="0"/>
                <a:t>() </a:t>
              </a:r>
              <a:r>
                <a:rPr lang="ko-KR" altLang="en-US" dirty="0" smtClean="0"/>
                <a:t>호출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03282" y="5009336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destroy() </a:t>
              </a:r>
              <a:r>
                <a:rPr lang="ko-KR" altLang="en-US" dirty="0" smtClean="0">
                  <a:latin typeface="+mn-ea"/>
                </a:rPr>
                <a:t>호출</a:t>
              </a:r>
              <a:endParaRPr lang="ko-KR" altLang="en-US" dirty="0"/>
            </a:p>
          </p:txBody>
        </p:sp>
        <p:cxnSp>
          <p:nvCxnSpPr>
            <p:cNvPr id="6" name="직선 화살표 연결선 5"/>
            <p:cNvCxnSpPr>
              <a:endCxn id="18" idx="0"/>
            </p:cNvCxnSpPr>
            <p:nvPr/>
          </p:nvCxnSpPr>
          <p:spPr>
            <a:xfrm flipH="1">
              <a:off x="4175614" y="2813539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4185139" y="3717619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4180376" y="4621699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16163" y="2424512"/>
              <a:ext cx="852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+mn-ea"/>
                </a:rPr>
                <a:t>최초 한번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16163" y="3328592"/>
              <a:ext cx="852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+mn-ea"/>
                </a:rPr>
                <a:t>최초 한번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6162" y="4232672"/>
              <a:ext cx="11517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err="1" smtClean="0">
                  <a:latin typeface="+mn-ea"/>
                </a:rPr>
                <a:t>요청시</a:t>
              </a:r>
              <a:r>
                <a:rPr lang="ko-KR" altLang="en-US" sz="1100" dirty="0" smtClean="0">
                  <a:latin typeface="+mn-ea"/>
                </a:rPr>
                <a:t> 매번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16161" y="5136752"/>
              <a:ext cx="31036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마지막 한번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자원 해제 </a:t>
              </a:r>
              <a:r>
                <a:rPr lang="en-US" altLang="ko-KR" sz="1100" dirty="0" smtClean="0">
                  <a:latin typeface="+mn-ea"/>
                </a:rPr>
                <a:t>: servlet </a:t>
              </a:r>
              <a:r>
                <a:rPr lang="ko-KR" altLang="en-US" sz="1100" dirty="0" smtClean="0">
                  <a:latin typeface="+mn-ea"/>
                </a:rPr>
                <a:t>수정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서버 </a:t>
              </a:r>
              <a:r>
                <a:rPr lang="ko-KR" altLang="en-US" sz="1100" dirty="0" err="1" smtClean="0">
                  <a:latin typeface="+mn-ea"/>
                </a:rPr>
                <a:t>재가동</a:t>
              </a:r>
              <a:r>
                <a:rPr lang="ko-KR" altLang="en-US" sz="1100" dirty="0" smtClean="0">
                  <a:latin typeface="+mn-ea"/>
                </a:rPr>
                <a:t> 등등</a:t>
              </a:r>
              <a:r>
                <a:rPr lang="en-US" altLang="ko-KR" sz="1100" dirty="0" smtClean="0">
                  <a:latin typeface="+mn-ea"/>
                </a:rPr>
                <a:t>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6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선처리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후처리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의 라이프 </a:t>
            </a:r>
            <a:r>
              <a:rPr lang="ko-KR" altLang="en-US" sz="1100" dirty="0" err="1" smtClean="0">
                <a:latin typeface="+mn-ea"/>
              </a:rPr>
              <a:t>사이클중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init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과 </a:t>
            </a:r>
            <a:r>
              <a:rPr lang="en-US" altLang="ko-KR" sz="1100" dirty="0" smtClean="0">
                <a:latin typeface="+mn-ea"/>
              </a:rPr>
              <a:t>destroy()</a:t>
            </a:r>
            <a:r>
              <a:rPr lang="ko-KR" altLang="en-US" sz="1100" dirty="0" err="1" smtClean="0">
                <a:latin typeface="+mn-ea"/>
              </a:rPr>
              <a:t>메소드와</a:t>
            </a:r>
            <a:r>
              <a:rPr lang="ko-KR" altLang="en-US" sz="1100" dirty="0" smtClean="0">
                <a:latin typeface="+mn-ea"/>
              </a:rPr>
              <a:t> 관련하여 선처리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init</a:t>
            </a:r>
            <a:r>
              <a:rPr lang="en-US" altLang="ko-KR" sz="1100" dirty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전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와 후처리</a:t>
            </a:r>
            <a:r>
              <a:rPr lang="en-US" altLang="ko-KR" sz="1100" dirty="0" smtClean="0">
                <a:latin typeface="+mn-ea"/>
              </a:rPr>
              <a:t>(destroy()</a:t>
            </a:r>
            <a:r>
              <a:rPr lang="ko-KR" altLang="en-US" sz="1100" dirty="0" smtClean="0">
                <a:latin typeface="+mn-ea"/>
              </a:rPr>
              <a:t>후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작업이 가능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jsp_6_2_ex1_lifecycleex)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88010" y="2297096"/>
            <a:ext cx="7822590" cy="3627139"/>
            <a:chOff x="788010" y="2297096"/>
            <a:chExt cx="7822590" cy="3627139"/>
          </a:xfrm>
        </p:grpSpPr>
        <p:sp>
          <p:nvSpPr>
            <p:cNvPr id="10" name="직사각형 9"/>
            <p:cNvSpPr/>
            <p:nvPr/>
          </p:nvSpPr>
          <p:spPr>
            <a:xfrm>
              <a:off x="1422889" y="2297096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Servlet </a:t>
              </a:r>
              <a:r>
                <a:rPr lang="ko-KR" altLang="en-US" dirty="0" smtClean="0">
                  <a:latin typeface="+mn-ea"/>
                </a:rPr>
                <a:t>객체생성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22889" y="3201176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+mn-ea"/>
                </a:rPr>
                <a:t>Init</a:t>
              </a:r>
              <a:r>
                <a:rPr lang="en-US" altLang="ko-KR" dirty="0" smtClean="0">
                  <a:latin typeface="+mn-ea"/>
                </a:rPr>
                <a:t>() </a:t>
              </a:r>
              <a:r>
                <a:rPr lang="ko-KR" altLang="en-US" dirty="0" smtClean="0">
                  <a:latin typeface="+mn-ea"/>
                </a:rPr>
                <a:t>호출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88010" y="4105256"/>
              <a:ext cx="4014421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service(), </a:t>
              </a:r>
              <a:r>
                <a:rPr lang="en-US" altLang="ko-KR" dirty="0" err="1" smtClean="0"/>
                <a:t>doGet</a:t>
              </a:r>
              <a:r>
                <a:rPr lang="en-US" altLang="ko-KR" dirty="0" smtClean="0"/>
                <a:t>(), </a:t>
              </a:r>
              <a:r>
                <a:rPr lang="en-US" altLang="ko-KR" dirty="0" err="1" smtClean="0"/>
                <a:t>doPost</a:t>
              </a:r>
              <a:r>
                <a:rPr lang="en-US" altLang="ko-KR" dirty="0" smtClean="0"/>
                <a:t>() </a:t>
              </a:r>
              <a:r>
                <a:rPr lang="ko-KR" altLang="en-US" dirty="0" smtClean="0"/>
                <a:t>호출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22889" y="5009336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destroy() </a:t>
              </a:r>
              <a:r>
                <a:rPr lang="ko-KR" altLang="en-US" dirty="0" smtClean="0">
                  <a:latin typeface="+mn-ea"/>
                </a:rPr>
                <a:t>호출</a:t>
              </a:r>
              <a:endParaRPr lang="ko-KR" altLang="en-US" dirty="0"/>
            </a:p>
          </p:txBody>
        </p:sp>
        <p:cxnSp>
          <p:nvCxnSpPr>
            <p:cNvPr id="6" name="직선 화살표 연결선 5"/>
            <p:cNvCxnSpPr>
              <a:endCxn id="18" idx="0"/>
            </p:cNvCxnSpPr>
            <p:nvPr/>
          </p:nvCxnSpPr>
          <p:spPr>
            <a:xfrm flipH="1">
              <a:off x="2795221" y="2813539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2804746" y="3717619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2799983" y="4621699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865936" y="2737990"/>
              <a:ext cx="2744664" cy="5164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+mn-ea"/>
                </a:rPr>
                <a:t>선처리 </a:t>
              </a:r>
              <a:r>
                <a:rPr lang="en-US" altLang="ko-KR" dirty="0" smtClean="0">
                  <a:latin typeface="+mn-ea"/>
                </a:rPr>
                <a:t>: @</a:t>
              </a:r>
              <a:r>
                <a:rPr lang="en-US" altLang="ko-KR" dirty="0" err="1" smtClean="0">
                  <a:latin typeface="+mn-ea"/>
                </a:rPr>
                <a:t>PostConstruct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5936" y="5407792"/>
              <a:ext cx="2744664" cy="5164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후처리 </a:t>
              </a:r>
              <a:r>
                <a:rPr lang="en-US" altLang="ko-KR" dirty="0" smtClean="0"/>
                <a:t>: @</a:t>
              </a:r>
              <a:r>
                <a:rPr lang="en-US" altLang="ko-KR" dirty="0" err="1" smtClean="0"/>
                <a:t>PreDestroy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804746" y="2998839"/>
              <a:ext cx="3061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814271" y="5666013"/>
              <a:ext cx="3061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24103" y="5525779"/>
              <a:ext cx="0" cy="140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39091" y="6200761"/>
            <a:ext cx="92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Destroy</a:t>
            </a:r>
            <a:r>
              <a:rPr lang="ko-KR" altLang="en-US" smtClean="0"/>
              <a:t>를 </a:t>
            </a:r>
            <a:r>
              <a:rPr lang="en-US" altLang="ko-KR" smtClean="0"/>
              <a:t>console</a:t>
            </a:r>
            <a:r>
              <a:rPr lang="ko-KR" altLang="en-US" smtClean="0"/>
              <a:t>창에 나오게 하려면 </a:t>
            </a:r>
            <a:r>
              <a:rPr lang="en-US" altLang="ko-KR" smtClean="0"/>
              <a:t>console</a:t>
            </a:r>
            <a:r>
              <a:rPr lang="ko-KR" altLang="en-US" smtClean="0"/>
              <a:t>이 있는 곳의 </a:t>
            </a:r>
            <a:r>
              <a:rPr lang="en-US" altLang="ko-KR" smtClean="0"/>
              <a:t>server</a:t>
            </a:r>
            <a:r>
              <a:rPr lang="ko-KR" altLang="en-US" smtClean="0"/>
              <a:t>를 클릭하여 </a:t>
            </a:r>
            <a:r>
              <a:rPr lang="en-US" altLang="ko-KR" smtClean="0"/>
              <a:t>stop</a:t>
            </a:r>
            <a:r>
              <a:rPr lang="ko-KR" altLang="en-US" smtClean="0"/>
              <a:t>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234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577</cp:revision>
  <dcterms:created xsi:type="dcterms:W3CDTF">2014-12-01T08:37:15Z</dcterms:created>
  <dcterms:modified xsi:type="dcterms:W3CDTF">2021-11-03T07:22:57Z</dcterms:modified>
</cp:coreProperties>
</file>