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JSP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JSP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태그의 개념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동작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원리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내부 객체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9-1.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 </a:t>
            </a:r>
            <a:r>
              <a:rPr lang="ko-KR" altLang="en-US" sz="1600" b="1" dirty="0">
                <a:latin typeface="+mn-ea"/>
              </a:rPr>
              <a:t>태그의 개념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은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</a:t>
            </a:r>
            <a:r>
              <a:rPr lang="ko-KR" altLang="en-US" sz="1100" smtClean="0">
                <a:latin typeface="+mn-ea"/>
              </a:rPr>
              <a:t>이용하여 프로그램를 </a:t>
            </a:r>
            <a:r>
              <a:rPr lang="ko-KR" altLang="en-US" sz="1100" dirty="0" smtClean="0">
                <a:latin typeface="+mn-ea"/>
              </a:rPr>
              <a:t>작성하고</a:t>
            </a:r>
            <a:r>
              <a:rPr lang="en-US" altLang="ko-KR" sz="1100" smtClean="0">
                <a:latin typeface="+mn-ea"/>
              </a:rPr>
              <a:t>, </a:t>
            </a:r>
            <a:r>
              <a:rPr lang="ko-KR" altLang="en-US" sz="1100" smtClean="0">
                <a:latin typeface="+mn-ea"/>
              </a:rPr>
              <a:t>출력객체</a:t>
            </a:r>
            <a:r>
              <a:rPr lang="en-US" altLang="ko-KR" sz="1100" smtClean="0">
                <a:latin typeface="+mn-ea"/>
              </a:rPr>
              <a:t>(PrintWriter</a:t>
            </a:r>
            <a:r>
              <a:rPr lang="ko-KR" altLang="en-US" sz="1100" smtClean="0">
                <a:latin typeface="+mn-ea"/>
              </a:rPr>
              <a:t>객체</a:t>
            </a:r>
            <a:r>
              <a:rPr lang="en-US" altLang="ko-KR" sz="1100" smtClean="0">
                <a:latin typeface="+mn-ea"/>
              </a:rPr>
              <a:t>)</a:t>
            </a:r>
            <a:r>
              <a:rPr lang="ko-KR" altLang="en-US" sz="1100" smtClean="0">
                <a:latin typeface="+mn-ea"/>
              </a:rPr>
              <a:t>를 </a:t>
            </a:r>
            <a:r>
              <a:rPr lang="ko-KR" altLang="en-US" sz="1100" dirty="0" smtClean="0">
                <a:latin typeface="+mn-ea"/>
              </a:rPr>
              <a:t>이용하여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코드를 삽입하였습니다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과 반대로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코드에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삽입하여 동적 문서를 만들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err="1" smtClean="0">
                <a:latin typeface="+mn-ea"/>
              </a:rPr>
              <a:t>코드안에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코드를 삽입하기 위해서는 태그를 이용해야 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이러한 태그를 공부해야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2001559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태그 종류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255040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45832" y="2411506"/>
            <a:ext cx="6938683" cy="211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+mn-ea"/>
              </a:rPr>
              <a:t>지시자</a:t>
            </a:r>
            <a:r>
              <a:rPr lang="en-US" altLang="ko-KR" dirty="0" smtClean="0">
                <a:latin typeface="+mn-ea"/>
              </a:rPr>
              <a:t>	: &lt;%@	   %&gt;	: </a:t>
            </a:r>
            <a:r>
              <a:rPr lang="ko-KR" altLang="en-US" dirty="0" smtClean="0">
                <a:latin typeface="+mn-ea"/>
              </a:rPr>
              <a:t>페이지 속성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주석</a:t>
            </a:r>
            <a:r>
              <a:rPr lang="en-US" altLang="ko-KR" dirty="0" smtClean="0">
                <a:latin typeface="+mn-ea"/>
              </a:rPr>
              <a:t>	: &lt;%--	 --%&gt;</a:t>
            </a:r>
          </a:p>
          <a:p>
            <a:r>
              <a:rPr lang="ko-KR" altLang="en-US" dirty="0" smtClean="0">
                <a:latin typeface="+mn-ea"/>
              </a:rPr>
              <a:t>선언</a:t>
            </a:r>
            <a:r>
              <a:rPr lang="en-US" altLang="ko-KR" dirty="0" smtClean="0">
                <a:latin typeface="+mn-ea"/>
              </a:rPr>
              <a:t>	: &lt;%!	   %&gt;	: </a:t>
            </a:r>
            <a:r>
              <a:rPr lang="ko-KR" altLang="en-US" dirty="0" smtClean="0">
                <a:latin typeface="+mn-ea"/>
              </a:rPr>
              <a:t>변수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선언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표현식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: &lt;%=	   %&gt;	: </a:t>
            </a:r>
            <a:r>
              <a:rPr lang="ko-KR" altLang="en-US" dirty="0" smtClean="0">
                <a:latin typeface="+mn-ea"/>
              </a:rPr>
              <a:t>결과값 출력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스크립트릿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&lt;%	   %&gt;	: JAVA </a:t>
            </a:r>
            <a:r>
              <a:rPr lang="ko-KR" altLang="en-US" dirty="0" smtClean="0">
                <a:latin typeface="+mn-ea"/>
              </a:rPr>
              <a:t>코드</a:t>
            </a:r>
            <a:endParaRPr lang="en-US" altLang="ko-KR" dirty="0" smtClean="0">
              <a:latin typeface="+mn-ea"/>
            </a:endParaRPr>
          </a:p>
          <a:p>
            <a:r>
              <a:rPr lang="ko-KR" altLang="en-US" smtClean="0">
                <a:latin typeface="+mn-ea"/>
              </a:rPr>
              <a:t>액션태그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: &lt;</a:t>
            </a:r>
            <a:r>
              <a:rPr lang="en-US" altLang="ko-KR" dirty="0" err="1" smtClean="0">
                <a:latin typeface="+mn-ea"/>
              </a:rPr>
              <a:t>jsp:action</a:t>
            </a:r>
            <a:r>
              <a:rPr lang="en-US" altLang="ko-KR" dirty="0" smtClean="0">
                <a:latin typeface="+mn-ea"/>
              </a:rPr>
              <a:t>&gt;	 &lt;/</a:t>
            </a:r>
            <a:r>
              <a:rPr lang="en-US" altLang="ko-KR" dirty="0" err="1" smtClean="0">
                <a:latin typeface="+mn-ea"/>
              </a:rPr>
              <a:t>jsp:action</a:t>
            </a:r>
            <a:r>
              <a:rPr lang="en-US" altLang="ko-KR" dirty="0" smtClean="0">
                <a:latin typeface="+mn-ea"/>
              </a:rPr>
              <a:t>&gt; : </a:t>
            </a:r>
            <a:r>
              <a:rPr lang="ko-KR" altLang="en-US" dirty="0" err="1" smtClean="0">
                <a:latin typeface="+mn-ea"/>
              </a:rPr>
              <a:t>자바빈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연결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9-2.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 </a:t>
            </a:r>
            <a:r>
              <a:rPr lang="ko-KR" altLang="en-US" sz="1600" b="1" dirty="0" smtClean="0">
                <a:latin typeface="+mn-ea"/>
              </a:rPr>
              <a:t>동작 원리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가 요청되어 응답하기까지의 과정을 이해하면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개발에 많은 도움이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jsp_9_2_ex1_jsparchex)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08" y="2022341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클라이언트가 </a:t>
            </a:r>
            <a:r>
              <a:rPr lang="ko-KR" altLang="en-US" sz="1100" dirty="0" err="1" smtClean="0">
                <a:latin typeface="+mn-ea"/>
              </a:rPr>
              <a:t>웹브라우저로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helloWorld.jsp</a:t>
            </a:r>
            <a:r>
              <a:rPr lang="ko-KR" altLang="en-US" sz="1100" dirty="0" smtClean="0">
                <a:latin typeface="+mn-ea"/>
              </a:rPr>
              <a:t>를 요청하게 되면 </a:t>
            </a:r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컨테이너가 </a:t>
            </a:r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파일을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</a:t>
            </a:r>
            <a:r>
              <a:rPr lang="en-US" altLang="ko-KR" sz="1100" dirty="0" smtClean="0">
                <a:latin typeface="+mn-ea"/>
              </a:rPr>
              <a:t>(.java)</a:t>
            </a:r>
            <a:r>
              <a:rPr lang="ko-KR" altLang="en-US" sz="1100" dirty="0" smtClean="0">
                <a:latin typeface="+mn-ea"/>
              </a:rPr>
              <a:t>로 변환합니다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그리고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</a:t>
            </a:r>
            <a:r>
              <a:rPr lang="en-US" altLang="ko-KR" sz="1100" dirty="0" smtClean="0">
                <a:latin typeface="+mn-ea"/>
              </a:rPr>
              <a:t>(.java)</a:t>
            </a:r>
            <a:r>
              <a:rPr lang="ko-KR" altLang="en-US" sz="1100" dirty="0" smtClean="0">
                <a:latin typeface="+mn-ea"/>
              </a:rPr>
              <a:t>은 컴파일 된 후 클래스 파일</a:t>
            </a:r>
            <a:r>
              <a:rPr lang="en-US" altLang="ko-KR" sz="1100" dirty="0" smtClean="0">
                <a:latin typeface="+mn-ea"/>
              </a:rPr>
              <a:t>(.class)</a:t>
            </a:r>
            <a:r>
              <a:rPr lang="ko-KR" altLang="en-US" sz="1100" dirty="0" smtClean="0">
                <a:latin typeface="+mn-ea"/>
              </a:rPr>
              <a:t>로 변환되고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요청한 클라이언트한테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파일 형태로 응답 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 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68822" y="2628225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웹브라우저</a:t>
            </a:r>
            <a:r>
              <a:rPr lang="ko-KR" altLang="en-US" dirty="0" smtClean="0">
                <a:latin typeface="+mn-ea"/>
              </a:rPr>
              <a:t> 요청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http://localhost:8181/jsp_9_2_ex1_jsparchex/helloWorld.jsp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5975" y="2628225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JSP &gt;&gt; Servlet 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helloWorld.js </a:t>
            </a:r>
            <a:r>
              <a:rPr lang="en-US" altLang="ko-KR" sz="1200" dirty="0">
                <a:latin typeface="+mn-ea"/>
              </a:rPr>
              <a:t>&gt;&gt; helloWorld_jsp.java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68822" y="3750383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웹브라우저</a:t>
            </a:r>
            <a:r>
              <a:rPr lang="ko-KR" altLang="en-US" dirty="0" smtClean="0">
                <a:latin typeface="+mn-ea"/>
              </a:rPr>
              <a:t> 응답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형태로 응답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5975" y="3750383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&gt;&gt; class 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helloWorld_jsp.java </a:t>
            </a:r>
            <a:r>
              <a:rPr lang="en-US" altLang="ko-KR" sz="1200" dirty="0">
                <a:latin typeface="+mn-ea"/>
              </a:rPr>
              <a:t>&gt;&gt; </a:t>
            </a:r>
            <a:r>
              <a:rPr lang="en-US" altLang="ko-KR" sz="1200" dirty="0" err="1">
                <a:latin typeface="+mn-ea"/>
              </a:rPr>
              <a:t>helloWorld_jsp.class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7" name="직선 화살표 연결선 6"/>
          <p:cNvCxnSpPr>
            <a:stCxn id="10" idx="3"/>
            <a:endCxn id="11" idx="1"/>
          </p:cNvCxnSpPr>
          <p:nvPr/>
        </p:nvCxnSpPr>
        <p:spPr>
          <a:xfrm>
            <a:off x="5593977" y="3028705"/>
            <a:ext cx="761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1" idx="2"/>
            <a:endCxn id="13" idx="0"/>
          </p:cNvCxnSpPr>
          <p:nvPr/>
        </p:nvCxnSpPr>
        <p:spPr>
          <a:xfrm>
            <a:off x="8368553" y="3429185"/>
            <a:ext cx="0" cy="3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1"/>
            <a:endCxn id="12" idx="3"/>
          </p:cNvCxnSpPr>
          <p:nvPr/>
        </p:nvCxnSpPr>
        <p:spPr>
          <a:xfrm flipH="1">
            <a:off x="5593977" y="4150863"/>
            <a:ext cx="761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373" y="5044888"/>
            <a:ext cx="3099955" cy="11430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916161" y="4845840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89928" y="5069621"/>
            <a:ext cx="6199909" cy="9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9-3.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 </a:t>
            </a:r>
            <a:r>
              <a:rPr lang="ko-KR" altLang="en-US" sz="1600" b="1" dirty="0" smtClean="0">
                <a:latin typeface="+mn-ea"/>
              </a:rPr>
              <a:t>내부 객체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개발자가 객체를 생성하지 않고 바로 사용할 수 있는 객체가 내부객체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에서 제공되는 내부객체는 </a:t>
            </a:r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컨테이너에 의해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으로 변화될 때 자동으로 객체가 생성 됩니다</a:t>
            </a:r>
            <a:r>
              <a:rPr lang="en-US" altLang="ko-KR" sz="1100" dirty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008" y="2416853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입출력 객체 </a:t>
            </a:r>
            <a:r>
              <a:rPr lang="en-US" altLang="ko-KR" sz="1100" dirty="0" smtClean="0">
                <a:latin typeface="+mn-ea"/>
              </a:rPr>
              <a:t>: request, response, out</a:t>
            </a:r>
          </a:p>
          <a:p>
            <a:r>
              <a:rPr lang="ko-KR" altLang="en-US" sz="1100" dirty="0" err="1" smtClean="0">
                <a:latin typeface="+mn-ea"/>
              </a:rPr>
              <a:t>서블릿</a:t>
            </a:r>
            <a:r>
              <a:rPr lang="ko-KR" altLang="en-US" sz="1100" dirty="0" smtClean="0">
                <a:latin typeface="+mn-ea"/>
              </a:rPr>
              <a:t> 객체 </a:t>
            </a:r>
            <a:r>
              <a:rPr lang="en-US" altLang="ko-KR" sz="1100" dirty="0" smtClean="0">
                <a:latin typeface="+mn-ea"/>
              </a:rPr>
              <a:t>: page, </a:t>
            </a:r>
            <a:r>
              <a:rPr lang="en-US" altLang="ko-KR" sz="1100" dirty="0" err="1" smtClean="0">
                <a:latin typeface="+mn-ea"/>
              </a:rPr>
              <a:t>config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세션 객체 </a:t>
            </a:r>
            <a:r>
              <a:rPr lang="en-US" altLang="ko-KR" sz="1100" dirty="0" smtClean="0">
                <a:latin typeface="+mn-ea"/>
              </a:rPr>
              <a:t>: session</a:t>
            </a:r>
          </a:p>
          <a:p>
            <a:r>
              <a:rPr lang="ko-KR" altLang="en-US" sz="1100" dirty="0" smtClean="0">
                <a:latin typeface="+mn-ea"/>
              </a:rPr>
              <a:t>예외 객체 </a:t>
            </a:r>
            <a:r>
              <a:rPr lang="en-US" altLang="ko-KR" sz="1100" dirty="0" smtClean="0">
                <a:latin typeface="+mn-ea"/>
              </a:rPr>
              <a:t>: exception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08" y="2001559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내부 </a:t>
            </a:r>
            <a:r>
              <a:rPr lang="ko-KR" altLang="en-US" sz="1100" smtClean="0">
                <a:latin typeface="+mn-ea"/>
              </a:rPr>
              <a:t>객체 </a:t>
            </a:r>
            <a:r>
              <a:rPr lang="ko-KR" altLang="en-US" sz="1100" smtClean="0">
                <a:latin typeface="+mn-ea"/>
              </a:rPr>
              <a:t>종류</a:t>
            </a:r>
            <a:r>
              <a:rPr lang="en-US" altLang="ko-KR" sz="1100" smtClean="0">
                <a:latin typeface="+mn-ea"/>
              </a:rPr>
              <a:t>(</a:t>
            </a:r>
            <a:r>
              <a:rPr lang="en-US" altLang="ko-KR" sz="1100" smtClean="0">
                <a:latin typeface="+mn-ea"/>
              </a:rPr>
              <a:t>jsp</a:t>
            </a:r>
            <a:r>
              <a:rPr lang="ko-KR" altLang="en-US" sz="1100" smtClean="0">
                <a:latin typeface="+mn-ea"/>
              </a:rPr>
              <a:t>콘테이너가 자동으로 만들어 제공하느 객체들</a:t>
            </a:r>
            <a:r>
              <a:rPr lang="en-US" altLang="ko-KR" sz="1100" smtClean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45832" y="2255040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233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672</cp:revision>
  <dcterms:created xsi:type="dcterms:W3CDTF">2014-12-01T08:37:15Z</dcterms:created>
  <dcterms:modified xsi:type="dcterms:W3CDTF">2021-11-05T07:03:31Z</dcterms:modified>
</cp:coreProperties>
</file>