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80" r:id="rId3"/>
    <p:sldId id="281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JSP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11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JSP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살펴보기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request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객체의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response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객체의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11-1.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request </a:t>
            </a:r>
            <a:r>
              <a:rPr lang="ko-KR" altLang="en-US" sz="1600" b="1" dirty="0">
                <a:latin typeface="+mn-ea"/>
              </a:rPr>
              <a:t>객체의 </a:t>
            </a:r>
            <a:r>
              <a:rPr lang="ko-KR" altLang="en-US" sz="1600" b="1" dirty="0" smtClean="0">
                <a:latin typeface="+mn-ea"/>
              </a:rPr>
              <a:t>이해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err="1" smtClean="0">
                <a:latin typeface="+mn-ea"/>
              </a:rPr>
              <a:t>내부객체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웹브라우저를</a:t>
            </a:r>
            <a:r>
              <a:rPr lang="ko-KR" altLang="en-US" sz="1100" dirty="0" smtClean="0">
                <a:latin typeface="+mn-ea"/>
              </a:rPr>
              <a:t> 통해 서버에 어떤 정보를 요청하는 것을 </a:t>
            </a:r>
            <a:r>
              <a:rPr lang="en-US" altLang="ko-KR" sz="1100" dirty="0" smtClean="0">
                <a:latin typeface="+mn-ea"/>
              </a:rPr>
              <a:t>request</a:t>
            </a:r>
            <a:r>
              <a:rPr lang="ko-KR" altLang="en-US" sz="1100" dirty="0" smtClean="0">
                <a:latin typeface="+mn-ea"/>
              </a:rPr>
              <a:t>라고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이러한 요청 정보는 </a:t>
            </a:r>
            <a:r>
              <a:rPr lang="en-US" altLang="ko-KR" sz="1100" dirty="0" smtClean="0">
                <a:latin typeface="+mn-ea"/>
              </a:rPr>
              <a:t>request</a:t>
            </a:r>
            <a:r>
              <a:rPr lang="ko-KR" altLang="en-US" sz="1100" dirty="0" smtClean="0">
                <a:latin typeface="+mn-ea"/>
              </a:rPr>
              <a:t>객체가 관리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412212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Request</a:t>
            </a:r>
            <a:r>
              <a:rPr lang="ko-KR" altLang="en-US" sz="1100" dirty="0" smtClean="0">
                <a:latin typeface="+mn-ea"/>
              </a:rPr>
              <a:t>객체 관련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jsp_11_1_ex1_requestobj)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4388905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798" y="4394078"/>
            <a:ext cx="1008960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getContextPath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err="1" smtClean="0">
                <a:latin typeface="+mn-ea"/>
              </a:rPr>
              <a:t>웹어플리케이션의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컨텍스트</a:t>
            </a:r>
            <a:r>
              <a:rPr lang="ko-KR" altLang="en-US" sz="1100" dirty="0" smtClean="0">
                <a:latin typeface="+mn-ea"/>
              </a:rPr>
              <a:t> 패스를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getMethod</a:t>
            </a:r>
            <a:r>
              <a:rPr lang="en-US" altLang="ko-KR" sz="1100" dirty="0" smtClean="0">
                <a:latin typeface="+mn-ea"/>
              </a:rPr>
              <a:t>() : get</a:t>
            </a:r>
            <a:r>
              <a:rPr lang="ko-KR" altLang="en-US" sz="1100" dirty="0" smtClean="0">
                <a:latin typeface="+mn-ea"/>
              </a:rPr>
              <a:t>방식과 </a:t>
            </a:r>
            <a:r>
              <a:rPr lang="en-US" altLang="ko-KR" sz="1100" dirty="0" smtClean="0">
                <a:latin typeface="+mn-ea"/>
              </a:rPr>
              <a:t>post</a:t>
            </a:r>
            <a:r>
              <a:rPr lang="ko-KR" altLang="en-US" sz="1100" dirty="0" smtClean="0">
                <a:latin typeface="+mn-ea"/>
              </a:rPr>
              <a:t>방식을 구분할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getSession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세션 객체를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getProtocol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해당 프로토콜을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getRequestURL</a:t>
            </a:r>
            <a:r>
              <a:rPr lang="en-US" altLang="ko-KR" sz="1100" dirty="0">
                <a:latin typeface="+mn-ea"/>
              </a:rPr>
              <a:t>() : </a:t>
            </a:r>
            <a:r>
              <a:rPr lang="ko-KR" altLang="en-US" sz="1100" dirty="0">
                <a:latin typeface="+mn-ea"/>
              </a:rPr>
              <a:t>요청 </a:t>
            </a:r>
            <a:r>
              <a:rPr lang="en-US" altLang="ko-KR" sz="1100" dirty="0">
                <a:latin typeface="+mn-ea"/>
              </a:rPr>
              <a:t>URL</a:t>
            </a:r>
            <a:r>
              <a:rPr lang="ko-KR" altLang="en-US" sz="1100" dirty="0">
                <a:latin typeface="+mn-ea"/>
              </a:rPr>
              <a:t>를 얻습니다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getRequestURI</a:t>
            </a:r>
            <a:r>
              <a:rPr lang="en-US" altLang="ko-KR" sz="1100" dirty="0">
                <a:latin typeface="+mn-ea"/>
              </a:rPr>
              <a:t>() : </a:t>
            </a:r>
            <a:r>
              <a:rPr lang="ko-KR" altLang="en-US" sz="1100" dirty="0">
                <a:latin typeface="+mn-ea"/>
              </a:rPr>
              <a:t>요청 </a:t>
            </a:r>
            <a:r>
              <a:rPr lang="en-US" altLang="ko-KR" sz="1100" dirty="0">
                <a:latin typeface="+mn-ea"/>
              </a:rPr>
              <a:t>URI</a:t>
            </a:r>
            <a:r>
              <a:rPr lang="ko-KR" altLang="en-US" sz="1100" dirty="0">
                <a:latin typeface="+mn-ea"/>
              </a:rPr>
              <a:t>를 얻습니다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getQueryString</a:t>
            </a:r>
            <a:r>
              <a:rPr lang="en-US" altLang="ko-KR" sz="1100" dirty="0">
                <a:latin typeface="+mn-ea"/>
              </a:rPr>
              <a:t>() : </a:t>
            </a:r>
            <a:r>
              <a:rPr lang="ko-KR" altLang="en-US" sz="1100" dirty="0" err="1">
                <a:latin typeface="+mn-ea"/>
              </a:rPr>
              <a:t>쿼리스트링을</a:t>
            </a:r>
            <a:r>
              <a:rPr lang="ko-KR" altLang="en-US" sz="1100" dirty="0">
                <a:latin typeface="+mn-ea"/>
              </a:rPr>
              <a:t> 얻습니다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58109" y="1905249"/>
            <a:ext cx="7864764" cy="1717964"/>
            <a:chOff x="1958109" y="1905249"/>
            <a:chExt cx="7864764" cy="1717964"/>
          </a:xfrm>
        </p:grpSpPr>
        <p:sp>
          <p:nvSpPr>
            <p:cNvPr id="8" name="직사각형 7"/>
            <p:cNvSpPr/>
            <p:nvPr/>
          </p:nvSpPr>
          <p:spPr>
            <a:xfrm>
              <a:off x="1958109" y="1905249"/>
              <a:ext cx="2613891" cy="1717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웹브라우저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smtClean="0"/>
                <a:t>클라이언트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08982" y="1905249"/>
              <a:ext cx="2613891" cy="1717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서버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4913745" y="2276833"/>
              <a:ext cx="19119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185050" y="2302302"/>
              <a:ext cx="1181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+mn-ea"/>
                </a:rPr>
                <a:t>Request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H="1">
              <a:off x="4913745" y="3235708"/>
              <a:ext cx="1911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85050" y="3235708"/>
              <a:ext cx="1181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+mn-ea"/>
                </a:rPr>
                <a:t>Response</a:t>
              </a: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0977" y="4475488"/>
            <a:ext cx="4494140" cy="168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11-1.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request </a:t>
            </a:r>
            <a:r>
              <a:rPr lang="ko-KR" altLang="en-US" sz="1600" b="1" dirty="0">
                <a:latin typeface="+mn-ea"/>
              </a:rPr>
              <a:t>객체의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41586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Parameter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en-US" altLang="ko-KR" sz="1100" dirty="0" smtClean="0">
                <a:latin typeface="+mn-ea"/>
              </a:rPr>
              <a:t>((jsp_11_1_ex1_requestobj)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168264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798" y="1687822"/>
            <a:ext cx="10089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앞에서 살펴본 요청관련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ko-KR" altLang="en-US" sz="1100" dirty="0" smtClean="0">
                <a:latin typeface="+mn-ea"/>
              </a:rPr>
              <a:t> 보다 실제 많이 쓰이는 </a:t>
            </a:r>
            <a:r>
              <a:rPr lang="ko-KR" altLang="en-US" sz="1100" dirty="0" err="1" smtClean="0">
                <a:latin typeface="+mn-ea"/>
              </a:rPr>
              <a:t>메소드는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parameter</a:t>
            </a:r>
            <a:r>
              <a:rPr lang="ko-KR" altLang="en-US" sz="1100" dirty="0" smtClean="0">
                <a:latin typeface="+mn-ea"/>
              </a:rPr>
              <a:t>와 관련된 </a:t>
            </a:r>
            <a:r>
              <a:rPr lang="ko-KR" altLang="en-US" sz="1100" dirty="0" err="1" smtClean="0">
                <a:latin typeface="+mn-ea"/>
              </a:rPr>
              <a:t>메소드들</a:t>
            </a:r>
            <a:r>
              <a:rPr lang="ko-KR" altLang="en-US" sz="1100" dirty="0" smtClean="0">
                <a:latin typeface="+mn-ea"/>
              </a:rPr>
              <a:t>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페이지를 제작하는 목적이 데이터 값을 전송하기 위해서 이므로</a:t>
            </a:r>
            <a:r>
              <a:rPr lang="en-US" altLang="ko-KR" sz="1100" dirty="0" smtClean="0">
                <a:latin typeface="+mn-ea"/>
              </a:rPr>
              <a:t>, parameter </a:t>
            </a:r>
            <a:r>
              <a:rPr lang="ko-KR" altLang="en-US" sz="1100" dirty="0" smtClean="0">
                <a:latin typeface="+mn-ea"/>
              </a:rPr>
              <a:t>관련 </a:t>
            </a:r>
            <a:r>
              <a:rPr lang="ko-KR" altLang="en-US" sz="1100" dirty="0" err="1" smtClean="0">
                <a:latin typeface="+mn-ea"/>
              </a:rPr>
              <a:t>메소드은</a:t>
            </a:r>
            <a:r>
              <a:rPr lang="ko-KR" altLang="en-US" sz="1100" dirty="0" smtClean="0">
                <a:latin typeface="+mn-ea"/>
              </a:rPr>
              <a:t> 중요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err="1" smtClean="0">
                <a:latin typeface="+mn-ea"/>
              </a:rPr>
              <a:t>getParameter</a:t>
            </a:r>
            <a:r>
              <a:rPr lang="en-US" altLang="ko-KR" sz="1100" dirty="0" smtClean="0">
                <a:latin typeface="+mn-ea"/>
              </a:rPr>
              <a:t>(String name) : name</a:t>
            </a:r>
            <a:r>
              <a:rPr lang="ko-KR" altLang="en-US" sz="1100" dirty="0" smtClean="0">
                <a:latin typeface="+mn-ea"/>
              </a:rPr>
              <a:t>에 해당하는 </a:t>
            </a:r>
            <a:r>
              <a:rPr lang="ko-KR" altLang="en-US" sz="1100" dirty="0" err="1" smtClean="0">
                <a:latin typeface="+mn-ea"/>
              </a:rPr>
              <a:t>파라미터</a:t>
            </a:r>
            <a:r>
              <a:rPr lang="ko-KR" altLang="en-US" sz="1100" dirty="0" smtClean="0">
                <a:latin typeface="+mn-ea"/>
              </a:rPr>
              <a:t> 값을 구함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getParameterNames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모든 </a:t>
            </a:r>
            <a:r>
              <a:rPr lang="ko-KR" altLang="en-US" sz="1100" dirty="0" err="1" smtClean="0">
                <a:latin typeface="+mn-ea"/>
              </a:rPr>
              <a:t>파라미터</a:t>
            </a:r>
            <a:r>
              <a:rPr lang="ko-KR" altLang="en-US" sz="1100" dirty="0" smtClean="0">
                <a:latin typeface="+mn-ea"/>
              </a:rPr>
              <a:t> 이름을 구함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getParameterValues</a:t>
            </a:r>
            <a:r>
              <a:rPr lang="en-US" altLang="ko-KR" sz="1100" dirty="0" smtClean="0">
                <a:latin typeface="+mn-ea"/>
              </a:rPr>
              <a:t>(String name) : name</a:t>
            </a:r>
            <a:r>
              <a:rPr lang="ko-KR" altLang="en-US" sz="1100" dirty="0" smtClean="0">
                <a:latin typeface="+mn-ea"/>
              </a:rPr>
              <a:t>에 해당하는 </a:t>
            </a:r>
            <a:r>
              <a:rPr lang="ko-KR" altLang="en-US" sz="1100" dirty="0" err="1" smtClean="0">
                <a:latin typeface="+mn-ea"/>
              </a:rPr>
              <a:t>파라미터값들을</a:t>
            </a:r>
            <a:r>
              <a:rPr lang="ko-KR" altLang="en-US" sz="1100" dirty="0" smtClean="0">
                <a:latin typeface="+mn-ea"/>
              </a:rPr>
              <a:t> 구함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2089" y="2914659"/>
            <a:ext cx="6645495" cy="3731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3617" y="2914659"/>
            <a:ext cx="3630183" cy="1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11-2.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response </a:t>
            </a:r>
            <a:r>
              <a:rPr lang="ko-KR" altLang="en-US" sz="1600" b="1" dirty="0">
                <a:latin typeface="+mn-ea"/>
              </a:rPr>
              <a:t>객체의 </a:t>
            </a:r>
            <a:r>
              <a:rPr lang="ko-KR" altLang="en-US" sz="1600" b="1" dirty="0" smtClean="0">
                <a:latin typeface="+mn-ea"/>
              </a:rPr>
              <a:t>이해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 err="1" smtClean="0">
                <a:latin typeface="+mn-ea"/>
              </a:rPr>
              <a:t>HttpServletResponse</a:t>
            </a:r>
            <a:r>
              <a:rPr lang="ko-KR" altLang="en-US" sz="1600" b="1" dirty="0" smtClean="0">
                <a:latin typeface="+mn-ea"/>
              </a:rPr>
              <a:t>클래스 객체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073681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웹브라우저의</a:t>
            </a:r>
            <a:r>
              <a:rPr lang="ko-KR" altLang="en-US" sz="1100" dirty="0" smtClean="0">
                <a:latin typeface="+mn-ea"/>
              </a:rPr>
              <a:t> 요청에 </a:t>
            </a:r>
            <a:r>
              <a:rPr lang="ko-KR" altLang="en-US" sz="1100" dirty="0" err="1" smtClean="0">
                <a:latin typeface="+mn-ea"/>
              </a:rPr>
              <a:t>응답하는것을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response</a:t>
            </a:r>
            <a:r>
              <a:rPr lang="ko-KR" altLang="en-US" sz="1100" dirty="0" smtClean="0">
                <a:latin typeface="+mn-ea"/>
              </a:rPr>
              <a:t>라고 하며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이러한 응답</a:t>
            </a:r>
            <a:r>
              <a:rPr lang="en-US" altLang="ko-KR" sz="1100" dirty="0" smtClean="0">
                <a:latin typeface="+mn-ea"/>
              </a:rPr>
              <a:t>(response)</a:t>
            </a:r>
            <a:r>
              <a:rPr lang="ko-KR" altLang="en-US" sz="1100" dirty="0" smtClean="0">
                <a:latin typeface="+mn-ea"/>
              </a:rPr>
              <a:t>의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정보를 가지고 있는 객체를 </a:t>
            </a:r>
            <a:r>
              <a:rPr lang="en-US" altLang="ko-KR" sz="1100" dirty="0" smtClean="0">
                <a:latin typeface="+mn-ea"/>
              </a:rPr>
              <a:t>response</a:t>
            </a:r>
            <a:r>
              <a:rPr lang="ko-KR" altLang="en-US" sz="1100" dirty="0" smtClean="0">
                <a:latin typeface="+mn-ea"/>
              </a:rPr>
              <a:t>객체 라고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412212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+mn-ea"/>
              </a:rPr>
              <a:t>response</a:t>
            </a:r>
            <a:r>
              <a:rPr lang="ko-KR" altLang="en-US" sz="1100" smtClean="0">
                <a:latin typeface="+mn-ea"/>
              </a:rPr>
              <a:t>객체 </a:t>
            </a:r>
            <a:r>
              <a:rPr lang="ko-KR" altLang="en-US" sz="1100" dirty="0" smtClean="0">
                <a:latin typeface="+mn-ea"/>
              </a:rPr>
              <a:t>관련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jsp_11_2_ex1_responseobj)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4388905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7008" y="4435705"/>
            <a:ext cx="100896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getCharacterEncoding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err="1" smtClean="0">
                <a:latin typeface="+mn-ea"/>
              </a:rPr>
              <a:t>응답할때</a:t>
            </a:r>
            <a:r>
              <a:rPr lang="ko-KR" altLang="en-US" sz="1100" dirty="0" smtClean="0">
                <a:latin typeface="+mn-ea"/>
              </a:rPr>
              <a:t> 문자의 </a:t>
            </a:r>
            <a:r>
              <a:rPr lang="ko-KR" altLang="en-US" sz="1100" dirty="0" err="1" smtClean="0">
                <a:latin typeface="+mn-ea"/>
              </a:rPr>
              <a:t>인코딩</a:t>
            </a:r>
            <a:r>
              <a:rPr lang="ko-KR" altLang="en-US" sz="1100" dirty="0" smtClean="0">
                <a:latin typeface="+mn-ea"/>
              </a:rPr>
              <a:t> 형태를 구합니다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addCookie</a:t>
            </a:r>
            <a:r>
              <a:rPr lang="en-US" altLang="ko-KR" sz="1100" dirty="0" smtClean="0">
                <a:latin typeface="+mn-ea"/>
              </a:rPr>
              <a:t>(Cookie) : </a:t>
            </a:r>
            <a:r>
              <a:rPr lang="ko-KR" altLang="en-US" sz="1100" dirty="0" smtClean="0">
                <a:latin typeface="+mn-ea"/>
              </a:rPr>
              <a:t>쿠키를 지정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sendRedirect</a:t>
            </a:r>
            <a:r>
              <a:rPr lang="en-US" altLang="ko-KR" sz="1100" dirty="0" smtClean="0">
                <a:latin typeface="+mn-ea"/>
              </a:rPr>
              <a:t>(URL) : </a:t>
            </a:r>
            <a:r>
              <a:rPr lang="ko-KR" altLang="en-US" sz="1100" dirty="0" smtClean="0">
                <a:latin typeface="+mn-ea"/>
              </a:rPr>
              <a:t>지정한 </a:t>
            </a:r>
            <a:r>
              <a:rPr lang="en-US" altLang="ko-KR" sz="1100" dirty="0" smtClean="0">
                <a:latin typeface="+mn-ea"/>
              </a:rPr>
              <a:t>URL</a:t>
            </a:r>
            <a:r>
              <a:rPr lang="ko-KR" altLang="en-US" sz="1100" smtClean="0">
                <a:latin typeface="+mn-ea"/>
              </a:rPr>
              <a:t>로 이동합니다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58109" y="1905249"/>
            <a:ext cx="2613891" cy="171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웹브라우저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08982" y="1905249"/>
            <a:ext cx="2613891" cy="171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913745" y="2276833"/>
            <a:ext cx="191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5050" y="230230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Request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913745" y="3235708"/>
            <a:ext cx="1911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5050" y="3235708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Response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3548" y="4640824"/>
            <a:ext cx="3304896" cy="18996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40509" y="5605775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requestex.html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21709" y="5605774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+mn-ea"/>
              </a:rPr>
              <a:t>request_send.jsp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13745" y="5129547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+mn-ea"/>
              </a:rPr>
              <a:t>pass.jsp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13745" y="6054533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+mn-ea"/>
              </a:rPr>
              <a:t>ng.jsp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406072" y="5846268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387272" y="5428018"/>
            <a:ext cx="406401" cy="41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</p:cNvCxnSpPr>
          <p:nvPr/>
        </p:nvCxnSpPr>
        <p:spPr>
          <a:xfrm>
            <a:off x="4387272" y="5846269"/>
            <a:ext cx="406401" cy="37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82654" y="5683318"/>
            <a:ext cx="1205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+mn-ea"/>
              </a:rPr>
              <a:t>sendRedirect</a:t>
            </a:r>
            <a:r>
              <a:rPr lang="en-US" altLang="ko-KR" sz="1100" dirty="0" smtClean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435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260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775</cp:revision>
  <dcterms:created xsi:type="dcterms:W3CDTF">2014-12-01T08:37:15Z</dcterms:created>
  <dcterms:modified xsi:type="dcterms:W3CDTF">2021-11-04T10:27:18Z</dcterms:modified>
</cp:coreProperties>
</file>