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액션태그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액션태그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액션태그란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forward, include,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param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 살펴보기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액션태그란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+mn-ea"/>
              </a:rPr>
              <a:t>JSP</a:t>
            </a:r>
            <a:r>
              <a:rPr lang="ko-KR" altLang="en-US" sz="1100" smtClean="0">
                <a:latin typeface="+mn-ea"/>
              </a:rPr>
              <a:t>페이지 내에서 어떤 동작을 하도록 지시하는 태그입니다</a:t>
            </a:r>
            <a:r>
              <a:rPr lang="en-US" altLang="ko-KR" sz="1100" smtClean="0">
                <a:latin typeface="+mn-ea"/>
              </a:rPr>
              <a:t>. </a:t>
            </a:r>
            <a:r>
              <a:rPr lang="ko-KR" altLang="en-US" sz="1100" smtClean="0">
                <a:latin typeface="+mn-ea"/>
              </a:rPr>
              <a:t>예를 </a:t>
            </a:r>
            <a:r>
              <a:rPr lang="ko-KR" altLang="en-US" sz="1100" smtClean="0">
                <a:latin typeface="+mn-ea"/>
              </a:rPr>
              <a:t>들어 </a:t>
            </a:r>
            <a:r>
              <a:rPr lang="ko-KR" altLang="en-US" sz="1100" dirty="0" smtClean="0">
                <a:latin typeface="+mn-ea"/>
              </a:rPr>
              <a:t>페이지 이동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페이지 </a:t>
            </a:r>
            <a:r>
              <a:rPr lang="en-US" altLang="ko-KR" sz="1100" dirty="0" smtClean="0">
                <a:latin typeface="+mn-ea"/>
              </a:rPr>
              <a:t>include </a:t>
            </a:r>
            <a:r>
              <a:rPr lang="ko-KR" altLang="en-US" sz="1100" dirty="0" smtClean="0">
                <a:latin typeface="+mn-ea"/>
              </a:rPr>
              <a:t>등등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추후에 배울 </a:t>
            </a:r>
            <a:r>
              <a:rPr lang="en-US" altLang="ko-KR" sz="1100" dirty="0" smtClean="0">
                <a:latin typeface="+mn-ea"/>
              </a:rPr>
              <a:t>Bean</a:t>
            </a:r>
            <a:r>
              <a:rPr lang="ko-KR" altLang="en-US" sz="1100" dirty="0" smtClean="0">
                <a:latin typeface="+mn-ea"/>
              </a:rPr>
              <a:t>과 관련된 태그도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우선은 </a:t>
            </a:r>
            <a:r>
              <a:rPr lang="en-US" altLang="ko-KR" sz="1100" dirty="0" smtClean="0">
                <a:latin typeface="+mn-ea"/>
              </a:rPr>
              <a:t>forward, include</a:t>
            </a:r>
            <a:r>
              <a:rPr lang="en-US" altLang="ko-KR" sz="1100" smtClean="0">
                <a:latin typeface="+mn-ea"/>
              </a:rPr>
              <a:t>, </a:t>
            </a:r>
            <a:r>
              <a:rPr lang="en-US" altLang="ko-KR" sz="1100" smtClean="0">
                <a:latin typeface="+mn-ea"/>
              </a:rPr>
              <a:t>param</a:t>
            </a:r>
            <a:r>
              <a:rPr lang="ko-KR" altLang="en-US" sz="110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살펴보고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 </a:t>
            </a:r>
            <a:r>
              <a:rPr lang="en-US" altLang="ko-KR" sz="1100" dirty="0" smtClean="0">
                <a:latin typeface="+mn-ea"/>
              </a:rPr>
              <a:t>bean</a:t>
            </a:r>
            <a:r>
              <a:rPr lang="ko-KR" altLang="en-US" sz="1100" dirty="0" smtClean="0">
                <a:latin typeface="+mn-ea"/>
              </a:rPr>
              <a:t>을 학습할 때 추가로 학습하도록 하겠습니다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181" y="3675301"/>
            <a:ext cx="3495675" cy="1009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718" y="5828672"/>
            <a:ext cx="3276600" cy="61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6952" y="4248413"/>
            <a:ext cx="4743450" cy="11811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4" idx="3"/>
          </p:cNvCxnSpPr>
          <p:nvPr/>
        </p:nvCxnSpPr>
        <p:spPr>
          <a:xfrm>
            <a:off x="4444856" y="4180126"/>
            <a:ext cx="5537344" cy="46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202545" y="5350932"/>
            <a:ext cx="2161310" cy="7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982200" y="4579165"/>
            <a:ext cx="838202" cy="2878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7008" y="2197884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forward, include, </a:t>
            </a:r>
            <a:r>
              <a:rPr lang="en-US" altLang="ko-KR" sz="1600" b="1" dirty="0" err="1">
                <a:latin typeface="+mn-ea"/>
              </a:rPr>
              <a:t>param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태그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77008" y="2545511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008" y="282039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forward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730798" y="305023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798" y="3055403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현재의 페이지에서 다른 특정페이지로 </a:t>
            </a:r>
            <a:r>
              <a:rPr lang="ko-KR" altLang="en-US" sz="1100" dirty="0" smtClean="0">
                <a:latin typeface="+mn-ea"/>
              </a:rPr>
              <a:t>전환할 </a:t>
            </a:r>
            <a:r>
              <a:rPr lang="ko-KR" altLang="en-US" sz="1100" dirty="0">
                <a:latin typeface="+mn-ea"/>
              </a:rPr>
              <a:t>때 사용 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사용방법이 간단하여 예제를 통해 쉽게 이해 할 </a:t>
            </a:r>
            <a:r>
              <a:rPr lang="ko-KR" altLang="en-US" sz="1100">
                <a:latin typeface="+mn-ea"/>
              </a:rPr>
              <a:t>수 </a:t>
            </a:r>
            <a:r>
              <a:rPr lang="ko-KR" altLang="en-US" sz="1100" smtClean="0">
                <a:latin typeface="+mn-ea"/>
              </a:rPr>
              <a:t>있습니다</a:t>
            </a:r>
            <a:r>
              <a:rPr lang="en-US" altLang="ko-KR" sz="1100" smtClean="0">
                <a:latin typeface="+mn-ea"/>
              </a:rPr>
              <a:t>(</a:t>
            </a:r>
            <a:r>
              <a:rPr lang="ko-KR" altLang="en-US" sz="1100" smtClean="0">
                <a:latin typeface="+mn-ea"/>
              </a:rPr>
              <a:t>기존 접속으로 서버를</a:t>
            </a:r>
            <a:r>
              <a:rPr lang="en-US" altLang="ko-KR" sz="1100" smtClean="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통해서 연결</a:t>
            </a:r>
            <a:r>
              <a:rPr lang="en-US" altLang="ko-KR" sz="1100" smtClean="0">
                <a:latin typeface="+mn-ea"/>
              </a:rPr>
              <a:t>).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(jsp_12_2_ex1_actionex)</a:t>
            </a:r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12-2. forward, include, </a:t>
            </a:r>
            <a:r>
              <a:rPr lang="en-US" altLang="ko-KR" sz="1600" b="1" dirty="0" err="1">
                <a:latin typeface="+mn-ea"/>
              </a:rPr>
              <a:t>param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태그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008" y="133572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include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730798" y="1565560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798" y="1570732"/>
            <a:ext cx="1008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현재 페이지에 다른 페이지를 삽입할 때 사용 </a:t>
            </a:r>
            <a:r>
              <a:rPr lang="ko-KR" altLang="en-US" sz="1100" smtClean="0">
                <a:latin typeface="+mn-ea"/>
              </a:rPr>
              <a:t>합니다</a:t>
            </a:r>
            <a:r>
              <a:rPr lang="en-US" altLang="ko-KR" sz="1100" smtClean="0">
                <a:latin typeface="+mn-ea"/>
              </a:rPr>
              <a:t>. (html</a:t>
            </a:r>
            <a:r>
              <a:rPr lang="ko-KR" altLang="en-US" sz="1100" smtClean="0">
                <a:latin typeface="+mn-ea"/>
              </a:rPr>
              <a:t>형태로 포함됩니다</a:t>
            </a:r>
            <a:r>
              <a:rPr lang="en-US" altLang="ko-KR" sz="1100" smtClean="0">
                <a:latin typeface="+mn-ea"/>
              </a:rPr>
              <a:t>—</a:t>
            </a:r>
            <a:r>
              <a:rPr lang="ko-KR" altLang="en-US" sz="1100" smtClean="0">
                <a:latin typeface="+mn-ea"/>
              </a:rPr>
              <a:t>클라이언트 </a:t>
            </a:r>
            <a:r>
              <a:rPr lang="en-US" altLang="ko-KR" sz="1100" smtClean="0">
                <a:latin typeface="+mn-ea"/>
              </a:rPr>
              <a:t>include</a:t>
            </a:r>
            <a:r>
              <a:rPr lang="ko-KR" altLang="en-US" sz="1100" smtClean="0">
                <a:latin typeface="+mn-ea"/>
              </a:rPr>
              <a:t>라 함</a:t>
            </a:r>
            <a:r>
              <a:rPr lang="en-US" altLang="ko-KR" sz="1100" smtClean="0">
                <a:latin typeface="+mn-ea"/>
              </a:rPr>
              <a:t>)</a:t>
            </a:r>
            <a:br>
              <a:rPr lang="en-US" altLang="ko-KR" sz="1100" smtClean="0">
                <a:latin typeface="+mn-ea"/>
              </a:rPr>
            </a:br>
            <a:r>
              <a:rPr lang="en-US" altLang="ko-KR" sz="1100" smtClean="0">
                <a:latin typeface="+mn-ea"/>
              </a:rPr>
              <a:t>flush</a:t>
            </a:r>
            <a:r>
              <a:rPr lang="ko-KR" altLang="en-US" sz="1100" smtClean="0">
                <a:latin typeface="+mn-ea"/>
              </a:rPr>
              <a:t>속성은 기존의 버퍼를 지움</a:t>
            </a:r>
            <a:r>
              <a:rPr lang="en-US" altLang="ko-KR" sz="1100" smtClean="0">
                <a:latin typeface="+mn-ea"/>
              </a:rPr>
              <a:t>(</a:t>
            </a:r>
            <a:r>
              <a:rPr lang="ko-KR" altLang="en-US" sz="1100" smtClean="0">
                <a:latin typeface="+mn-ea"/>
              </a:rPr>
              <a:t>보통은 </a:t>
            </a:r>
            <a:r>
              <a:rPr lang="en-US" altLang="ko-KR" sz="1100" smtClean="0">
                <a:latin typeface="+mn-ea"/>
              </a:rPr>
              <a:t>false</a:t>
            </a:r>
            <a:r>
              <a:rPr lang="ko-KR" altLang="en-US" sz="1100" smtClean="0">
                <a:latin typeface="+mn-ea"/>
              </a:rPr>
              <a:t>를 사용</a:t>
            </a:r>
            <a:r>
              <a:rPr lang="en-US" altLang="ko-KR" sz="110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(jsp_12_2_ex1_actionex)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18" y="4014326"/>
            <a:ext cx="3943350" cy="466725"/>
          </a:xfrm>
          <a:prstGeom prst="rect">
            <a:avLst/>
          </a:prstGeom>
        </p:spPr>
      </p:pic>
      <p:sp>
        <p:nvSpPr>
          <p:cNvPr id="12" name="덧셈 기호 11"/>
          <p:cNvSpPr/>
          <p:nvPr/>
        </p:nvSpPr>
        <p:spPr>
          <a:xfrm>
            <a:off x="2605547" y="3473693"/>
            <a:ext cx="393290" cy="393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009639" y="3238045"/>
            <a:ext cx="727587" cy="626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818" y="2405216"/>
            <a:ext cx="4695825" cy="10477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4222" y="2873925"/>
            <a:ext cx="3974393" cy="12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12-2. forward, include, </a:t>
            </a:r>
            <a:r>
              <a:rPr lang="en-US" altLang="ko-KR" sz="1600" b="1" dirty="0" err="1">
                <a:latin typeface="+mn-ea"/>
              </a:rPr>
              <a:t>param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태그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008" y="133572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+mn-ea"/>
              </a:rPr>
              <a:t>Param </a:t>
            </a:r>
            <a:r>
              <a:rPr lang="ko-KR" altLang="en-US" sz="1100" smtClean="0">
                <a:latin typeface="+mn-ea"/>
              </a:rPr>
              <a:t>액션태그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30798" y="1565560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798" y="157073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f</a:t>
            </a:r>
            <a:r>
              <a:rPr lang="en-US" altLang="ko-KR" sz="1100" dirty="0" smtClean="0">
                <a:latin typeface="+mn-ea"/>
              </a:rPr>
              <a:t>orward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include </a:t>
            </a:r>
            <a:r>
              <a:rPr lang="ko-KR" altLang="en-US" sz="1100" dirty="0" smtClean="0">
                <a:latin typeface="+mn-ea"/>
              </a:rPr>
              <a:t>태그에 데이터 전달을 목적으로 </a:t>
            </a:r>
            <a:r>
              <a:rPr lang="ko-KR" altLang="en-US" sz="1100" smtClean="0">
                <a:latin typeface="+mn-ea"/>
              </a:rPr>
              <a:t>사용되는 태그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이름과 값으로 이루어져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(jsp_12_2_ex1_actionex)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324" y="2474875"/>
            <a:ext cx="3887932" cy="1065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3357" y="2571857"/>
            <a:ext cx="3281795" cy="3004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4957" y="4780098"/>
            <a:ext cx="3900169" cy="108059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153891" y="3007409"/>
            <a:ext cx="113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153891" y="4987636"/>
            <a:ext cx="113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161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815</cp:revision>
  <dcterms:created xsi:type="dcterms:W3CDTF">2014-12-01T08:37:15Z</dcterms:created>
  <dcterms:modified xsi:type="dcterms:W3CDTF">2021-11-04T11:59:20Z</dcterms:modified>
</cp:coreProperties>
</file>