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1" r:id="rId3"/>
    <p:sldId id="282" r:id="rId4"/>
    <p:sldId id="28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쿠키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쿠키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쿠키란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쿠키 문법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>
                <a:latin typeface="+mn-ea"/>
              </a:rPr>
              <a:t>쿠키란</a:t>
            </a:r>
            <a:r>
              <a:rPr lang="en-US" altLang="ko-KR" sz="1600" b="1" smtClean="0">
                <a:latin typeface="+mn-ea"/>
              </a:rPr>
              <a:t>?(cookie)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웹브라우저에서</a:t>
            </a:r>
            <a:r>
              <a:rPr lang="ko-KR" altLang="en-US" sz="1100" dirty="0" smtClean="0">
                <a:latin typeface="+mn-ea"/>
              </a:rPr>
              <a:t> 서버로 어떤 데이터를 요청 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서버측에서는</a:t>
            </a:r>
            <a:r>
              <a:rPr lang="ko-KR" altLang="en-US" sz="1100" dirty="0" smtClean="0">
                <a:latin typeface="+mn-ea"/>
              </a:rPr>
              <a:t> 알맞은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수행한 후 데이터를 </a:t>
            </a:r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응답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그리고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서버는 </a:t>
            </a:r>
            <a:r>
              <a:rPr lang="ko-KR" altLang="en-US" sz="1100" dirty="0" err="1" smtClean="0">
                <a:latin typeface="+mn-ea"/>
              </a:rPr>
              <a:t>웹브라우저와의</a:t>
            </a:r>
            <a:r>
              <a:rPr lang="ko-KR" altLang="en-US" sz="1100" dirty="0" smtClean="0">
                <a:latin typeface="+mn-ea"/>
              </a:rPr>
              <a:t> 관계를 종료합니다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이렇게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응답 후 관계를 끊는 것은 </a:t>
            </a:r>
            <a:r>
              <a:rPr lang="en-US" altLang="ko-KR" sz="1100" dirty="0" smtClean="0">
                <a:latin typeface="+mn-ea"/>
              </a:rPr>
              <a:t>http</a:t>
            </a:r>
            <a:r>
              <a:rPr lang="ko-KR" altLang="en-US" sz="1100" dirty="0" smtClean="0">
                <a:latin typeface="+mn-ea"/>
              </a:rPr>
              <a:t>프로토콜의 특징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연결이 끊겼을 때 어떤 정보를 지속적으로 유지하기 위한 수단으로 쿠키라는 방식을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쿠키는 서버에서 생성하여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서버가 아닌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클라이언트측에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특정 정보를 저장 합니다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그리고 서버에 요청 할 때 마다 쿠키의 속성값을 참조 또는 변경 할 수 있습니다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쿠키는 </a:t>
            </a:r>
            <a:r>
              <a:rPr lang="en-US" altLang="ko-KR" sz="1100" dirty="0" smtClean="0">
                <a:latin typeface="+mn-ea"/>
              </a:rPr>
              <a:t>4kb</a:t>
            </a:r>
            <a:r>
              <a:rPr lang="ko-KR" altLang="en-US" sz="1100" dirty="0" smtClean="0">
                <a:latin typeface="+mn-ea"/>
              </a:rPr>
              <a:t>로 용량이 제한적이며</a:t>
            </a:r>
            <a:r>
              <a:rPr lang="en-US" altLang="ko-KR" sz="1100" dirty="0" smtClean="0">
                <a:latin typeface="+mn-ea"/>
              </a:rPr>
              <a:t>, 300</a:t>
            </a:r>
            <a:r>
              <a:rPr lang="ko-KR" altLang="en-US" sz="1100" dirty="0" smtClean="0">
                <a:latin typeface="+mn-ea"/>
              </a:rPr>
              <a:t>개까지 데이터 정보를 가질 수 있습니다</a:t>
            </a:r>
            <a:r>
              <a:rPr lang="en-US" altLang="ko-KR" sz="1100" dirty="0" smtClean="0">
                <a:latin typeface="+mn-ea"/>
              </a:rPr>
              <a:t>.(html5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smtClean="0">
                <a:latin typeface="+mn-ea"/>
              </a:rPr>
              <a:t>web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storage</a:t>
            </a:r>
            <a:r>
              <a:rPr lang="ko-KR" altLang="en-US" sz="1100" dirty="0" smtClean="0">
                <a:latin typeface="+mn-ea"/>
              </a:rPr>
              <a:t>를 이용하여 무제한이며 </a:t>
            </a:r>
            <a:r>
              <a:rPr lang="ko-KR" altLang="en-US" sz="1100" dirty="0" err="1" smtClean="0">
                <a:latin typeface="+mn-ea"/>
              </a:rPr>
              <a:t>보안성이</a:t>
            </a:r>
            <a:r>
              <a:rPr lang="ko-KR" altLang="en-US" sz="1100" dirty="0" smtClean="0">
                <a:latin typeface="+mn-ea"/>
              </a:rPr>
              <a:t> 뛰어남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008" y="3203221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쿠키 문법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3550848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3559922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쿠키는 서버에서 생성되고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클라이언트측에</a:t>
            </a:r>
            <a:r>
              <a:rPr lang="ko-KR" altLang="en-US" sz="1100" dirty="0" smtClean="0">
                <a:latin typeface="+mn-ea"/>
              </a:rPr>
              <a:t> 전송되어 저장된다고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쿠키 생성 방법 및 관련 </a:t>
            </a:r>
            <a:r>
              <a:rPr lang="ko-KR" altLang="en-US" sz="1100" dirty="0" err="1" smtClean="0">
                <a:latin typeface="+mn-ea"/>
              </a:rPr>
              <a:t>메소드들을</a:t>
            </a:r>
            <a:r>
              <a:rPr lang="ko-KR" altLang="en-US" sz="1100" dirty="0" smtClean="0">
                <a:latin typeface="+mn-ea"/>
              </a:rPr>
              <a:t> 살펴 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57253" y="4467773"/>
            <a:ext cx="7854965" cy="1118795"/>
            <a:chOff x="2157253" y="4467773"/>
            <a:chExt cx="7854965" cy="1118795"/>
          </a:xfrm>
        </p:grpSpPr>
        <p:sp>
          <p:nvSpPr>
            <p:cNvPr id="14" name="TextBox 13"/>
            <p:cNvSpPr txBox="1"/>
            <p:nvPr/>
          </p:nvSpPr>
          <p:spPr>
            <a:xfrm>
              <a:off x="2157253" y="5155681"/>
              <a:ext cx="1975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쿠키 클래스를 </a:t>
              </a:r>
              <a:r>
                <a:rPr lang="ko-KR" altLang="en-US" sz="1100" smtClean="0">
                  <a:latin typeface="+mn-ea"/>
                </a:rPr>
                <a:t>이용 </a:t>
              </a:r>
              <a:r>
                <a:rPr lang="ko-KR" altLang="en-US" sz="1100" smtClean="0">
                  <a:latin typeface="+mn-ea"/>
                </a:rPr>
                <a:t>합니다</a:t>
              </a:r>
              <a:r>
                <a:rPr lang="en-US" altLang="ko-KR" sz="1100" smtClean="0">
                  <a:latin typeface="+mn-ea"/>
                </a:rPr>
                <a:t>(</a:t>
              </a:r>
              <a:r>
                <a:rPr lang="ko-KR" altLang="en-US" sz="1100" smtClean="0">
                  <a:latin typeface="+mn-ea"/>
                </a:rPr>
                <a:t>생성자</a:t>
              </a:r>
              <a:r>
                <a:rPr lang="en-US" altLang="ko-KR" sz="1100" smtClean="0">
                  <a:latin typeface="+mn-ea"/>
                </a:rPr>
                <a:t>)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373746" y="4467773"/>
              <a:ext cx="1542473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쿠키 생성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85855" y="4467773"/>
              <a:ext cx="1542473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속성 설정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97964" y="4467773"/>
              <a:ext cx="3214254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response</a:t>
              </a:r>
              <a:r>
                <a:rPr lang="ko-KR" altLang="en-US" dirty="0" smtClean="0"/>
                <a:t>객체에 쿠키 탑재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>
              <a:stCxn id="4" idx="3"/>
              <a:endCxn id="16" idx="1"/>
            </p:cNvCxnSpPr>
            <p:nvPr/>
          </p:nvCxnSpPr>
          <p:spPr>
            <a:xfrm>
              <a:off x="3916219" y="4754101"/>
              <a:ext cx="66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128328" y="4765333"/>
              <a:ext cx="66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69362" y="5155681"/>
              <a:ext cx="1975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setter</a:t>
              </a:r>
              <a:r>
                <a:rPr lang="ko-KR" altLang="en-US" sz="1100" dirty="0" smtClean="0">
                  <a:latin typeface="+mn-ea"/>
                </a:rPr>
                <a:t>를 이용 합니다</a:t>
              </a:r>
              <a:r>
                <a:rPr lang="en-US" altLang="ko-KR" sz="1100" dirty="0" smtClean="0">
                  <a:latin typeface="+mn-ea"/>
                </a:rPr>
                <a:t>.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38108" y="5155681"/>
              <a:ext cx="274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 smtClean="0">
                  <a:latin typeface="+mn-ea"/>
                </a:rPr>
                <a:t>response.addCookie</a:t>
              </a:r>
              <a:r>
                <a:rPr lang="en-US" altLang="ko-KR" sz="1100" dirty="0" smtClean="0">
                  <a:latin typeface="+mn-ea"/>
                </a:rPr>
                <a:t>()</a:t>
              </a:r>
              <a:r>
                <a:rPr lang="ko-KR" altLang="en-US" sz="1100" dirty="0" smtClean="0">
                  <a:latin typeface="+mn-ea"/>
                </a:rPr>
                <a:t>를 이용 합니다</a:t>
              </a:r>
              <a:r>
                <a:rPr lang="en-US" altLang="ko-KR" sz="1100" dirty="0" smtClean="0">
                  <a:latin typeface="+mn-ea"/>
                </a:rPr>
                <a:t>.</a:t>
              </a:r>
              <a:endParaRPr lang="en-US" altLang="ko-KR" sz="11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쿠키 문법</a:t>
            </a:r>
          </a:p>
          <a:p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34257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쿠키 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0798" y="157241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798" y="1577583"/>
            <a:ext cx="100896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setMaxAge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유효기간을 설정 </a:t>
            </a:r>
            <a:r>
              <a:rPr lang="ko-KR" altLang="en-US" sz="1100" smtClean="0">
                <a:latin typeface="+mn-ea"/>
              </a:rPr>
              <a:t>합니다</a:t>
            </a:r>
            <a:r>
              <a:rPr lang="en-US" altLang="ko-KR" sz="1100">
                <a:latin typeface="+mn-ea"/>
              </a:rPr>
              <a:t>. //</a:t>
            </a:r>
            <a:r>
              <a:rPr lang="ko-KR" altLang="en-US" sz="1100">
                <a:latin typeface="+mn-ea"/>
              </a:rPr>
              <a:t>괄호안의 단위는 초 이고  </a:t>
            </a:r>
            <a:r>
              <a:rPr lang="en-US" altLang="ko-KR" sz="1100">
                <a:latin typeface="+mn-ea"/>
              </a:rPr>
              <a:t>-1</a:t>
            </a:r>
            <a:r>
              <a:rPr lang="ko-KR" altLang="en-US" sz="1100">
                <a:latin typeface="+mn-ea"/>
              </a:rPr>
              <a:t>은 세션종료후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브라우져 종료후</a:t>
            </a:r>
            <a:r>
              <a:rPr lang="en-US" altLang="ko-KR" sz="1100">
                <a:latin typeface="+mn-ea"/>
              </a:rPr>
              <a:t>), 0</a:t>
            </a:r>
            <a:r>
              <a:rPr lang="ko-KR" altLang="en-US" sz="1100">
                <a:latin typeface="+mn-ea"/>
              </a:rPr>
              <a:t>은 </a:t>
            </a:r>
            <a:r>
              <a:rPr lang="ko-KR" altLang="en-US" sz="1100" smtClean="0">
                <a:latin typeface="+mn-ea"/>
              </a:rPr>
              <a:t>즉시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s</a:t>
            </a:r>
            <a:r>
              <a:rPr lang="en-US" altLang="ko-KR" sz="1100" dirty="0" err="1" smtClean="0">
                <a:latin typeface="+mn-ea"/>
              </a:rPr>
              <a:t>etpath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쿠키사용의 유효 </a:t>
            </a:r>
            <a:r>
              <a:rPr lang="ko-KR" altLang="en-US" sz="1100" dirty="0" err="1">
                <a:latin typeface="+mn-ea"/>
              </a:rPr>
              <a:t>디</a:t>
            </a:r>
            <a:r>
              <a:rPr lang="ko-KR" altLang="en-US" sz="1100" dirty="0" err="1" smtClean="0">
                <a:latin typeface="+mn-ea"/>
              </a:rPr>
              <a:t>렉토리를</a:t>
            </a:r>
            <a:r>
              <a:rPr lang="ko-KR" altLang="en-US" sz="1100" dirty="0" smtClean="0">
                <a:latin typeface="+mn-ea"/>
              </a:rPr>
              <a:t> 설정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setValue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쿠키의 값을 설정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setVersion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버전을 설정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getMaxAge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유효기간 정보를 </a:t>
            </a:r>
            <a:r>
              <a:rPr lang="ko-KR" altLang="en-US" sz="1100" smtClean="0">
                <a:latin typeface="+mn-ea"/>
              </a:rPr>
              <a:t>얻습니다</a:t>
            </a:r>
            <a:r>
              <a:rPr lang="en-US" altLang="ko-KR" sz="1100" smtClean="0">
                <a:latin typeface="+mn-ea"/>
              </a:rPr>
              <a:t>. getName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이름을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getPath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쿠키사용의 유효 </a:t>
            </a:r>
            <a:r>
              <a:rPr lang="ko-KR" altLang="en-US" sz="1100" dirty="0" err="1" smtClean="0">
                <a:latin typeface="+mn-ea"/>
              </a:rPr>
              <a:t>디렉토리</a:t>
            </a:r>
            <a:r>
              <a:rPr lang="ko-KR" altLang="en-US" sz="1100" dirty="0" smtClean="0">
                <a:latin typeface="+mn-ea"/>
              </a:rPr>
              <a:t> 정보를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getValue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쿠키의 값을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getVersion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버전을 얻습니다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218" y="361445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쿠키 예제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jsp_13_2_ex1_cookieex)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677008" y="384428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7008" y="3849461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예제를 통해서 쿠키 생성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속성설정</a:t>
            </a:r>
            <a:r>
              <a:rPr lang="en-US" altLang="ko-KR" sz="1100" dirty="0" smtClean="0">
                <a:latin typeface="+mn-ea"/>
              </a:rPr>
              <a:t>, response</a:t>
            </a:r>
            <a:r>
              <a:rPr lang="ko-KR" altLang="en-US" sz="1100" dirty="0" smtClean="0">
                <a:latin typeface="+mn-ea"/>
              </a:rPr>
              <a:t>객체에 탑재를 살펴 봅니다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ko-KR" altLang="en-US" sz="1100" dirty="0" smtClean="0">
                <a:latin typeface="+mn-ea"/>
              </a:rPr>
              <a:t>그리고 쿠키 삭제도 학습합니다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2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41666" y="74303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Java script</a:t>
            </a:r>
            <a:r>
              <a:rPr lang="ko-KR" altLang="en-US" smtClean="0"/>
              <a:t>에서 </a:t>
            </a:r>
            <a:r>
              <a:rPr lang="en-US" altLang="ko-KR" smtClean="0"/>
              <a:t>cookie</a:t>
            </a:r>
            <a:r>
              <a:rPr lang="ko-KR" altLang="en-US" smtClean="0"/>
              <a:t>접근을  막으려면</a:t>
            </a:r>
            <a:endParaRPr lang="en-US" altLang="ko-KR" smtClean="0"/>
          </a:p>
          <a:p>
            <a:r>
              <a:rPr lang="en-US" altLang="ko-KR" smtClean="0"/>
              <a:t>Web.xml</a:t>
            </a:r>
            <a:endParaRPr lang="en-US" altLang="ko-KR"/>
          </a:p>
          <a:p>
            <a:r>
              <a:rPr lang="en-US" altLang="ko-KR" smtClean="0"/>
              <a:t>&lt;</a:t>
            </a:r>
            <a:r>
              <a:rPr lang="en-US" altLang="ko-KR"/>
              <a:t>session-config</a:t>
            </a:r>
            <a:r>
              <a:rPr lang="en-US" altLang="ko-KR" smtClean="0"/>
              <a:t>&gt;</a:t>
            </a:r>
            <a:endParaRPr lang="en-US" altLang="ko-KR"/>
          </a:p>
          <a:p>
            <a:r>
              <a:rPr lang="en-US" altLang="ko-KR"/>
              <a:t>	&lt;</a:t>
            </a:r>
            <a:r>
              <a:rPr lang="en-US" altLang="ko-KR"/>
              <a:t>cookie-config</a:t>
            </a:r>
            <a:r>
              <a:rPr lang="en-US" altLang="ko-KR" smtClean="0"/>
              <a:t>&gt;</a:t>
            </a:r>
            <a:endParaRPr lang="en-US" altLang="ko-KR"/>
          </a:p>
          <a:p>
            <a:r>
              <a:rPr lang="en-US" altLang="ko-KR"/>
              <a:t>		&lt;http-only&gt;true&lt;/</a:t>
            </a:r>
            <a:r>
              <a:rPr lang="en-US" altLang="ko-KR"/>
              <a:t>http-only</a:t>
            </a:r>
            <a:r>
              <a:rPr lang="en-US" altLang="ko-KR" smtClean="0"/>
              <a:t>&gt;</a:t>
            </a:r>
            <a:endParaRPr lang="en-US" altLang="ko-KR"/>
          </a:p>
          <a:p>
            <a:r>
              <a:rPr lang="en-US" altLang="ko-KR"/>
              <a:t>	&lt;/</a:t>
            </a:r>
            <a:r>
              <a:rPr lang="en-US" altLang="ko-KR"/>
              <a:t>cookie-config</a:t>
            </a:r>
            <a:r>
              <a:rPr lang="en-US" altLang="ko-KR" smtClean="0"/>
              <a:t>&gt;</a:t>
            </a:r>
            <a:endParaRPr lang="en-US" altLang="ko-KR"/>
          </a:p>
          <a:p>
            <a:r>
              <a:rPr lang="en-US" altLang="ko-KR"/>
              <a:t>&lt;/session-config&gt;</a:t>
            </a:r>
          </a:p>
          <a:p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ko-KR" altLang="en-US" smtClean="0"/>
              <a:t>또는 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en-US" altLang="ko-KR"/>
              <a:t>java</a:t>
            </a:r>
            <a:r>
              <a:rPr lang="ko-KR" altLang="en-US" smtClean="0"/>
              <a:t>에서는</a:t>
            </a:r>
            <a:endParaRPr lang="ko-KR" altLang="en-US"/>
          </a:p>
          <a:p>
            <a:r>
              <a:rPr lang="en-US" altLang="ko-KR"/>
              <a:t>Cookie cookie </a:t>
            </a:r>
            <a:r>
              <a:rPr lang="en-US" altLang="ko-KR"/>
              <a:t>= </a:t>
            </a:r>
            <a:r>
              <a:rPr lang="en-US" altLang="ko-KR" smtClean="0"/>
              <a:t>new Cookie(“id”,id);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cookie.setHttpOnly(true);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9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294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852</cp:revision>
  <dcterms:created xsi:type="dcterms:W3CDTF">2014-12-01T08:37:15Z</dcterms:created>
  <dcterms:modified xsi:type="dcterms:W3CDTF">2021-11-05T06:44:28Z</dcterms:modified>
</cp:coreProperties>
</file>