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예외 페이지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예외 페이지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예외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페이지의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page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지시자를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이용한 예외 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eb.xml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파일을 이용한 예외 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예외 페이지의 필요성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언어에서 아마도 예외처리에 대해서 사전 학습을 했을 것 입니다</a:t>
            </a:r>
            <a:r>
              <a:rPr lang="en-US" altLang="ko-KR" sz="1100" dirty="0" smtClean="0">
                <a:latin typeface="+mn-ea"/>
              </a:rPr>
              <a:t>. JSP, Servlet</a:t>
            </a:r>
            <a:r>
              <a:rPr lang="ko-KR" altLang="en-US" sz="1100" dirty="0" smtClean="0">
                <a:latin typeface="+mn-ea"/>
              </a:rPr>
              <a:t>에서도 예외가 발생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예외적인 상황이 발생했을 경우 </a:t>
            </a:r>
            <a:r>
              <a:rPr lang="ko-KR" altLang="en-US" sz="1100" dirty="0" err="1" smtClean="0">
                <a:latin typeface="+mn-ea"/>
              </a:rPr>
              <a:t>웹컨테이너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톰캣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에서 제공되는 기본적인 예외 페이지가 보여 진다면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사용자로 하여금 뭔가 불쾌한 느낌이 들면서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다시는 해당 사이트에 접속하려 들지 않을 것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약간은 다소 딱딱한 에러 페이지를 보다 친근한 느낌이 느껴지는 페이지로 유도 할 수 있습니다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041" y="2063050"/>
            <a:ext cx="4838953" cy="37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433572" y="1505526"/>
            <a:ext cx="4920228" cy="2807855"/>
          </a:xfrm>
          <a:prstGeom prst="roundRect">
            <a:avLst>
              <a:gd name="adj" fmla="val 6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463" y="1505527"/>
            <a:ext cx="4920228" cy="2807855"/>
          </a:xfrm>
          <a:prstGeom prst="roundRect">
            <a:avLst>
              <a:gd name="adj" fmla="val 6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page</a:t>
            </a:r>
            <a:r>
              <a:rPr lang="ko-KR" altLang="en-US" sz="1600" b="1" dirty="0" err="1" smtClean="0">
                <a:latin typeface="+mn-ea"/>
              </a:rPr>
              <a:t>지시자를</a:t>
            </a:r>
            <a:r>
              <a:rPr lang="ko-KR" altLang="en-US" sz="1600" b="1" dirty="0" smtClean="0">
                <a:latin typeface="+mn-ea"/>
              </a:rPr>
              <a:t> 이용한 예외 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708" y="1914813"/>
            <a:ext cx="3952875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708" y="2774228"/>
            <a:ext cx="1666875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6096" y="1838613"/>
            <a:ext cx="3248025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6096" y="2817043"/>
            <a:ext cx="3095625" cy="4000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0" idx="3"/>
            <a:endCxn id="12" idx="1"/>
          </p:cNvCxnSpPr>
          <p:nvPr/>
        </p:nvCxnSpPr>
        <p:spPr>
          <a:xfrm flipV="1">
            <a:off x="5458691" y="2909454"/>
            <a:ext cx="974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653" y="4470492"/>
            <a:ext cx="3764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예외 </a:t>
            </a:r>
            <a:r>
              <a:rPr lang="ko-KR" altLang="en-US" sz="1100" smtClean="0">
                <a:latin typeface="+mn-ea"/>
              </a:rPr>
              <a:t>발생 가능성이 있는 페이지</a:t>
            </a:r>
            <a:r>
              <a:rPr lang="en-US" altLang="ko-KR" sz="1100" smtClean="0">
                <a:latin typeface="+mn-ea"/>
              </a:rPr>
              <a:t/>
            </a:r>
            <a:br>
              <a:rPr lang="en-US" altLang="ko-KR" sz="1100" smtClean="0">
                <a:latin typeface="+mn-ea"/>
              </a:rPr>
            </a:br>
            <a:r>
              <a:rPr lang="en-US" altLang="ko-KR" sz="1100" smtClean="0">
                <a:latin typeface="+mn-ea"/>
              </a:rPr>
              <a:t>@</a:t>
            </a:r>
            <a:r>
              <a:rPr lang="en-US" altLang="ko-KR" sz="1100" smtClean="0">
                <a:latin typeface="+mn-ea"/>
              </a:rPr>
              <a:t>page</a:t>
            </a:r>
            <a:r>
              <a:rPr lang="ko-KR" altLang="en-US" sz="1100" smtClean="0">
                <a:latin typeface="+mn-ea"/>
              </a:rPr>
              <a:t>지시자 태그에 </a:t>
            </a:r>
            <a:r>
              <a:rPr lang="en-US" altLang="ko-KR" sz="1100" smtClean="0">
                <a:latin typeface="+mn-ea"/>
              </a:rPr>
              <a:t>errorPage</a:t>
            </a:r>
            <a:r>
              <a:rPr lang="ko-KR" altLang="en-US" sz="1100" smtClean="0">
                <a:latin typeface="+mn-ea"/>
              </a:rPr>
              <a:t>속성에</a:t>
            </a:r>
            <a:endParaRPr lang="en-US" altLang="ko-KR" sz="1100" smtClean="0">
              <a:latin typeface="+mn-ea"/>
            </a:endParaRPr>
          </a:p>
          <a:p>
            <a:pPr algn="ctr"/>
            <a:r>
              <a:rPr lang="ko-KR" altLang="en-US" sz="1100" smtClean="0">
                <a:latin typeface="+mn-ea"/>
              </a:rPr>
              <a:t>에러를</a:t>
            </a:r>
            <a:r>
              <a:rPr lang="en-US" altLang="ko-KR" sz="1100" smtClean="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처리하는 </a:t>
            </a:r>
            <a:r>
              <a:rPr lang="en-US" altLang="ko-KR" sz="1100" smtClean="0">
                <a:latin typeface="+mn-ea"/>
              </a:rPr>
              <a:t>jsp </a:t>
            </a:r>
            <a:r>
              <a:rPr lang="ko-KR" altLang="en-US" sz="1100" smtClean="0">
                <a:latin typeface="+mn-ea"/>
              </a:rPr>
              <a:t>페이지 주소를 적어줌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8749" y="4507209"/>
            <a:ext cx="3385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예외를 처리하는  페이지</a:t>
            </a:r>
            <a:r>
              <a:rPr lang="en-US" altLang="ko-KR" sz="1100" smtClean="0">
                <a:latin typeface="+mn-ea"/>
              </a:rPr>
              <a:t/>
            </a:r>
            <a:br>
              <a:rPr lang="en-US" altLang="ko-KR" sz="1100" smtClean="0">
                <a:latin typeface="+mn-ea"/>
              </a:rPr>
            </a:br>
            <a:r>
              <a:rPr lang="en-US" altLang="ko-KR" sz="1100" smtClean="0">
                <a:latin typeface="+mn-ea"/>
              </a:rPr>
              <a:t>@page</a:t>
            </a:r>
            <a:r>
              <a:rPr lang="ko-KR" altLang="en-US" sz="1100" smtClean="0">
                <a:latin typeface="+mn-ea"/>
              </a:rPr>
              <a:t>지시자에 </a:t>
            </a:r>
            <a:r>
              <a:rPr lang="en-US" altLang="ko-KR" sz="1100" smtClean="0">
                <a:latin typeface="+mn-ea"/>
              </a:rPr>
              <a:t>isErrorPage=“true”</a:t>
            </a:r>
          </a:p>
          <a:p>
            <a:pPr algn="ctr"/>
            <a:r>
              <a:rPr lang="ko-KR" altLang="en-US" sz="1100" smtClean="0">
                <a:latin typeface="+mn-ea"/>
              </a:rPr>
              <a:t>속성을 표시</a:t>
            </a:r>
            <a:endParaRPr lang="en-US" altLang="ko-KR" sz="1100" smtClean="0">
              <a:latin typeface="+mn-ea"/>
            </a:endParaRPr>
          </a:p>
          <a:p>
            <a:pPr algn="ctr"/>
            <a:r>
              <a:rPr lang="ko-KR" altLang="en-US" sz="1100" smtClean="0">
                <a:latin typeface="+mn-ea"/>
              </a:rPr>
              <a:t>응답 상태를 정상처리</a:t>
            </a:r>
            <a:r>
              <a:rPr lang="en-US" altLang="ko-KR" sz="1100" smtClean="0">
                <a:latin typeface="+mn-ea"/>
              </a:rPr>
              <a:t/>
            </a:r>
            <a:br>
              <a:rPr lang="en-US" altLang="ko-KR" sz="1100" smtClean="0">
                <a:latin typeface="+mn-ea"/>
              </a:rPr>
            </a:br>
            <a:r>
              <a:rPr lang="en-US" altLang="ko-KR" sz="1100" smtClean="0">
                <a:latin typeface="+mn-ea"/>
              </a:rPr>
              <a:t>200</a:t>
            </a:r>
            <a:r>
              <a:rPr lang="ko-KR" altLang="en-US" sz="1100" smtClean="0">
                <a:latin typeface="+mn-ea"/>
              </a:rPr>
              <a:t>상태는 정상 상태</a:t>
            </a:r>
            <a:endParaRPr lang="en-US" altLang="ko-KR" sz="1100" smtClean="0">
              <a:latin typeface="+mn-ea"/>
            </a:endParaRPr>
          </a:p>
          <a:p>
            <a:pPr algn="ctr"/>
            <a:r>
              <a:rPr lang="en-US" altLang="ko-KR" sz="1100" smtClean="0">
                <a:latin typeface="+mn-ea"/>
              </a:rPr>
              <a:t>Exception.getMessage()</a:t>
            </a:r>
            <a:r>
              <a:rPr lang="ko-KR" altLang="en-US" sz="1100" smtClean="0">
                <a:latin typeface="+mn-ea"/>
              </a:rPr>
              <a:t>로 예외 내용을 반환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768432" y="4599915"/>
            <a:ext cx="434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20620"/>
            <a:ext cx="192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(jsp_15_2_ex1_exceptionex)</a:t>
            </a:r>
          </a:p>
        </p:txBody>
      </p:sp>
    </p:spTree>
    <p:extLst>
      <p:ext uri="{BB962C8B-B14F-4D97-AF65-F5344CB8AC3E}">
        <p14:creationId xmlns:p14="http://schemas.microsoft.com/office/powerpoint/2010/main" val="1770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web.xml</a:t>
            </a:r>
            <a:r>
              <a:rPr lang="ko-KR" altLang="en-US" sz="1600" b="1" dirty="0" smtClean="0">
                <a:latin typeface="+mn-ea"/>
              </a:rPr>
              <a:t>파일을 이용한 예외 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20620"/>
            <a:ext cx="192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(jsp_15_3_ex1_exceptionex)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970" y="2037195"/>
            <a:ext cx="3705225" cy="2247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94325" y="2526484"/>
            <a:ext cx="3437792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404</a:t>
            </a:r>
            <a:r>
              <a:rPr lang="ko-KR" altLang="en-US" sz="1100" dirty="0" smtClean="0">
                <a:latin typeface="+mn-ea"/>
              </a:rPr>
              <a:t>에러 발생시 </a:t>
            </a:r>
            <a:r>
              <a:rPr lang="en-US" altLang="ko-KR" sz="1100" dirty="0" smtClean="0">
                <a:latin typeface="+mn-ea"/>
              </a:rPr>
              <a:t>error404.jsp  </a:t>
            </a:r>
            <a:r>
              <a:rPr lang="ko-KR" altLang="en-US" sz="1100" dirty="0" smtClean="0">
                <a:latin typeface="+mn-ea"/>
              </a:rPr>
              <a:t>페이지로 이동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4325" y="3717456"/>
            <a:ext cx="3437792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500</a:t>
            </a:r>
            <a:r>
              <a:rPr lang="ko-KR" altLang="en-US" sz="1100" dirty="0" smtClean="0">
                <a:latin typeface="+mn-ea"/>
              </a:rPr>
              <a:t>에러 발생시 </a:t>
            </a:r>
            <a:r>
              <a:rPr lang="en-US" altLang="ko-KR" sz="1100" dirty="0" smtClean="0">
                <a:latin typeface="+mn-ea"/>
              </a:rPr>
              <a:t>error500.jsp  </a:t>
            </a:r>
            <a:r>
              <a:rPr lang="ko-KR" altLang="en-US" sz="1100" dirty="0" smtClean="0">
                <a:latin typeface="+mn-ea"/>
              </a:rPr>
              <a:t>페이지로 이동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34349" y="2657289"/>
            <a:ext cx="3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434349" y="3848261"/>
            <a:ext cx="3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135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897</cp:revision>
  <dcterms:created xsi:type="dcterms:W3CDTF">2014-12-01T08:37:15Z</dcterms:created>
  <dcterms:modified xsi:type="dcterms:W3CDTF">2021-11-05T08:53:31Z</dcterms:modified>
</cp:coreProperties>
</file>