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자바 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자바 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빈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액션 태그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useBean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setProperty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16-1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smtClean="0">
                <a:latin typeface="+mn-ea"/>
              </a:rPr>
              <a:t>빈</a:t>
            </a:r>
            <a:r>
              <a:rPr lang="en-US" altLang="ko-KR" sz="1600" b="1" smtClean="0">
                <a:latin typeface="+mn-ea"/>
              </a:rPr>
              <a:t>(bean)</a:t>
            </a:r>
            <a:r>
              <a:rPr lang="ko-KR" altLang="en-US" sz="1600" b="1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반복적인 작업을 효율적으로 하기 위해 빈을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빈이란</a:t>
            </a:r>
            <a:r>
              <a:rPr lang="en-US" altLang="ko-KR" sz="1100" dirty="0" smtClean="0">
                <a:latin typeface="+mn-ea"/>
              </a:rPr>
              <a:t>? JAVA</a:t>
            </a:r>
            <a:r>
              <a:rPr lang="ko-KR" altLang="en-US" sz="1100" dirty="0" smtClean="0">
                <a:latin typeface="+mn-ea"/>
              </a:rPr>
              <a:t>언어의 데이터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err="1" smtClean="0">
                <a:latin typeface="+mn-ea"/>
              </a:rPr>
              <a:t>멤버변수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와 기능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en-US" altLang="ko-KR" sz="1100" dirty="0" err="1" smtClean="0">
                <a:latin typeface="+mn-ea"/>
              </a:rPr>
              <a:t>set,get</a:t>
            </a:r>
            <a:r>
              <a:rPr lang="ko-KR" altLang="en-US" sz="1100" dirty="0" smtClean="0">
                <a:latin typeface="+mn-ea"/>
              </a:rPr>
              <a:t>메서드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으로 이루어진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페이지를 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액션태그를 이용하여 빈을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빈의 내부 데이터를 처리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25731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빈 만들기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데이터객체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멤버변수와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setter,getter</a:t>
            </a:r>
            <a:r>
              <a:rPr lang="ko-KR" altLang="en-US" sz="1600" b="1" dirty="0" smtClean="0">
                <a:latin typeface="+mn-ea"/>
              </a:rPr>
              <a:t>메서드로 구성되는 클래스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260493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8" y="261401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학습 하면서 데이터 객체를 많이 만들어본 경험이 있을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데이터 객체에는 데이터가 있어 그에 해당하는  </a:t>
            </a:r>
            <a:r>
              <a:rPr lang="en-US" altLang="ko-KR" sz="1100" dirty="0" smtClean="0">
                <a:latin typeface="+mn-ea"/>
              </a:rPr>
              <a:t>getter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setter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빈을 만든다는 것은 데이터 객체를 만들기 위한 클래스를 만드는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jsp_16_2_ex1_beanex)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3502" y="3447731"/>
            <a:ext cx="4872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package </a:t>
            </a:r>
            <a:r>
              <a:rPr lang="en-US" altLang="ko-KR" sz="1100" b="1" dirty="0" err="1"/>
              <a:t>com.javalex.ex</a:t>
            </a:r>
            <a:r>
              <a:rPr lang="en-US" altLang="ko-KR" sz="1100" b="1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Student </a:t>
            </a:r>
            <a:r>
              <a:rPr lang="en-US" altLang="ko-KR" sz="1100" b="1" dirty="0" smtClean="0"/>
              <a:t>{</a:t>
            </a:r>
          </a:p>
          <a:p>
            <a:endParaRPr lang="ko-KR" altLang="en-US" sz="1100" dirty="0" smtClean="0"/>
          </a:p>
          <a:p>
            <a:pPr lvl="1"/>
            <a:r>
              <a:rPr lang="en-US" altLang="ko-KR" sz="1100" b="1" dirty="0" smtClean="0"/>
              <a:t>private String name;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age;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grade;</a:t>
            </a:r>
          </a:p>
          <a:p>
            <a:pPr lvl="1"/>
            <a:r>
              <a:rPr lang="en-US" altLang="ko-KR" sz="1100" b="1" dirty="0" smtClean="0"/>
              <a:t>private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studentNum</a:t>
            </a:r>
            <a:r>
              <a:rPr lang="en-US" altLang="ko-KR" sz="1100" b="1" dirty="0" smtClean="0"/>
              <a:t>;</a:t>
            </a:r>
          </a:p>
          <a:p>
            <a:endParaRPr lang="ko-KR" altLang="en-US" sz="1100" dirty="0" smtClean="0"/>
          </a:p>
          <a:p>
            <a:r>
              <a:rPr lang="en-US" altLang="ko-KR" sz="1100" b="1" dirty="0" smtClean="0"/>
              <a:t>public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Student() {</a:t>
            </a:r>
          </a:p>
          <a:p>
            <a:endParaRPr lang="en-US" altLang="ko-KR" sz="1100" b="1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1318" y="3447731"/>
            <a:ext cx="26624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public String </a:t>
            </a:r>
            <a:r>
              <a:rPr lang="en-US" altLang="ko-KR" sz="1100" b="1" dirty="0" err="1"/>
              <a:t>getName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setName</a:t>
            </a:r>
            <a:r>
              <a:rPr lang="en-US" altLang="ko-KR" sz="1100" b="1" dirty="0"/>
              <a:t>(String name) {</a:t>
            </a:r>
          </a:p>
          <a:p>
            <a:r>
              <a:rPr lang="en-US" altLang="ko-KR" sz="1100" b="1" dirty="0"/>
              <a:t>this.name = name;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getAge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b="1" dirty="0"/>
              <a:t>return age;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setAge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age) {</a:t>
            </a:r>
          </a:p>
          <a:p>
            <a:r>
              <a:rPr lang="en-US" altLang="ko-KR" sz="1100" b="1" dirty="0" err="1"/>
              <a:t>this.age</a:t>
            </a:r>
            <a:r>
              <a:rPr lang="en-US" altLang="ko-KR" sz="1100" b="1" dirty="0"/>
              <a:t> = age;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5414682" y="3456698"/>
            <a:ext cx="914400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03311" y="413886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95217" y="4814873"/>
            <a:ext cx="723556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01198" y="5476257"/>
            <a:ext cx="617575" cy="25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setProperty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getProperty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8092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useBean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207600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액션태그 중에서 </a:t>
            </a:r>
            <a:r>
              <a:rPr lang="en-US" altLang="ko-KR" sz="1100" dirty="0">
                <a:latin typeface="+mn-ea"/>
              </a:rPr>
              <a:t>B</a:t>
            </a:r>
            <a:r>
              <a:rPr lang="en-US" altLang="ko-KR" sz="1100" dirty="0" smtClean="0">
                <a:latin typeface="+mn-ea"/>
              </a:rPr>
              <a:t>ean</a:t>
            </a:r>
            <a:r>
              <a:rPr lang="ko-KR" altLang="en-US" sz="1100" dirty="0" smtClean="0">
                <a:latin typeface="+mn-ea"/>
              </a:rPr>
              <a:t>관련한 태그가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데이터를 업데이트하고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얻어오는 역할을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0798" y="209014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특정 </a:t>
            </a:r>
            <a:r>
              <a:rPr lang="en-US" altLang="ko-KR" sz="1100" dirty="0">
                <a:latin typeface="+mn-ea"/>
              </a:rPr>
              <a:t>Bean</a:t>
            </a:r>
            <a:r>
              <a:rPr lang="ko-KR" altLang="en-US" sz="1100" dirty="0">
                <a:latin typeface="+mn-ea"/>
              </a:rPr>
              <a:t>을 </a:t>
            </a:r>
            <a:r>
              <a:rPr lang="ko-KR" altLang="en-US" sz="1100" dirty="0" smtClean="0">
                <a:latin typeface="+mn-ea"/>
              </a:rPr>
              <a:t>사용한다고 명시 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1222" y="2501544"/>
            <a:ext cx="10029180" cy="3421483"/>
            <a:chOff x="791222" y="2501544"/>
            <a:chExt cx="10029180" cy="3421483"/>
          </a:xfrm>
        </p:grpSpPr>
        <p:sp>
          <p:nvSpPr>
            <p:cNvPr id="6" name="직사각형 5"/>
            <p:cNvSpPr/>
            <p:nvPr/>
          </p:nvSpPr>
          <p:spPr>
            <a:xfrm>
              <a:off x="851646" y="2501544"/>
              <a:ext cx="9968756" cy="753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&lt;</a:t>
              </a:r>
              <a:r>
                <a:rPr lang="en-US" altLang="ko-KR" sz="2000" dirty="0" err="1"/>
                <a:t>jsp:useBean</a:t>
              </a:r>
              <a:r>
                <a:rPr lang="en-US" altLang="ko-KR" sz="2000" dirty="0"/>
                <a:t> id=</a:t>
              </a:r>
              <a:r>
                <a:rPr lang="en-US" altLang="ko-KR" sz="2000" i="1" dirty="0"/>
                <a:t>"student" class="</a:t>
              </a:r>
              <a:r>
                <a:rPr lang="en-US" altLang="ko-KR" sz="2000" i="1" dirty="0" err="1"/>
                <a:t>com.javalec.ex.Student</a:t>
              </a:r>
              <a:r>
                <a:rPr lang="en-US" altLang="ko-KR" sz="2000" i="1" dirty="0"/>
                <a:t>" scope="page" /&gt;</a:t>
              </a:r>
              <a:endParaRPr lang="ko-KR" altLang="en-US" sz="20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644584" y="3072002"/>
              <a:ext cx="352602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076340" y="3072002"/>
              <a:ext cx="143666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249264" y="3071423"/>
              <a:ext cx="162232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789485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535615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9141069" y="30714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26208" y="4065202"/>
              <a:ext cx="15670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빈 이름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en-US" altLang="ko-KR" sz="1100" dirty="0" err="1" smtClean="0">
                  <a:latin typeface="+mn-ea"/>
                </a:rPr>
                <a:t>jsp</a:t>
              </a:r>
              <a:r>
                <a:rPr lang="ko-KR" altLang="en-US" sz="1100" dirty="0" smtClean="0">
                  <a:latin typeface="+mn-ea"/>
                </a:rPr>
                <a:t>에서 사용하는 </a:t>
              </a:r>
              <a:r>
                <a:rPr lang="en-US" altLang="ko-KR" sz="1100" dirty="0" smtClean="0">
                  <a:latin typeface="+mn-ea"/>
                </a:rPr>
                <a:t>bean</a:t>
              </a:r>
              <a:r>
                <a:rPr lang="ko-KR" altLang="en-US" sz="1100" dirty="0" smtClean="0">
                  <a:latin typeface="+mn-ea"/>
                </a:rPr>
                <a:t>이름으로 </a:t>
              </a:r>
              <a:r>
                <a:rPr lang="en-US" altLang="ko-KR" sz="1100" dirty="0" smtClean="0">
                  <a:latin typeface="+mn-ea"/>
                </a:rPr>
                <a:t>java</a:t>
              </a:r>
              <a:r>
                <a:rPr lang="ko-KR" altLang="en-US" sz="1100" dirty="0" smtClean="0">
                  <a:latin typeface="+mn-ea"/>
                </a:rPr>
                <a:t>클래스 객체 이름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84522" y="4065202"/>
              <a:ext cx="1102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클래스</a:t>
              </a:r>
              <a:r>
                <a:rPr lang="en-US" altLang="ko-KR" sz="1100" dirty="0" smtClean="0">
                  <a:latin typeface="+mn-ea"/>
                </a:rPr>
                <a:t> </a:t>
              </a:r>
              <a:r>
                <a:rPr lang="ko-KR" altLang="en-US" sz="1100" dirty="0" smtClean="0">
                  <a:latin typeface="+mn-ea"/>
                </a:rPr>
                <a:t>이름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89976" y="4149567"/>
              <a:ext cx="1102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+mn-ea"/>
                </a:rPr>
                <a:t>스코프</a:t>
              </a:r>
              <a:r>
                <a:rPr lang="ko-KR" altLang="en-US" sz="1100" dirty="0" smtClean="0">
                  <a:latin typeface="+mn-ea"/>
                </a:rPr>
                <a:t> 범위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1222" y="4938142"/>
              <a:ext cx="4703970" cy="98488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+mn-ea"/>
                </a:rPr>
                <a:t>Scope</a:t>
              </a:r>
            </a:p>
            <a:p>
              <a:r>
                <a:rPr lang="en-US" altLang="ko-KR" sz="1100" dirty="0" smtClean="0">
                  <a:latin typeface="+mn-ea"/>
                </a:rPr>
                <a:t>page : </a:t>
              </a:r>
              <a:r>
                <a:rPr lang="ko-KR" altLang="en-US" sz="1100" dirty="0" smtClean="0">
                  <a:latin typeface="+mn-ea"/>
                </a:rPr>
                <a:t>생성된 페이지 내에서만 사용 가능 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 smtClean="0">
                  <a:latin typeface="+mn-ea"/>
                </a:rPr>
                <a:t>request : </a:t>
              </a:r>
              <a:r>
                <a:rPr lang="ko-KR" altLang="en-US" sz="1100" dirty="0" smtClean="0">
                  <a:latin typeface="+mn-ea"/>
                </a:rPr>
                <a:t>요청된 페이지 내에서만 사용 가능 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 smtClean="0">
                  <a:latin typeface="+mn-ea"/>
                </a:rPr>
                <a:t>session : </a:t>
              </a:r>
              <a:r>
                <a:rPr lang="ko-KR" altLang="en-US" sz="1100" dirty="0" err="1" smtClean="0">
                  <a:latin typeface="+mn-ea"/>
                </a:rPr>
                <a:t>웹브라우저의</a:t>
              </a:r>
              <a:r>
                <a:rPr lang="ko-KR" altLang="en-US" sz="1100" dirty="0" smtClean="0">
                  <a:latin typeface="+mn-ea"/>
                </a:rPr>
                <a:t> 생명주기와 동일하게 사용 가능 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  <a:p>
              <a:r>
                <a:rPr lang="en-US" altLang="ko-KR" sz="1100" dirty="0" smtClean="0">
                  <a:latin typeface="+mn-ea"/>
                </a:rPr>
                <a:t>application : </a:t>
              </a:r>
              <a:r>
                <a:rPr lang="ko-KR" altLang="en-US" sz="1100" dirty="0" smtClean="0">
                  <a:latin typeface="+mn-ea"/>
                </a:rPr>
                <a:t>웹 어플리케이션 생명주기와 동일하게 사용 가능 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빈 관련 액션 태그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useBean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setProperty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getProperty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28535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setProperty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0798" y="1552132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566273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값을 설정 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1646" y="1968144"/>
            <a:ext cx="9968756" cy="1825268"/>
            <a:chOff x="851646" y="1968144"/>
            <a:chExt cx="9968756" cy="1825268"/>
          </a:xfrm>
        </p:grpSpPr>
        <p:sp>
          <p:nvSpPr>
            <p:cNvPr id="6" name="직사각형 5"/>
            <p:cNvSpPr/>
            <p:nvPr/>
          </p:nvSpPr>
          <p:spPr>
            <a:xfrm>
              <a:off x="851646" y="1968144"/>
              <a:ext cx="9968756" cy="753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&lt;</a:t>
              </a:r>
              <a:r>
                <a:rPr lang="en-US" altLang="ko-KR" sz="2000" dirty="0" err="1"/>
                <a:t>jsp:setProperty</a:t>
              </a:r>
              <a:r>
                <a:rPr lang="en-US" altLang="ko-KR" sz="2000" dirty="0"/>
                <a:t> name=</a:t>
              </a:r>
              <a:r>
                <a:rPr lang="en-US" altLang="ko-KR" sz="2000" i="1" dirty="0"/>
                <a:t>"student" property="name" value="</a:t>
              </a:r>
              <a:r>
                <a:rPr lang="ko-KR" altLang="en-US" sz="2000" i="1" dirty="0"/>
                <a:t>홍길동</a:t>
              </a:r>
              <a:r>
                <a:rPr lang="en-US" altLang="ko-KR" sz="2000" i="1" dirty="0"/>
                <a:t>"/&gt;</a:t>
              </a:r>
              <a:endParaRPr lang="ko-KR" altLang="en-US" sz="2000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89485" y="2538602"/>
              <a:ext cx="186836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724452" y="2547548"/>
              <a:ext cx="2066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74198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53561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8737685" y="2538023"/>
              <a:ext cx="0" cy="929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78708" y="3531802"/>
              <a:ext cx="926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빈 이름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84522" y="3531802"/>
              <a:ext cx="1102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속성 이름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44668" y="3531802"/>
              <a:ext cx="1386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속성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데이터</a:t>
              </a:r>
              <a:r>
                <a:rPr lang="en-US" altLang="ko-KR" sz="1100" dirty="0" smtClean="0">
                  <a:latin typeface="+mn-ea"/>
                </a:rPr>
                <a:t>)</a:t>
              </a:r>
              <a:r>
                <a:rPr lang="ko-KR" altLang="en-US" sz="1100" dirty="0" smtClean="0">
                  <a:latin typeface="+mn-ea"/>
                </a:rPr>
                <a:t> 값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902745" y="2551921"/>
              <a:ext cx="166988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46126" y="397909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getProperty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99916" y="424587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916" y="4260016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값을 가져올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0764" y="4661887"/>
            <a:ext cx="9968756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</a:t>
            </a:r>
            <a:r>
              <a:rPr lang="en-US" altLang="ko-KR" sz="2000" i="1" dirty="0"/>
              <a:t>"student" property="name" </a:t>
            </a:r>
            <a:r>
              <a:rPr lang="en-US" altLang="ko-KR" sz="2000" i="1" dirty="0" smtClean="0"/>
              <a:t>/&gt;</a:t>
            </a:r>
            <a:endParaRPr lang="ko-KR" altLang="en-US" sz="2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663478" y="5232345"/>
            <a:ext cx="18683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98445" y="5241291"/>
            <a:ext cx="20669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1597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09608" y="5231766"/>
            <a:ext cx="0" cy="9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2701" y="6225545"/>
            <a:ext cx="92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빈 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515" y="6225545"/>
            <a:ext cx="110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속성 이름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2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384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946</cp:revision>
  <dcterms:created xsi:type="dcterms:W3CDTF">2014-12-01T08:37:15Z</dcterms:created>
  <dcterms:modified xsi:type="dcterms:W3CDTF">2021-11-05T09:35:30Z</dcterms:modified>
</cp:coreProperties>
</file>