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4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EL(Expression Language)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EL(Expression Language)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EL(Expression Language)?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액션태그로 사용되는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내장객체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EL(Expression Language)?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EL(Expression Language)</a:t>
            </a:r>
            <a:r>
              <a:rPr lang="ko-KR" altLang="en-US" sz="1100" dirty="0" smtClean="0">
                <a:latin typeface="+mn-ea"/>
              </a:rPr>
              <a:t>란</a:t>
            </a:r>
            <a:r>
              <a:rPr lang="en-US" altLang="ko-KR" sz="1100" smtClean="0">
                <a:latin typeface="+mn-ea"/>
              </a:rPr>
              <a:t>, </a:t>
            </a:r>
            <a:r>
              <a:rPr lang="ko-KR" altLang="en-US" sz="1100" smtClean="0">
                <a:latin typeface="+mn-ea"/>
              </a:rPr>
              <a:t>표현식</a:t>
            </a:r>
            <a:r>
              <a:rPr lang="en-US" altLang="ko-KR" sz="1100" smtClean="0">
                <a:latin typeface="+mn-ea"/>
              </a:rPr>
              <a:t>(%=)</a:t>
            </a:r>
            <a:r>
              <a:rPr lang="ko-KR" altLang="en-US" sz="110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또는 </a:t>
            </a:r>
            <a:r>
              <a:rPr lang="ko-KR" altLang="en-US" sz="1100" smtClean="0">
                <a:latin typeface="+mn-ea"/>
              </a:rPr>
              <a:t>액션 </a:t>
            </a:r>
            <a:r>
              <a:rPr lang="ko-KR" altLang="en-US" sz="1100" smtClean="0">
                <a:latin typeface="+mn-ea"/>
              </a:rPr>
              <a:t>태그</a:t>
            </a:r>
            <a:r>
              <a:rPr lang="en-US" altLang="ko-KR" sz="1100" smtClean="0">
                <a:latin typeface="+mn-ea"/>
              </a:rPr>
              <a:t>(</a:t>
            </a:r>
            <a:r>
              <a:rPr lang="en-US" altLang="ko-KR" sz="1100" smtClean="0">
                <a:latin typeface="+mn-ea"/>
              </a:rPr>
              <a:t>jsp:getproperty)</a:t>
            </a:r>
            <a:r>
              <a:rPr lang="ko-KR" altLang="en-US" sz="1100" smtClean="0">
                <a:latin typeface="+mn-ea"/>
              </a:rPr>
              <a:t>를 </a:t>
            </a:r>
            <a:r>
              <a:rPr lang="ko-KR" altLang="en-US" sz="1100" dirty="0" smtClean="0">
                <a:latin typeface="+mn-ea"/>
              </a:rPr>
              <a:t>대신해서 값을 표현하는 언어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(jsp_23_1_ex1_elex)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73018" y="1911927"/>
            <a:ext cx="6008255" cy="1055938"/>
            <a:chOff x="1173018" y="1911927"/>
            <a:chExt cx="6008255" cy="1055938"/>
          </a:xfrm>
        </p:grpSpPr>
        <p:sp>
          <p:nvSpPr>
            <p:cNvPr id="4" name="직사각형 3"/>
            <p:cNvSpPr/>
            <p:nvPr/>
          </p:nvSpPr>
          <p:spPr>
            <a:xfrm>
              <a:off x="1173018" y="1911927"/>
              <a:ext cx="2475346" cy="794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&lt;%= value %&gt;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927" y="1911927"/>
              <a:ext cx="2475346" cy="794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${ value }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4" idx="3"/>
              <a:endCxn id="7" idx="1"/>
            </p:cNvCxnSpPr>
            <p:nvPr/>
          </p:nvCxnSpPr>
          <p:spPr>
            <a:xfrm>
              <a:off x="3648364" y="2309091"/>
              <a:ext cx="1057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92522" y="2706255"/>
              <a:ext cx="1036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latin typeface="+mn-ea"/>
                </a:rPr>
                <a:t>표현식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7235" y="2706255"/>
              <a:ext cx="1036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</a:rPr>
                <a:t>EL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02631" y="3594038"/>
            <a:ext cx="1031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EL </a:t>
            </a:r>
            <a:r>
              <a:rPr lang="ko-KR" altLang="en-US" sz="1100" dirty="0" smtClean="0">
                <a:latin typeface="+mn-ea"/>
              </a:rPr>
              <a:t>연산자</a:t>
            </a:r>
            <a:r>
              <a:rPr lang="en-US" altLang="ko-KR" sz="1100" dirty="0" smtClean="0">
                <a:latin typeface="+mn-ea"/>
              </a:rPr>
              <a:t> (jsp_23_1_ex1_elex)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38644" y="3855648"/>
            <a:ext cx="1028193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73018" y="4025987"/>
            <a:ext cx="6008255" cy="129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산술 </a:t>
            </a:r>
            <a:r>
              <a:rPr lang="en-US" altLang="ko-KR" dirty="0" smtClean="0"/>
              <a:t>: +, -, *, / %</a:t>
            </a:r>
          </a:p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==, != &lt;, &gt;, &lt;=, &gt;=</a:t>
            </a:r>
          </a:p>
          <a:p>
            <a:r>
              <a:rPr lang="ko-KR" altLang="en-US" dirty="0" smtClean="0"/>
              <a:t>조건 </a:t>
            </a:r>
            <a:r>
              <a:rPr lang="en-US" altLang="ko-KR" dirty="0" smtClean="0"/>
              <a:t>: a? b : c</a:t>
            </a:r>
          </a:p>
          <a:p>
            <a:r>
              <a:rPr lang="ko-KR" altLang="en-US" dirty="0" smtClean="0"/>
              <a:t>논리 </a:t>
            </a:r>
            <a:r>
              <a:rPr lang="en-US" altLang="ko-KR" dirty="0" smtClean="0"/>
              <a:t>: &amp;&amp;, ||</a:t>
            </a:r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액션태그로 사용되는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>
                <a:latin typeface="+mn-ea"/>
              </a:rPr>
              <a:t>jsp_23_2_ex1_elex)</a:t>
            </a:r>
            <a:endParaRPr lang="en-US" altLang="ko-KR" sz="1100" dirty="0" smtClean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73017" y="1911927"/>
            <a:ext cx="6991927" cy="2535383"/>
            <a:chOff x="1173017" y="1911927"/>
            <a:chExt cx="6991927" cy="2535383"/>
          </a:xfrm>
        </p:grpSpPr>
        <p:sp>
          <p:nvSpPr>
            <p:cNvPr id="14" name="직사각형 13"/>
            <p:cNvSpPr/>
            <p:nvPr/>
          </p:nvSpPr>
          <p:spPr>
            <a:xfrm>
              <a:off x="1173017" y="1911927"/>
              <a:ext cx="6991927" cy="794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dirty="0" err="1"/>
                <a:t>jsp:getProperty</a:t>
              </a:r>
              <a:r>
                <a:rPr lang="en-US" altLang="ko-KR" dirty="0"/>
                <a:t> name=</a:t>
              </a:r>
              <a:r>
                <a:rPr lang="en-US" altLang="ko-KR" i="1" dirty="0"/>
                <a:t>"member" property="name"/&gt;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73017" y="3652982"/>
              <a:ext cx="6991927" cy="794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${member.name }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14" idx="2"/>
              <a:endCxn id="16" idx="0"/>
            </p:cNvCxnSpPr>
            <p:nvPr/>
          </p:nvCxnSpPr>
          <p:spPr>
            <a:xfrm>
              <a:off x="4668981" y="2706255"/>
              <a:ext cx="0" cy="946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537855" y="5004262"/>
            <a:ext cx="540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Jsp:getProperty</a:t>
            </a:r>
            <a:r>
              <a:rPr lang="ko-KR" altLang="en-US" smtClean="0"/>
              <a:t>는 </a:t>
            </a:r>
            <a:r>
              <a:rPr lang="en-US" altLang="ko-KR" smtClean="0"/>
              <a:t>bean</a:t>
            </a:r>
            <a:r>
              <a:rPr lang="ko-KR" altLang="en-US" smtClean="0"/>
              <a:t>클래스가 있어야 사용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9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23-3</a:t>
            </a:r>
            <a:r>
              <a:rPr lang="en-US" altLang="ko-KR" sz="1600" b="1" kern="120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내장객체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콘테이너가 자동으로 만들어 제공해주는 객체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(jsp_23_3_ex1_elex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5853" y="1514763"/>
            <a:ext cx="6991927" cy="292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pageScope</a:t>
            </a:r>
            <a:r>
              <a:rPr lang="en-US" altLang="ko-KR" dirty="0" smtClean="0"/>
              <a:t> : page</a:t>
            </a:r>
            <a:r>
              <a:rPr lang="ko-KR" altLang="en-US" dirty="0" smtClean="0"/>
              <a:t>객체를 참조하는 객체</a:t>
            </a:r>
            <a:endParaRPr lang="en-US" altLang="ko-KR" dirty="0" smtClean="0"/>
          </a:p>
          <a:p>
            <a:r>
              <a:rPr lang="en-US" altLang="ko-KR" dirty="0" err="1" smtClean="0"/>
              <a:t>requestScope</a:t>
            </a:r>
            <a:r>
              <a:rPr lang="en-US" altLang="ko-KR" dirty="0" smtClean="0"/>
              <a:t> : request</a:t>
            </a:r>
            <a:r>
              <a:rPr lang="ko-KR" altLang="en-US" dirty="0" smtClean="0"/>
              <a:t>객체를 참조하는 객체</a:t>
            </a:r>
            <a:endParaRPr lang="en-US" altLang="ko-KR" dirty="0" smtClean="0"/>
          </a:p>
          <a:p>
            <a:r>
              <a:rPr lang="en-US" altLang="ko-KR" dirty="0" err="1" smtClean="0"/>
              <a:t>sessionScope</a:t>
            </a:r>
            <a:r>
              <a:rPr lang="en-US" altLang="ko-KR" dirty="0" smtClean="0"/>
              <a:t> : session</a:t>
            </a:r>
            <a:r>
              <a:rPr lang="ko-KR" altLang="en-US" dirty="0" smtClean="0"/>
              <a:t>객체를 참조하는 객체</a:t>
            </a:r>
            <a:endParaRPr lang="en-US" altLang="ko-KR" dirty="0" smtClean="0"/>
          </a:p>
          <a:p>
            <a:r>
              <a:rPr lang="en-US" altLang="ko-KR" dirty="0" err="1" smtClean="0"/>
              <a:t>applicationScope</a:t>
            </a:r>
            <a:r>
              <a:rPr lang="en-US" altLang="ko-KR" dirty="0" smtClean="0"/>
              <a:t> : application</a:t>
            </a:r>
            <a:r>
              <a:rPr lang="ko-KR" altLang="en-US" dirty="0" smtClean="0"/>
              <a:t>객체를 참조하는 객체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p</a:t>
            </a:r>
            <a:r>
              <a:rPr lang="en-US" altLang="ko-KR" dirty="0" err="1" smtClean="0"/>
              <a:t>aram</a:t>
            </a:r>
            <a:r>
              <a:rPr lang="en-US" altLang="ko-KR" dirty="0" smtClean="0"/>
              <a:t> </a:t>
            </a:r>
            <a:r>
              <a:rPr lang="en-US" altLang="ko-KR" smtClean="0"/>
              <a:t>: </a:t>
            </a:r>
            <a:r>
              <a:rPr lang="en-US" altLang="ko-KR" smtClean="0"/>
              <a:t>form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요청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객제</a:t>
            </a:r>
            <a:endParaRPr lang="en-US" altLang="ko-KR" dirty="0" smtClean="0"/>
          </a:p>
          <a:p>
            <a:r>
              <a:rPr lang="en-US" altLang="ko-KR" dirty="0" err="1" smtClean="0"/>
              <a:t>paramValues</a:t>
            </a:r>
            <a:r>
              <a:rPr lang="en-US" altLang="ko-KR" dirty="0" smtClean="0"/>
              <a:t> : </a:t>
            </a:r>
            <a:r>
              <a:rPr lang="ko-KR" altLang="en-US" dirty="0"/>
              <a:t>요청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/>
              <a:t>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참조하는 </a:t>
            </a:r>
            <a:r>
              <a:rPr lang="ko-KR" altLang="en-US" dirty="0" err="1" smtClean="0"/>
              <a:t>객제</a:t>
            </a:r>
            <a:endParaRPr lang="en-US" altLang="ko-KR" dirty="0" smtClean="0"/>
          </a:p>
          <a:p>
            <a:r>
              <a:rPr lang="en-US" altLang="ko-KR" dirty="0" err="1" smtClean="0"/>
              <a:t>initParam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참조하는 객체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context-</a:t>
            </a:r>
            <a:r>
              <a:rPr lang="en-US" altLang="ko-KR" dirty="0" err="1" smtClean="0"/>
              <a:t>param</a:t>
            </a:r>
            <a:r>
              <a:rPr lang="ko-KR" altLang="en-US" dirty="0" err="1" smtClean="0"/>
              <a:t>엘리먼트로</a:t>
            </a:r>
            <a:r>
              <a:rPr lang="ko-KR" altLang="en-US" smtClean="0"/>
              <a:t> 정의 해야함</a:t>
            </a:r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ookie : cookie</a:t>
            </a:r>
            <a:r>
              <a:rPr lang="ko-KR" altLang="en-US" dirty="0" smtClean="0"/>
              <a:t>객체를 참조하는 객체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7008" y="4578938"/>
            <a:ext cx="9168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EL</a:t>
            </a:r>
            <a:r>
              <a:rPr lang="ko-KR" altLang="en-US" smtClean="0"/>
              <a:t>안에</a:t>
            </a:r>
            <a:r>
              <a:rPr lang="ko-KR" altLang="en-US"/>
              <a:t>서</a:t>
            </a:r>
            <a:r>
              <a:rPr lang="ko-KR" altLang="en-US" smtClean="0"/>
              <a:t>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.</a:t>
            </a:r>
            <a:r>
              <a:rPr lang="ko-KR" altLang="en-US" dirty="0" smtClean="0"/>
              <a:t>속성</a:t>
            </a:r>
            <a:r>
              <a:rPr lang="en-US" altLang="ko-KR" smtClean="0"/>
              <a:t>, </a:t>
            </a:r>
            <a:r>
              <a:rPr lang="en-US" altLang="ko-KR" smtClean="0"/>
              <a:t>Scope</a:t>
            </a:r>
            <a:r>
              <a:rPr lang="ko-KR" altLang="en-US" smtClean="0"/>
              <a:t>객체의 </a:t>
            </a:r>
            <a:r>
              <a:rPr lang="en-US" altLang="ko-KR" smtClean="0"/>
              <a:t>attribut</a:t>
            </a:r>
            <a:r>
              <a:rPr lang="ko-KR" altLang="en-US" smtClean="0"/>
              <a:t>시는 </a:t>
            </a:r>
            <a:r>
              <a:rPr lang="en-US" altLang="ko-KR" dirty="0" err="1" smtClean="0"/>
              <a:t>attribute_name</a:t>
            </a:r>
            <a:r>
              <a:rPr lang="ko-KR" altLang="en-US" dirty="0" smtClean="0"/>
              <a:t>이 가능</a:t>
            </a:r>
            <a:endParaRPr lang="en-US" altLang="ko-KR" dirty="0" smtClean="0"/>
          </a:p>
          <a:p>
            <a:r>
              <a:rPr lang="en-US" altLang="ko-KR" dirty="0"/>
              <a:t>${</a:t>
            </a:r>
            <a:r>
              <a:rPr lang="en-US" altLang="ko-KR" err="1"/>
              <a:t>sessionScope.session_name</a:t>
            </a:r>
            <a:r>
              <a:rPr lang="en-US" altLang="ko-KR"/>
              <a:t> </a:t>
            </a:r>
            <a:r>
              <a:rPr lang="en-US" altLang="ko-KR" smtClean="0"/>
              <a:t>}</a:t>
            </a:r>
          </a:p>
          <a:p>
            <a:r>
              <a:rPr lang="ko-KR" altLang="en-US" smtClean="0"/>
              <a:t>설정시는 참조 객체가 아닌 해당 내장 객체로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5853" y="5458612"/>
            <a:ext cx="9290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application.setAttribute("application_name", "application_value");</a:t>
            </a:r>
          </a:p>
          <a:p>
            <a:r>
              <a:rPr lang="en-US" altLang="ko-KR" smtClean="0"/>
              <a:t>session.setAttribute</a:t>
            </a:r>
            <a:r>
              <a:rPr lang="en-US" altLang="ko-KR"/>
              <a:t>("session_name", "session_value");</a:t>
            </a:r>
          </a:p>
          <a:p>
            <a:r>
              <a:rPr lang="en-US" altLang="ko-KR" smtClean="0"/>
              <a:t>pageContext.setAttribute</a:t>
            </a:r>
            <a:r>
              <a:rPr lang="en-US" altLang="ko-KR"/>
              <a:t>("page_name", "</a:t>
            </a:r>
            <a:r>
              <a:rPr lang="en-US" altLang="ko-KR"/>
              <a:t>page_value</a:t>
            </a:r>
            <a:r>
              <a:rPr lang="en-US" altLang="ko-KR" smtClean="0"/>
              <a:t>"); //page</a:t>
            </a:r>
            <a:r>
              <a:rPr lang="ko-KR" altLang="en-US" smtClean="0"/>
              <a:t>는 </a:t>
            </a:r>
            <a:r>
              <a:rPr lang="en-US" altLang="ko-KR" smtClean="0"/>
              <a:t>pageContext</a:t>
            </a:r>
            <a:r>
              <a:rPr lang="ko-KR" altLang="en-US" smtClean="0"/>
              <a:t>로 설정</a:t>
            </a:r>
            <a:endParaRPr lang="en-US" altLang="ko-KR"/>
          </a:p>
          <a:p>
            <a:r>
              <a:rPr lang="en-US" altLang="ko-KR" smtClean="0"/>
              <a:t>request.setAttribute</a:t>
            </a:r>
            <a:r>
              <a:rPr lang="en-US" altLang="ko-KR"/>
              <a:t>("request_name", "request_value");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48630" y="1802841"/>
            <a:ext cx="429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xxx.Scope</a:t>
            </a:r>
            <a:r>
              <a:rPr lang="ko-KR" altLang="en-US" smtClean="0"/>
              <a:t>객체는 </a:t>
            </a:r>
            <a:r>
              <a:rPr lang="en-US" altLang="ko-KR" smtClean="0"/>
              <a:t>xxx</a:t>
            </a:r>
            <a:r>
              <a:rPr lang="ko-KR" altLang="en-US" smtClean="0"/>
              <a:t>를 포함하는 객체로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EL</a:t>
            </a:r>
            <a:r>
              <a:rPr lang="ko-KR" altLang="en-US" smtClean="0"/>
              <a:t>에서 속성값을 가져올시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251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1279</cp:revision>
  <dcterms:created xsi:type="dcterms:W3CDTF">2014-12-01T08:37:15Z</dcterms:created>
  <dcterms:modified xsi:type="dcterms:W3CDTF">2021-11-10T09:07:43Z</dcterms:modified>
</cp:coreProperties>
</file>