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JSTL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uitdev.tistory.com/131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JSTL(JSP standard Tag Library)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0650" y="1143686"/>
            <a:ext cx="708078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8A9AE"/>
                </a:solidFill>
                <a:latin typeface="Monaco"/>
              </a:rPr>
              <a:t>&lt;</a:t>
            </a:r>
            <a:r>
              <a:rPr lang="en-US" altLang="ko-KR" dirty="0" err="1">
                <a:solidFill>
                  <a:srgbClr val="D73C3B"/>
                </a:solidFill>
                <a:latin typeface="Monaco"/>
              </a:rPr>
              <a:t>c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:</a:t>
            </a:r>
            <a:r>
              <a:rPr lang="en-US" altLang="ko-KR" dirty="0" err="1">
                <a:solidFill>
                  <a:srgbClr val="6687B7"/>
                </a:solidFill>
                <a:latin typeface="Monaco"/>
              </a:rPr>
              <a:t>forEach</a:t>
            </a:r>
            <a:r>
              <a:rPr lang="en-US" altLang="ko-KR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altLang="ko-KR" dirty="0">
                <a:solidFill>
                  <a:srgbClr val="D73C3B"/>
                </a:solidFill>
                <a:latin typeface="Monaco"/>
              </a:rPr>
              <a:t>items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=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"${</a:t>
            </a:r>
            <a:r>
              <a:rPr lang="en-US" altLang="ko-KR" dirty="0" err="1">
                <a:solidFill>
                  <a:srgbClr val="839A31"/>
                </a:solidFill>
                <a:latin typeface="Monaco"/>
              </a:rPr>
              <a:t>entryList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}"</a:t>
            </a:r>
            <a:r>
              <a:rPr lang="en-US" altLang="ko-KR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altLang="ko-KR" dirty="0" err="1">
                <a:solidFill>
                  <a:srgbClr val="9D72B2"/>
                </a:solidFill>
                <a:latin typeface="Monaco"/>
              </a:rPr>
              <a:t>var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=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"</a:t>
            </a:r>
            <a:r>
              <a:rPr lang="en-US" altLang="ko-KR" dirty="0" err="1">
                <a:solidFill>
                  <a:srgbClr val="839A31"/>
                </a:solidFill>
                <a:latin typeface="Monaco"/>
              </a:rPr>
              <a:t>blogEntry</a:t>
            </a:r>
            <a:r>
              <a:rPr lang="en-US" altLang="ko-KR" dirty="0" smtClean="0">
                <a:solidFill>
                  <a:srgbClr val="839A31"/>
                </a:solidFill>
                <a:latin typeface="Monaco"/>
              </a:rPr>
              <a:t>"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&gt;</a:t>
            </a:r>
            <a:br>
              <a:rPr lang="en-US" altLang="ko-KR" dirty="0" smtClean="0">
                <a:solidFill>
                  <a:srgbClr val="48A9AE"/>
                </a:solidFill>
                <a:latin typeface="Monaco"/>
              </a:rPr>
            </a:b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      </a:t>
            </a:r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blogEntry.title</a:t>
            </a:r>
            <a:r>
              <a:rPr lang="en-US" altLang="ko-KR" dirty="0"/>
              <a:t>}" </a:t>
            </a:r>
            <a:r>
              <a:rPr lang="en-US" altLang="ko-KR" dirty="0" smtClean="0"/>
              <a:t>/&gt;</a:t>
            </a:r>
            <a:endParaRPr lang="en-US" altLang="ko-KR" dirty="0" smtClean="0">
              <a:solidFill>
                <a:srgbClr val="48A9AE"/>
              </a:solidFill>
              <a:latin typeface="Monaco"/>
            </a:endParaRPr>
          </a:p>
          <a:p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&lt;/</a:t>
            </a:r>
            <a:r>
              <a:rPr lang="en-US" altLang="ko-KR" dirty="0" err="1" smtClean="0">
                <a:solidFill>
                  <a:srgbClr val="48A9AE"/>
                </a:solidFill>
                <a:latin typeface="Monaco"/>
              </a:rPr>
              <a:t>c:forEach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&gt;</a:t>
            </a:r>
            <a:br>
              <a:rPr lang="en-US" altLang="ko-KR" dirty="0" smtClean="0">
                <a:solidFill>
                  <a:srgbClr val="48A9AE"/>
                </a:solidFill>
                <a:latin typeface="Monaco"/>
              </a:rPr>
            </a:b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/>
            </a:r>
            <a:br>
              <a:rPr lang="en-US" altLang="ko-KR" dirty="0" smtClean="0">
                <a:solidFill>
                  <a:srgbClr val="48A9AE"/>
                </a:solidFill>
                <a:latin typeface="Monaco"/>
              </a:rPr>
            </a:b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/*</a:t>
            </a:r>
          </a:p>
          <a:p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자바의 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enhanced for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문처럼 배열이나 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list, map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등을 </a:t>
            </a:r>
            <a:r>
              <a:rPr lang="ko-KR" altLang="en-US" dirty="0" err="1" smtClean="0">
                <a:solidFill>
                  <a:srgbClr val="48A9AE"/>
                </a:solidFill>
                <a:latin typeface="Monaco"/>
              </a:rPr>
              <a:t>반복시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 구문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/>
            </a:r>
            <a:br>
              <a:rPr lang="en-US" altLang="ko-KR" dirty="0" smtClean="0">
                <a:solidFill>
                  <a:srgbClr val="48A9AE"/>
                </a:solidFill>
                <a:latin typeface="Monaco"/>
              </a:rPr>
            </a:b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for(x : </a:t>
            </a:r>
            <a:r>
              <a:rPr lang="en-US" altLang="ko-KR" dirty="0" err="1" smtClean="0">
                <a:solidFill>
                  <a:srgbClr val="48A9AE"/>
                </a:solidFill>
                <a:latin typeface="Monaco"/>
              </a:rPr>
              <a:t>arrs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)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처럼 </a:t>
            </a:r>
            <a:r>
              <a:rPr lang="en-US" altLang="ko-KR" dirty="0" err="1" smtClean="0">
                <a:solidFill>
                  <a:srgbClr val="48A9AE"/>
                </a:solidFill>
                <a:latin typeface="Monaco"/>
              </a:rPr>
              <a:t>entryList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가 배열이나 리스트 이름이고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/>
            </a:r>
            <a:br>
              <a:rPr lang="en-US" altLang="ko-KR" dirty="0" smtClean="0">
                <a:solidFill>
                  <a:srgbClr val="48A9AE"/>
                </a:solidFill>
                <a:latin typeface="Monaco"/>
              </a:rPr>
            </a:br>
            <a:r>
              <a:rPr lang="en-US" altLang="ko-KR" dirty="0" err="1" smtClean="0">
                <a:solidFill>
                  <a:srgbClr val="48A9AE"/>
                </a:solidFill>
                <a:latin typeface="Monaco"/>
              </a:rPr>
              <a:t>var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에  </a:t>
            </a:r>
            <a:r>
              <a:rPr lang="ko-KR" altLang="en-US" dirty="0" err="1" smtClean="0">
                <a:solidFill>
                  <a:srgbClr val="48A9AE"/>
                </a:solidFill>
                <a:latin typeface="Monaco"/>
              </a:rPr>
              <a:t>반복시</a:t>
            </a:r>
            <a:r>
              <a:rPr lang="ko-KR" altLang="en-US" dirty="0" smtClean="0">
                <a:solidFill>
                  <a:srgbClr val="48A9AE"/>
                </a:solidFill>
                <a:latin typeface="Monaco"/>
              </a:rPr>
              <a:t> 사용하는 원소를 나타내는 임의의 </a:t>
            </a:r>
            <a:r>
              <a:rPr lang="ko-KR" altLang="en-US" dirty="0" err="1" smtClean="0">
                <a:solidFill>
                  <a:srgbClr val="48A9AE"/>
                </a:solidFill>
                <a:latin typeface="Monaco"/>
              </a:rPr>
              <a:t>변수명</a:t>
            </a:r>
            <a:r>
              <a:rPr lang="en-US" altLang="ko-KR" dirty="0" smtClean="0">
                <a:solidFill>
                  <a:srgbClr val="48A9AE"/>
                </a:solidFill>
                <a:latin typeface="Monaco"/>
              </a:rPr>
              <a:t>(</a:t>
            </a:r>
            <a:r>
              <a:rPr lang="en-US" altLang="ko-KR" err="1" smtClean="0">
                <a:solidFill>
                  <a:srgbClr val="48A9AE"/>
                </a:solidFill>
                <a:latin typeface="Monaco"/>
              </a:rPr>
              <a:t>blogEntry</a:t>
            </a:r>
            <a:r>
              <a:rPr lang="en-US" altLang="ko-KR" smtClean="0">
                <a:solidFill>
                  <a:srgbClr val="48A9AE"/>
                </a:solidFill>
                <a:latin typeface="Monaco"/>
              </a:rPr>
              <a:t>)</a:t>
            </a:r>
          </a:p>
          <a:p>
            <a:endParaRPr lang="en-US" altLang="ko-KR">
              <a:solidFill>
                <a:srgbClr val="48A9AE"/>
              </a:solidFill>
              <a:latin typeface="Monaco"/>
            </a:endParaRPr>
          </a:p>
          <a:p>
            <a:r>
              <a:rPr lang="ko-KR" altLang="en-US" smtClean="0">
                <a:solidFill>
                  <a:srgbClr val="48A9AE"/>
                </a:solidFill>
                <a:latin typeface="Monaco"/>
              </a:rPr>
              <a:t>상세 예제들 </a:t>
            </a:r>
            <a:r>
              <a:rPr lang="en-US" altLang="ko-KR">
                <a:solidFill>
                  <a:srgbClr val="48A9AE"/>
                </a:solidFill>
                <a:latin typeface="Monaco"/>
              </a:rPr>
              <a:t>: https://note.espriter.net/1179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JSTL(java server page standard tag library)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JSP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HTML </a:t>
            </a:r>
            <a:r>
              <a:rPr lang="ko-KR" altLang="en-US" sz="1100" dirty="0"/>
              <a:t>태그와 같이 사용되어 전체적인 코드의 </a:t>
            </a:r>
            <a:r>
              <a:rPr lang="ko-KR" altLang="en-US" sz="1100" dirty="0" err="1"/>
              <a:t>가독성이</a:t>
            </a:r>
            <a:r>
              <a:rPr lang="ko-KR" altLang="en-US" sz="1100" dirty="0"/>
              <a:t> </a:t>
            </a:r>
            <a:r>
              <a:rPr lang="ko-KR" altLang="en-US" sz="1100"/>
              <a:t>떨어집니다</a:t>
            </a:r>
            <a:r>
              <a:rPr lang="en-US" altLang="ko-KR" sz="1100" smtClean="0">
                <a:latin typeface="+mn-ea"/>
              </a:rPr>
              <a:t>.(</a:t>
            </a:r>
            <a:r>
              <a:rPr lang="ko-KR" altLang="en-US" sz="1100" smtClean="0">
                <a:latin typeface="+mn-ea"/>
              </a:rPr>
              <a:t>즉 자바코드 대신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용 태그언어를 사용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그래서 이러한 단점을 보완하고자 만들어진 태그 라이브러리가 </a:t>
            </a:r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의 경우 우리가 사용하는 </a:t>
            </a:r>
            <a:r>
              <a:rPr lang="en-US" altLang="ko-KR" sz="1100" dirty="0" smtClean="0">
                <a:latin typeface="+mn-ea"/>
              </a:rPr>
              <a:t>Tomcat</a:t>
            </a:r>
            <a:r>
              <a:rPr lang="ko-KR" altLang="en-US" sz="1100" dirty="0" smtClean="0">
                <a:latin typeface="+mn-ea"/>
              </a:rPr>
              <a:t>컨테이너에 </a:t>
            </a:r>
            <a:r>
              <a:rPr lang="ko-KR" altLang="en-US" sz="1100" dirty="0">
                <a:latin typeface="+mn-ea"/>
              </a:rPr>
              <a:t>포</a:t>
            </a:r>
            <a:r>
              <a:rPr lang="ko-KR" altLang="en-US" sz="1100" dirty="0" smtClean="0">
                <a:latin typeface="+mn-ea"/>
              </a:rPr>
              <a:t>함되어 있지 않으므로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별도의 설치를 하고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63879" y="207746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81585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1018" y="2382577"/>
            <a:ext cx="1607607" cy="4247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2362" y="2130798"/>
            <a:ext cx="384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hlinkClick r:id="rId3"/>
              </a:rPr>
              <a:t>http://jakarta.apache.org</a:t>
            </a:r>
            <a:r>
              <a:rPr lang="en-US" altLang="ko-KR" sz="1100" dirty="0" smtClean="0">
                <a:latin typeface="+mn-ea"/>
                <a:hlinkClick r:id="rId3"/>
              </a:rPr>
              <a:t>/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접속 한 후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좌측의 </a:t>
            </a:r>
            <a:r>
              <a:rPr lang="en-US" altLang="ko-KR" sz="1100" dirty="0" err="1" smtClean="0">
                <a:latin typeface="+mn-ea"/>
              </a:rPr>
              <a:t>Taglibs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0514" y="6336686"/>
            <a:ext cx="785875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077" y="2435559"/>
            <a:ext cx="4306775" cy="25112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39934" y="2120967"/>
            <a:ext cx="433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Apache Standard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70964" y="453100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4765" y="5690843"/>
            <a:ext cx="47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https://tomcat.apache.org/taglibs/standard/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879" y="2121540"/>
            <a:ext cx="5331424" cy="1710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3879" y="1859929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Standard 1.1 download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07119" y="338078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1712" y="2121539"/>
            <a:ext cx="2571750" cy="2724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1712" y="1861207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binaries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61943" y="3926503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034" y="2117346"/>
            <a:ext cx="5069505" cy="2526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jakarta-taglibs-standard-1.1.2.zip </a:t>
            </a:r>
            <a:r>
              <a:rPr lang="ko-KR" altLang="en-US" sz="1100" dirty="0" smtClean="0">
                <a:latin typeface="+mn-ea"/>
              </a:rPr>
              <a:t>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99535" y="3429946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3625" y="2052715"/>
            <a:ext cx="2514600" cy="2657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3625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압축해제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3792" y="2667272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03792" y="4255181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879" y="2270338"/>
            <a:ext cx="4610100" cy="1238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라이브러리 파일 복사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0916" y="2889462"/>
            <a:ext cx="1219200" cy="46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2109" y="2250458"/>
            <a:ext cx="4019550" cy="17049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46025" y="3018181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6025" y="3415019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3716" y="2418735"/>
            <a:ext cx="10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4315916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4054306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008" y="110783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에서는 다섯 가지의  라이브러리를 제공 합니다</a:t>
            </a:r>
            <a:r>
              <a:rPr lang="en-US" altLang="ko-KR" sz="1100" dirty="0" smtClean="0">
                <a:latin typeface="+mn-ea"/>
              </a:rPr>
              <a:t>. ( Core, XML Processing, I18N formatting, SQL, Functions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40407"/>
              </p:ext>
            </p:extLst>
          </p:nvPr>
        </p:nvGraphicFramePr>
        <p:xfrm>
          <a:off x="914401" y="1479232"/>
          <a:ext cx="6689558" cy="198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</a:rPr>
                        <a:t>http://java.sun.com/jsp/jstl/core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&lt;c:tag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XML Processing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http://java.sun.com/jsp/jstl/xml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&lt;x:tag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I18N formatting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http://java.sun.com/jsp/jstl/fmt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&lt;fmt:tag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&lt;sql:tag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fn:function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81454" y="4951282"/>
            <a:ext cx="7634654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java.sun.com/jsp/jstl/core</a:t>
            </a:r>
            <a:r>
              <a:rPr lang="en-US" altLang="ko-KR" dirty="0" smtClean="0"/>
              <a:t> prefix=“c” </a:t>
            </a:r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0785" y="4326382"/>
            <a:ext cx="101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Core </a:t>
            </a:r>
            <a:r>
              <a:rPr lang="ko-KR" altLang="en-US" sz="1100" dirty="0" smtClean="0">
                <a:latin typeface="+mn-ea"/>
              </a:rPr>
              <a:t>라이브러리는 기본적인 라이브러리로 출력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제어</a:t>
            </a:r>
            <a:r>
              <a:rPr lang="ko-KR" altLang="en-US" sz="1100" dirty="0" err="1">
                <a:latin typeface="+mn-ea"/>
              </a:rPr>
              <a:t>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err="1" smtClean="0">
                <a:latin typeface="+mn-ea"/>
              </a:rPr>
              <a:t>반복문</a:t>
            </a:r>
            <a:r>
              <a:rPr lang="ko-KR" altLang="en-US" sz="1100" dirty="0" smtClean="0">
                <a:latin typeface="+mn-ea"/>
              </a:rPr>
              <a:t> 같은 기능이 포함되어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jsp_24_2_ex1_elex)</a:t>
            </a:r>
          </a:p>
        </p:txBody>
      </p:sp>
    </p:spTree>
    <p:extLst>
      <p:ext uri="{BB962C8B-B14F-4D97-AF65-F5344CB8AC3E}">
        <p14:creationId xmlns:p14="http://schemas.microsoft.com/office/powerpoint/2010/main" val="36381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40785" y="1381445"/>
            <a:ext cx="10161322" cy="4859553"/>
            <a:chOff x="840785" y="1381445"/>
            <a:chExt cx="10161322" cy="48595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출력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c:out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c:out</a:t>
              </a:r>
              <a:r>
                <a:rPr lang="en-US" altLang="ko-KR" dirty="0" smtClean="0"/>
                <a:t> value=“</a:t>
              </a:r>
              <a:r>
                <a:rPr lang="ko-KR" altLang="en-US" dirty="0" err="1" smtClean="0"/>
                <a:t>출력값</a:t>
              </a:r>
              <a:r>
                <a:rPr lang="en-US" altLang="ko-KR" dirty="0" smtClean="0"/>
                <a:t>” default=“</a:t>
              </a:r>
              <a:r>
                <a:rPr lang="ko-KR" altLang="en-US" dirty="0" smtClean="0"/>
                <a:t>기본값</a:t>
              </a:r>
              <a:r>
                <a:rPr lang="en-US" altLang="ko-KR" dirty="0" smtClean="0"/>
                <a:t>” </a:t>
              </a:r>
              <a:r>
                <a:rPr lang="en-US" altLang="ko-KR" dirty="0" err="1" smtClean="0"/>
                <a:t>escapeXml</a:t>
              </a:r>
              <a:r>
                <a:rPr lang="en-US" altLang="ko-KR" dirty="0" smtClean="0"/>
                <a:t>=“true or false”&gt;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변수 설정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c:set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1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c:set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var</a:t>
              </a:r>
              <a:r>
                <a:rPr lang="en-US" altLang="ko-KR" dirty="0" smtClean="0"/>
                <a:t>=“</a:t>
              </a:r>
              <a:r>
                <a:rPr lang="ko-KR" altLang="en-US" dirty="0" err="1" smtClean="0"/>
                <a:t>변수명</a:t>
              </a:r>
              <a:r>
                <a:rPr lang="en-US" altLang="ko-KR" dirty="0" smtClean="0"/>
                <a:t>” value=“</a:t>
              </a:r>
              <a:r>
                <a:rPr lang="ko-KR" altLang="en-US" dirty="0" err="1" smtClean="0"/>
                <a:t>설정값</a:t>
              </a:r>
              <a:r>
                <a:rPr lang="en-US" altLang="ko-KR" dirty="0" smtClean="0"/>
                <a:t>” target=“</a:t>
              </a:r>
              <a:r>
                <a:rPr lang="ko-KR" altLang="en-US" dirty="0" smtClean="0"/>
                <a:t>객체</a:t>
              </a:r>
              <a:r>
                <a:rPr lang="en-US" altLang="ko-KR" dirty="0" smtClean="0"/>
                <a:t>” property=“</a:t>
              </a:r>
              <a:r>
                <a:rPr lang="ko-KR" altLang="en-US" dirty="0" smtClean="0"/>
                <a:t>값</a:t>
              </a:r>
              <a:r>
                <a:rPr lang="en-US" altLang="ko-KR" dirty="0" smtClean="0"/>
                <a:t>” scope=“</a:t>
              </a:r>
              <a:r>
                <a:rPr lang="ko-KR" altLang="en-US" dirty="0" smtClean="0"/>
                <a:t>범위</a:t>
              </a:r>
              <a:r>
                <a:rPr lang="en-US" altLang="ko-KR" dirty="0" smtClean="0"/>
                <a:t>”&gt;</a:t>
              </a: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40785" y="4333310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0785" y="4071700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변수를 제거하는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c:remove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63867" y="4448662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c:remove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var</a:t>
              </a:r>
              <a:r>
                <a:rPr lang="en-US" altLang="ko-KR" dirty="0" smtClean="0"/>
                <a:t>=“</a:t>
              </a:r>
              <a:r>
                <a:rPr lang="ko-KR" altLang="en-US" dirty="0" err="1" smtClean="0"/>
                <a:t>변수명</a:t>
              </a:r>
              <a:r>
                <a:rPr lang="en-US" altLang="ko-KR" dirty="0" smtClean="0"/>
                <a:t>” scope=“</a:t>
              </a:r>
              <a:r>
                <a:rPr lang="ko-KR" altLang="en-US" dirty="0" smtClean="0"/>
                <a:t>범위</a:t>
              </a:r>
              <a:r>
                <a:rPr lang="en-US" altLang="ko-KR" dirty="0" smtClean="0"/>
                <a:t>”&gt;</a:t>
              </a:r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40785" y="560946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40785" y="534785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예외 처리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err="1" smtClean="0">
                  <a:latin typeface="+mn-ea"/>
                </a:rPr>
                <a:t>c:catch</a:t>
              </a:r>
              <a:r>
                <a:rPr lang="en-US" altLang="ko-KR" sz="1100" smtClean="0">
                  <a:latin typeface="+mn-ea"/>
                </a:rPr>
                <a:t>&gt;  var</a:t>
              </a:r>
              <a:r>
                <a:rPr lang="ko-KR" altLang="en-US" sz="1100" smtClean="0">
                  <a:latin typeface="+mn-ea"/>
                </a:rPr>
                <a:t>은 예외내용 저장 변수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63867" y="5724817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c:catch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var</a:t>
              </a:r>
              <a:r>
                <a:rPr lang="en-US" altLang="ko-KR" dirty="0" smtClean="0"/>
                <a:t>=“</a:t>
              </a:r>
              <a:r>
                <a:rPr lang="ko-KR" altLang="en-US" err="1" smtClean="0"/>
                <a:t>변수명</a:t>
              </a:r>
              <a:r>
                <a:rPr lang="en-US" altLang="ko-KR" smtClean="0"/>
                <a:t>”&gt;</a:t>
              </a:r>
              <a:r>
                <a:rPr lang="ko-KR" altLang="en-US" smtClean="0"/>
                <a:t>에러 발생 가능 문</a:t>
              </a:r>
              <a:r>
                <a:rPr lang="en-US" altLang="ko-KR" smtClean="0"/>
                <a:t>&lt;/c:catch&gt; </a:t>
              </a:r>
              <a:r>
                <a:rPr lang="ko-KR" altLang="en-US" smtClean="0"/>
                <a:t>변수명은 에러 내역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28584" y="2235059"/>
            <a:ext cx="102739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escapeXml</a:t>
            </a:r>
            <a:r>
              <a:rPr lang="ko-KR" altLang="en-US" sz="1200" smtClean="0"/>
              <a:t>은 기본이  </a:t>
            </a:r>
            <a:r>
              <a:rPr lang="en-US" altLang="ko-KR" sz="1200" smtClean="0"/>
              <a:t>true</a:t>
            </a:r>
            <a:r>
              <a:rPr lang="ko-KR" altLang="en-US" sz="1200" smtClean="0"/>
              <a:t>이고 태그표시 문자 </a:t>
            </a:r>
            <a:r>
              <a:rPr lang="en-US" altLang="ko-KR" sz="1200" smtClean="0"/>
              <a:t>&lt;</a:t>
            </a:r>
            <a:r>
              <a:rPr lang="en-US" altLang="ko-KR" sz="1200"/>
              <a:t>,</a:t>
            </a:r>
            <a:r>
              <a:rPr lang="ko-KR" altLang="en-US" sz="1200" smtClean="0"/>
              <a:t> </a:t>
            </a:r>
            <a:r>
              <a:rPr lang="en-US" altLang="ko-KR" sz="1200" smtClean="0"/>
              <a:t>&gt;</a:t>
            </a:r>
            <a:r>
              <a:rPr lang="ko-KR" altLang="en-US" sz="1200" smtClean="0"/>
              <a:t>를</a:t>
            </a:r>
            <a:r>
              <a:rPr lang="en-US" altLang="ko-KR" sz="1200" smtClean="0"/>
              <a:t> </a:t>
            </a:r>
            <a:r>
              <a:rPr lang="ko-KR" altLang="en-US" sz="1200" smtClean="0"/>
              <a:t>문자로 처리하여  그대로 출력 </a:t>
            </a:r>
            <a:r>
              <a:rPr lang="en-US" altLang="ko-KR" sz="1200" smtClean="0"/>
              <a:t>false</a:t>
            </a:r>
            <a:r>
              <a:rPr lang="ko-KR" altLang="en-US" sz="1200" smtClean="0"/>
              <a:t>는 문자로 처리하지</a:t>
            </a:r>
            <a:r>
              <a:rPr lang="ko-KR" altLang="en-US" smtClean="0"/>
              <a:t> </a:t>
            </a:r>
            <a:r>
              <a:rPr lang="ko-KR" altLang="en-US" sz="1200" smtClean="0"/>
              <a:t>않고 태그로 처리하여 변환되어 나옴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기본값은 </a:t>
            </a:r>
            <a:r>
              <a:rPr lang="en-US" altLang="ko-KR" sz="1200" smtClean="0"/>
              <a:t>&lt;c:out&gt;</a:t>
            </a:r>
            <a:r>
              <a:rPr lang="ko-KR" altLang="en-US" sz="1200" smtClean="0"/>
              <a:t>기본값</a:t>
            </a:r>
            <a:r>
              <a:rPr lang="en-US" altLang="ko-KR" sz="1200" smtClean="0"/>
              <a:t>&lt;/c:out&gt;</a:t>
            </a:r>
            <a:r>
              <a:rPr lang="ko-KR" altLang="en-US" sz="1200" smtClean="0"/>
              <a:t>로 표시해도 됨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992660" y="3610035"/>
            <a:ext cx="854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Target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bean</a:t>
            </a:r>
            <a:r>
              <a:rPr lang="ko-KR" altLang="en-US" sz="1200" smtClean="0"/>
              <a:t>일시 </a:t>
            </a:r>
            <a:r>
              <a:rPr lang="en-US" altLang="ko-KR" sz="1200" smtClean="0"/>
              <a:t>bean</a:t>
            </a:r>
            <a:r>
              <a:rPr lang="ko-KR" altLang="en-US" sz="1200" smtClean="0"/>
              <a:t>이름</a:t>
            </a:r>
            <a:r>
              <a:rPr lang="en-US" altLang="ko-KR" sz="1200" smtClean="0"/>
              <a:t>,property</a:t>
            </a:r>
            <a:r>
              <a:rPr lang="ko-KR" altLang="en-US" sz="1200" smtClean="0"/>
              <a:t>는 </a:t>
            </a:r>
            <a:r>
              <a:rPr lang="en-US" altLang="ko-KR" sz="1200" smtClean="0"/>
              <a:t>bean</a:t>
            </a:r>
            <a:r>
              <a:rPr lang="ko-KR" altLang="en-US" sz="1200" smtClean="0"/>
              <a:t>의 속성</a:t>
            </a:r>
            <a:r>
              <a:rPr lang="en-US" altLang="ko-KR" sz="1200" smtClean="0"/>
              <a:t>, </a:t>
            </a:r>
            <a:r>
              <a:rPr lang="ko-KR" altLang="en-US" sz="1200" smtClean="0"/>
              <a:t>외부에서</a:t>
            </a:r>
            <a:r>
              <a:rPr lang="en-US" altLang="ko-KR" sz="1200" smtClean="0"/>
              <a:t> </a:t>
            </a:r>
            <a:r>
              <a:rPr lang="ko-KR" altLang="en-US" sz="1200" smtClean="0"/>
              <a:t>선언된 변수를 </a:t>
            </a:r>
            <a:r>
              <a:rPr lang="en-US" altLang="ko-KR" sz="1200" smtClean="0"/>
              <a:t>jstl</a:t>
            </a:r>
            <a:r>
              <a:rPr lang="ko-KR" altLang="en-US" sz="1200" smtClean="0"/>
              <a:t>에서 사용하려면 </a:t>
            </a:r>
            <a:r>
              <a:rPr lang="en-US" altLang="ko-KR" sz="1200" smtClean="0"/>
              <a:t>c:set</a:t>
            </a:r>
            <a:r>
              <a:rPr lang="ko-KR" altLang="en-US" sz="1200" smtClean="0"/>
              <a:t>으로 변환뒤 사용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968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09353" y="1098759"/>
            <a:ext cx="10412101" cy="5476555"/>
            <a:chOff x="840785" y="1381445"/>
            <a:chExt cx="10161322" cy="464515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2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제어문</a:t>
              </a:r>
              <a:r>
                <a:rPr lang="en-US" altLang="ko-KR" sz="1100" dirty="0" smtClean="0">
                  <a:latin typeface="+mn-ea"/>
                </a:rPr>
                <a:t>(if)</a:t>
              </a:r>
              <a:r>
                <a:rPr lang="ko-KR" altLang="en-US" sz="1100" dirty="0" smtClean="0">
                  <a:latin typeface="+mn-ea"/>
                </a:rPr>
                <a:t>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err="1" smtClean="0">
                  <a:latin typeface="+mn-ea"/>
                </a:rPr>
                <a:t>c:if</a:t>
              </a:r>
              <a:r>
                <a:rPr lang="en-US" altLang="ko-KR" sz="1100" smtClean="0">
                  <a:latin typeface="+mn-ea"/>
                </a:rPr>
                <a:t>&gt; </a:t>
              </a:r>
              <a:r>
                <a:rPr lang="ko-KR" altLang="en-US" sz="1100" smtClean="0">
                  <a:latin typeface="+mn-ea"/>
                </a:rPr>
                <a:t>자바나</a:t>
              </a:r>
              <a:r>
                <a:rPr lang="en-US" altLang="ko-KR" sz="1100" smtClean="0">
                  <a:latin typeface="+mn-ea"/>
                </a:rPr>
                <a:t> js</a:t>
              </a:r>
              <a:r>
                <a:rPr lang="ko-KR" altLang="en-US" sz="1100" smtClean="0">
                  <a:latin typeface="+mn-ea"/>
                </a:rPr>
                <a:t>의 </a:t>
              </a:r>
              <a:r>
                <a:rPr lang="en-US" altLang="ko-KR" sz="1100" smtClean="0">
                  <a:latin typeface="+mn-ea"/>
                </a:rPr>
                <a:t>if()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c:if</a:t>
              </a:r>
              <a:r>
                <a:rPr lang="en-US" altLang="ko-KR" dirty="0" smtClean="0"/>
                <a:t> test=“</a:t>
              </a:r>
              <a:r>
                <a:rPr lang="ko-KR" altLang="en-US" dirty="0" smtClean="0"/>
                <a:t>조건</a:t>
              </a:r>
              <a:r>
                <a:rPr lang="en-US" altLang="ko-KR" dirty="0" smtClean="0"/>
                <a:t>” </a:t>
              </a:r>
              <a:r>
                <a:rPr lang="en-US" altLang="ko-KR" dirty="0" err="1" smtClean="0"/>
                <a:t>var</a:t>
              </a:r>
              <a:r>
                <a:rPr lang="en-US" altLang="ko-KR" dirty="0" smtClean="0"/>
                <a:t>=“</a:t>
              </a:r>
              <a:r>
                <a:rPr lang="ko-KR" altLang="en-US" smtClean="0"/>
                <a:t>조건 처리 결과 </a:t>
              </a:r>
              <a:r>
                <a:rPr lang="ko-KR" altLang="en-US" dirty="0" err="1" smtClean="0"/>
                <a:t>변수명</a:t>
              </a:r>
              <a:r>
                <a:rPr lang="en-US" altLang="ko-KR" dirty="0" smtClean="0"/>
                <a:t>” scope=“</a:t>
              </a:r>
              <a:r>
                <a:rPr lang="ko-KR" altLang="en-US" dirty="0" smtClean="0"/>
                <a:t>범위</a:t>
              </a:r>
              <a:r>
                <a:rPr lang="en-US" altLang="ko-KR" dirty="0" smtClean="0"/>
                <a:t>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2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제어문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en-US" altLang="ko-KR" sz="1100" dirty="0" err="1" smtClean="0">
                  <a:latin typeface="+mn-ea"/>
                </a:rPr>
                <a:t>swich</a:t>
              </a:r>
              <a:r>
                <a:rPr lang="en-US" altLang="ko-KR" sz="1100" dirty="0" smtClean="0">
                  <a:latin typeface="+mn-ea"/>
                </a:rPr>
                <a:t>)</a:t>
              </a:r>
              <a:r>
                <a:rPr lang="ko-KR" altLang="en-US" sz="1100" dirty="0" smtClean="0">
                  <a:latin typeface="+mn-ea"/>
                </a:rPr>
                <a:t>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err="1" smtClean="0">
                  <a:latin typeface="+mn-ea"/>
                </a:rPr>
                <a:t>c:choose</a:t>
              </a:r>
              <a:r>
                <a:rPr lang="en-US" altLang="ko-KR" sz="1100" smtClean="0">
                  <a:latin typeface="+mn-ea"/>
                </a:rPr>
                <a:t>&gt; java</a:t>
              </a:r>
              <a:r>
                <a:rPr lang="ko-KR" altLang="en-US" sz="1100" smtClean="0">
                  <a:latin typeface="+mn-ea"/>
                </a:rPr>
                <a:t>나 </a:t>
              </a:r>
              <a:r>
                <a:rPr lang="en-US" altLang="ko-KR" sz="1100" smtClean="0">
                  <a:latin typeface="+mn-ea"/>
                </a:rPr>
                <a:t>js</a:t>
              </a:r>
              <a:r>
                <a:rPr lang="ko-KR" altLang="en-US" sz="1100" smtClean="0">
                  <a:latin typeface="+mn-ea"/>
                </a:rPr>
                <a:t>의 </a:t>
              </a:r>
              <a:r>
                <a:rPr lang="en-US" altLang="ko-KR" sz="1100" smtClean="0">
                  <a:latin typeface="+mn-ea"/>
                </a:rPr>
                <a:t>if~else if ~ else</a:t>
              </a:r>
              <a:r>
                <a:rPr lang="ko-KR" altLang="en-US" sz="1100" smtClean="0">
                  <a:latin typeface="+mn-ea"/>
                </a:rPr>
                <a:t>나 </a:t>
              </a:r>
              <a:r>
                <a:rPr lang="en-US" altLang="ko-KR" sz="1100" smtClean="0">
                  <a:latin typeface="+mn-ea"/>
                </a:rPr>
                <a:t>switch</a:t>
              </a:r>
              <a:r>
                <a:rPr lang="ko-KR" altLang="en-US" sz="1100" smtClean="0">
                  <a:latin typeface="+mn-ea"/>
                </a:rPr>
                <a:t>문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1"/>
              <a:ext cx="8836270" cy="1467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c:choose</a:t>
              </a:r>
              <a:r>
                <a:rPr lang="en-US" altLang="ko-KR" dirty="0" smtClean="0"/>
                <a:t>&gt;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c:when</a:t>
              </a:r>
              <a:r>
                <a:rPr lang="en-US" altLang="ko-KR" dirty="0" smtClean="0"/>
                <a:t> test=“</a:t>
              </a:r>
              <a:r>
                <a:rPr lang="ko-KR" altLang="en-US" dirty="0" smtClean="0"/>
                <a:t>조건</a:t>
              </a:r>
              <a:r>
                <a:rPr lang="en-US" altLang="ko-KR" dirty="0" smtClean="0"/>
                <a:t>”&gt; </a:t>
              </a:r>
              <a:r>
                <a:rPr lang="ko-KR" altLang="en-US" dirty="0" smtClean="0"/>
                <a:t>처리 내용 </a:t>
              </a:r>
              <a:r>
                <a:rPr lang="en-US" altLang="ko-KR" dirty="0" smtClean="0"/>
                <a:t>&lt;/</a:t>
              </a:r>
              <a:r>
                <a:rPr lang="en-US" altLang="ko-KR" err="1" smtClean="0"/>
                <a:t>c:when</a:t>
              </a:r>
              <a:r>
                <a:rPr lang="en-US" altLang="ko-KR" smtClean="0"/>
                <a:t>&gt;  //if </a:t>
              </a:r>
              <a:r>
                <a:rPr lang="ko-KR" altLang="en-US" smtClean="0"/>
                <a:t>또는</a:t>
              </a:r>
              <a:r>
                <a:rPr lang="en-US" altLang="ko-KR" smtClean="0"/>
                <a:t> else if</a:t>
              </a:r>
              <a:r>
                <a:rPr lang="ko-KR" altLang="en-US" smtClean="0"/>
                <a:t>역활</a:t>
              </a:r>
              <a:r>
                <a:rPr lang="en-US" altLang="ko-KR" smtClean="0"/>
                <a:t>, switch</a:t>
              </a:r>
              <a:r>
                <a:rPr lang="ko-KR" altLang="en-US" smtClean="0"/>
                <a:t>에서 </a:t>
              </a:r>
              <a:r>
                <a:rPr lang="en-US" altLang="ko-KR" smtClean="0"/>
                <a:t>case</a:t>
              </a:r>
              <a:endParaRPr lang="en-US" altLang="ko-KR" dirty="0" smtClean="0"/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c:otherwise</a:t>
              </a:r>
              <a:r>
                <a:rPr lang="en-US" altLang="ko-KR" dirty="0" smtClean="0"/>
                <a:t>&gt; </a:t>
              </a:r>
              <a:r>
                <a:rPr lang="ko-KR" altLang="en-US" dirty="0" smtClean="0"/>
                <a:t>처리 내용 </a:t>
              </a:r>
              <a:r>
                <a:rPr lang="en-US" altLang="ko-KR" dirty="0" smtClean="0"/>
                <a:t>&lt;/</a:t>
              </a:r>
              <a:r>
                <a:rPr lang="en-US" altLang="ko-KR" err="1" smtClean="0"/>
                <a:t>c:otherwise</a:t>
              </a:r>
              <a:r>
                <a:rPr lang="en-US" altLang="ko-KR" smtClean="0"/>
                <a:t>&gt; //else </a:t>
              </a:r>
              <a:r>
                <a:rPr lang="ko-KR" altLang="en-US" smtClean="0"/>
                <a:t>또는 </a:t>
              </a:r>
              <a:r>
                <a:rPr lang="en-US" altLang="ko-KR" smtClean="0"/>
                <a:t>default</a:t>
              </a:r>
              <a:endParaRPr lang="en-US" altLang="ko-KR" dirty="0" smtClean="0"/>
            </a:p>
            <a:p>
              <a:r>
                <a:rPr lang="en-US" altLang="ko-KR" dirty="0" smtClean="0"/>
                <a:t>&lt;/</a:t>
              </a:r>
              <a:r>
                <a:rPr lang="en-US" altLang="ko-KR" dirty="0" err="1" smtClean="0"/>
                <a:t>c:choose</a:t>
              </a:r>
              <a:r>
                <a:rPr lang="en-US" altLang="ko-KR" dirty="0" smtClean="0"/>
                <a:t>&gt;</a:t>
              </a:r>
              <a:endParaRPr lang="en-US" altLang="ko-KR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40785" y="5139043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0785" y="4877433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반복 문</a:t>
              </a:r>
              <a:r>
                <a:rPr lang="en-US" altLang="ko-KR" sz="1100" dirty="0" smtClean="0">
                  <a:latin typeface="+mn-ea"/>
                </a:rPr>
                <a:t>(for)</a:t>
              </a:r>
              <a:r>
                <a:rPr lang="ko-KR" altLang="en-US" sz="1100" dirty="0" smtClean="0">
                  <a:latin typeface="+mn-ea"/>
                </a:rPr>
                <a:t>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c:forEach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63867" y="5254396"/>
              <a:ext cx="8836270" cy="772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&lt;</a:t>
              </a:r>
              <a:r>
                <a:rPr lang="en-US" altLang="ko-KR" sz="1600" dirty="0" err="1" smtClean="0"/>
                <a:t>c:forEach</a:t>
              </a:r>
              <a:r>
                <a:rPr lang="en-US" altLang="ko-KR" sz="1600" dirty="0" smtClean="0"/>
                <a:t> items=“</a:t>
              </a:r>
              <a:r>
                <a:rPr lang="ko-KR" altLang="en-US" sz="1600" dirty="0" err="1" smtClean="0"/>
                <a:t>객체명</a:t>
              </a:r>
              <a:r>
                <a:rPr lang="en-US" altLang="ko-KR" sz="1600" dirty="0" smtClean="0"/>
                <a:t>” begin=“</a:t>
              </a:r>
              <a:r>
                <a:rPr lang="ko-KR" altLang="en-US" sz="1600" dirty="0" smtClean="0"/>
                <a:t>시작 인덱스</a:t>
              </a:r>
              <a:r>
                <a:rPr lang="en-US" altLang="ko-KR" sz="1600" dirty="0" smtClean="0"/>
                <a:t>” end=“</a:t>
              </a:r>
              <a:r>
                <a:rPr lang="ko-KR" altLang="en-US" sz="1600" dirty="0" smtClean="0"/>
                <a:t>끝 인덱스</a:t>
              </a:r>
              <a:r>
                <a:rPr lang="en-US" altLang="ko-KR" sz="1600" dirty="0" smtClean="0"/>
                <a:t>” step=“</a:t>
              </a:r>
              <a:r>
                <a:rPr lang="ko-KR" altLang="en-US" sz="1600" dirty="0" err="1" smtClean="0"/>
                <a:t>증감식</a:t>
              </a:r>
              <a:r>
                <a:rPr lang="en-US" altLang="ko-KR" sz="1600" dirty="0" smtClean="0"/>
                <a:t>” </a:t>
              </a:r>
              <a:r>
                <a:rPr lang="en-US" altLang="ko-KR" sz="1600" dirty="0" err="1" smtClean="0"/>
                <a:t>var</a:t>
              </a:r>
              <a:r>
                <a:rPr lang="en-US" altLang="ko-KR" sz="1600" dirty="0" smtClean="0"/>
                <a:t>=“</a:t>
              </a:r>
              <a:r>
                <a:rPr lang="ko-KR" altLang="en-US" sz="1600" dirty="0" err="1" smtClean="0"/>
                <a:t>변수명</a:t>
              </a:r>
              <a:r>
                <a:rPr lang="en-US" altLang="ko-KR" sz="1600" dirty="0" smtClean="0"/>
                <a:t>” </a:t>
              </a:r>
              <a:r>
                <a:rPr lang="en-US" altLang="ko-KR" sz="1600" dirty="0" err="1" smtClean="0"/>
                <a:t>varStatus</a:t>
              </a:r>
              <a:r>
                <a:rPr lang="en-US" altLang="ko-KR" sz="1600" dirty="0" smtClean="0"/>
                <a:t>=“</a:t>
              </a:r>
              <a:r>
                <a:rPr lang="ko-KR" altLang="en-US" sz="1600" smtClean="0"/>
                <a:t>상태변수</a:t>
              </a:r>
              <a:r>
                <a:rPr lang="en-US" altLang="ko-KR" sz="1600" smtClean="0"/>
                <a:t>”&gt; </a:t>
              </a:r>
              <a:r>
                <a:rPr lang="en-US" altLang="ko-KR" sz="1600"/>
                <a:t/>
              </a:r>
              <a:br>
                <a:rPr lang="en-US" altLang="ko-KR" sz="1600"/>
              </a:br>
              <a:r>
                <a:rPr lang="en-US" altLang="ko-KR" sz="1600" smtClean="0"/>
                <a:t>var</a:t>
              </a:r>
              <a:r>
                <a:rPr lang="ko-KR" altLang="en-US" sz="1600" smtClean="0"/>
                <a:t>은 </a:t>
              </a:r>
              <a:r>
                <a:rPr lang="en-US" altLang="ko-KR" sz="1600" smtClean="0"/>
                <a:t>items</a:t>
              </a:r>
              <a:r>
                <a:rPr lang="ko-KR" altLang="en-US" sz="1600" smtClean="0"/>
                <a:t>의 해당 원소값</a:t>
              </a:r>
              <a:r>
                <a:rPr lang="en-US" altLang="ko-KR" sz="1600" smtClean="0"/>
                <a:t>(</a:t>
              </a:r>
              <a:r>
                <a:rPr lang="ko-KR" altLang="en-US" sz="1600" smtClean="0"/>
                <a:t>객체의 속성값</a:t>
              </a:r>
              <a:r>
                <a:rPr lang="en-US" altLang="ko-KR" sz="1600" smtClean="0"/>
                <a:t>)  </a:t>
              </a:r>
              <a:r>
                <a:rPr lang="ko-KR" altLang="en-US" sz="1600"/>
                <a:t> </a:t>
              </a:r>
              <a:r>
                <a:rPr lang="en-US" altLang="ko-KR" sz="1600" smtClean="0"/>
                <a:t>varStatus</a:t>
              </a:r>
              <a:r>
                <a:rPr lang="ko-KR" altLang="en-US" sz="1600" smtClean="0"/>
                <a:t>는 반복상태를 나타내는 변수 지정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5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93651" y="1381445"/>
            <a:ext cx="10161321" cy="2278683"/>
            <a:chOff x="840786" y="1381445"/>
            <a:chExt cx="10161321" cy="22786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페이지 이동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c:redirect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c:redirect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url</a:t>
              </a:r>
              <a:r>
                <a:rPr lang="en-US" altLang="ko-KR" dirty="0" smtClean="0"/>
                <a:t>=“</a:t>
              </a:r>
              <a:r>
                <a:rPr lang="en-US" altLang="ko-KR" dirty="0" err="1" smtClean="0"/>
                <a:t>url</a:t>
              </a:r>
              <a:r>
                <a:rPr lang="en-US" altLang="ko-KR" dirty="0" smtClean="0"/>
                <a:t>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파라미터</a:t>
              </a:r>
              <a:r>
                <a:rPr lang="ko-KR" altLang="en-US" sz="1100" dirty="0" smtClean="0">
                  <a:latin typeface="+mn-ea"/>
                </a:rPr>
                <a:t> 전달 태그 </a:t>
              </a:r>
              <a:r>
                <a:rPr lang="en-US" altLang="ko-KR" sz="1100" dirty="0" smtClean="0">
                  <a:latin typeface="+mn-ea"/>
                </a:rPr>
                <a:t>: &lt;</a:t>
              </a:r>
              <a:r>
                <a:rPr lang="en-US" altLang="ko-KR" sz="1100" dirty="0" err="1" smtClean="0">
                  <a:latin typeface="+mn-ea"/>
                </a:rPr>
                <a:t>c:param</a:t>
              </a:r>
              <a:r>
                <a:rPr lang="en-US" altLang="ko-KR" sz="1100" dirty="0" smtClean="0">
                  <a:latin typeface="+mn-ea"/>
                </a:rPr>
                <a:t>&gt;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2"/>
              <a:ext cx="8836270" cy="608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c:param</a:t>
              </a:r>
              <a:r>
                <a:rPr lang="en-US" altLang="ko-KR" dirty="0" smtClean="0"/>
                <a:t> name=“</a:t>
              </a:r>
              <a:r>
                <a:rPr lang="ko-KR" altLang="en-US" dirty="0" err="1" smtClean="0"/>
                <a:t>파라미터명</a:t>
              </a:r>
              <a:r>
                <a:rPr lang="en-US" altLang="ko-KR" dirty="0" smtClean="0"/>
                <a:t>” value=“</a:t>
              </a:r>
              <a:r>
                <a:rPr lang="ko-KR" altLang="en-US" dirty="0" smtClean="0"/>
                <a:t>값</a:t>
              </a:r>
              <a:r>
                <a:rPr lang="en-US" altLang="ko-KR" dirty="0" smtClean="0"/>
                <a:t>”&gt;</a:t>
              </a:r>
              <a:endParaRPr lang="en-US" altLang="ko-KR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77008" y="386217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 IF ~ ELSE </a:t>
            </a:r>
            <a:r>
              <a:rPr lang="ko-KR" altLang="en-US" b="1"/>
              <a:t>문 </a:t>
            </a:r>
            <a:r>
              <a:rPr lang="en-US" altLang="ko-KR" b="1"/>
              <a:t>: &lt;c:choose&gt;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80743" y="3862172"/>
            <a:ext cx="6780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&lt;c:choose</a:t>
            </a:r>
            <a:r>
              <a:rPr lang="en-US" altLang="ko-KR" b="1" smtClean="0"/>
              <a:t>&gt;</a:t>
            </a:r>
            <a:endParaRPr lang="en-US" altLang="ko-KR"/>
          </a:p>
          <a:p>
            <a:r>
              <a:rPr lang="en-US" altLang="ko-KR" b="1"/>
              <a:t>    &lt;c:when test="${name eq '</a:t>
            </a:r>
            <a:r>
              <a:rPr lang="ko-KR" altLang="en-US" b="1"/>
              <a:t>홍길동</a:t>
            </a:r>
            <a:r>
              <a:rPr lang="en-US" altLang="ko-KR" b="1"/>
              <a:t>'}"&gt;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홍길동이 맞습니다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en-US" altLang="ko-KR" b="1"/>
              <a:t>    &lt;/c:when</a:t>
            </a:r>
            <a:r>
              <a:rPr lang="en-US" altLang="ko-KR" b="1" smtClean="0"/>
              <a:t>&gt;</a:t>
            </a:r>
            <a:endParaRPr lang="en-US" altLang="ko-KR"/>
          </a:p>
          <a:p>
            <a:r>
              <a:rPr lang="en-US" altLang="ko-KR" b="1"/>
              <a:t>    &lt;c:when test="${name eq '</a:t>
            </a:r>
            <a:r>
              <a:rPr lang="ko-KR" altLang="en-US" b="1"/>
              <a:t>철수</a:t>
            </a:r>
            <a:r>
              <a:rPr lang="en-US" altLang="ko-KR" b="1"/>
              <a:t>'}"&gt;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홍길동이 아닙니다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en-US" altLang="ko-KR" b="1"/>
              <a:t>    &lt;/c:when</a:t>
            </a:r>
            <a:r>
              <a:rPr lang="en-US" altLang="ko-KR" b="1" smtClean="0"/>
              <a:t>&gt;</a:t>
            </a:r>
          </a:p>
          <a:p>
            <a:r>
              <a:rPr lang="en-US" altLang="ko-KR" b="1"/>
              <a:t>    &lt;c:otherwise&gt;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사람이 없습니다 ㅜㅜ</a:t>
            </a:r>
            <a:br>
              <a:rPr lang="ko-KR" altLang="en-US" b="1"/>
            </a:br>
            <a:r>
              <a:rPr lang="ko-KR" altLang="en-US" b="1"/>
              <a:t>    </a:t>
            </a:r>
            <a:r>
              <a:rPr lang="en-US" altLang="ko-KR" b="1"/>
              <a:t>&lt;/c:otherwise</a:t>
            </a:r>
            <a:r>
              <a:rPr lang="en-US" altLang="ko-KR" b="1" smtClean="0"/>
              <a:t>&gt;</a:t>
            </a:r>
            <a:r>
              <a:rPr lang="en-US" altLang="ko-KR" b="1"/>
              <a:t/>
            </a:r>
            <a:br>
              <a:rPr lang="en-US" altLang="ko-KR" b="1"/>
            </a:br>
            <a:r>
              <a:rPr lang="en-US" altLang="ko-KR" b="1"/>
              <a:t>&lt;/c:choose&gt;</a:t>
            </a:r>
            <a:endParaRPr lang="en-US" altLang="ko-KR"/>
          </a:p>
          <a:p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출처</a:t>
            </a:r>
            <a:r>
              <a:rPr lang="en-US" altLang="ko-KR"/>
              <a:t>: </a:t>
            </a:r>
            <a:r>
              <a:rPr lang="en-US" altLang="ko-KR">
                <a:hlinkClick r:id="rId2"/>
              </a:rPr>
              <a:t>https://fruitdev.tistory.com/131</a:t>
            </a:r>
            <a:r>
              <a:rPr lang="en-US" altLang="ko-KR"/>
              <a:t> [</a:t>
            </a:r>
            <a:r>
              <a:rPr lang="ko-KR" altLang="en-US"/>
              <a:t>과일가게 개발자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558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Monaco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1363</cp:revision>
  <dcterms:created xsi:type="dcterms:W3CDTF">2014-12-01T08:37:15Z</dcterms:created>
  <dcterms:modified xsi:type="dcterms:W3CDTF">2021-11-12T07:24:09Z</dcterms:modified>
</cp:coreProperties>
</file>