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5" r:id="rId2"/>
    <p:sldId id="28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포워딩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(Forwarding)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포워딩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(Forwarding)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RequestDispatcher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HttpServletResponse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RequestDispatcher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0341" y="2024192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RequestDispatcher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922776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서블릿</a:t>
            </a:r>
            <a:r>
              <a:rPr lang="ko-KR" altLang="en-US" sz="1100" dirty="0" smtClean="0">
                <a:latin typeface="+mn-ea"/>
              </a:rPr>
              <a:t> 또는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에서 요청을 받은 후 다른 </a:t>
            </a:r>
            <a:r>
              <a:rPr lang="ko-KR" altLang="en-US" sz="1100" dirty="0" err="1" smtClean="0">
                <a:latin typeface="+mn-ea"/>
              </a:rPr>
              <a:t>콤포넌트로</a:t>
            </a:r>
            <a:r>
              <a:rPr lang="ko-KR" altLang="en-US" sz="1100" dirty="0" smtClean="0">
                <a:latin typeface="+mn-ea"/>
              </a:rPr>
              <a:t> 요청을 위임 할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위임 방법에는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개의 클래스를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하나는 </a:t>
            </a:r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또하나는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ko-KR" altLang="en-US" sz="1100" dirty="0" smtClean="0">
                <a:latin typeface="+mn-ea"/>
              </a:rPr>
              <a:t>클래스의 경우 요청 받은 요청객체</a:t>
            </a:r>
            <a:r>
              <a:rPr lang="en-US" altLang="ko-KR" sz="1100" dirty="0" smtClean="0">
                <a:latin typeface="+mn-ea"/>
              </a:rPr>
              <a:t>(request)</a:t>
            </a:r>
            <a:r>
              <a:rPr lang="ko-KR" altLang="en-US" sz="1100" dirty="0" smtClean="0">
                <a:latin typeface="+mn-ea"/>
              </a:rPr>
              <a:t>를 위임하는 </a:t>
            </a:r>
            <a:r>
              <a:rPr lang="ko-KR" altLang="en-US" sz="1100" dirty="0" err="1" smtClean="0">
                <a:latin typeface="+mn-ea"/>
              </a:rPr>
              <a:t>컴표넌트에</a:t>
            </a:r>
            <a:r>
              <a:rPr lang="ko-KR" altLang="en-US" sz="1100" dirty="0" smtClean="0">
                <a:latin typeface="+mn-ea"/>
              </a:rPr>
              <a:t> 동일하게 전달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jsp_26_1_ex1_forwardingex)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02329" y="3398978"/>
            <a:ext cx="9265448" cy="1256148"/>
            <a:chOff x="1302329" y="3398978"/>
            <a:chExt cx="9265448" cy="1256148"/>
          </a:xfrm>
        </p:grpSpPr>
        <p:sp>
          <p:nvSpPr>
            <p:cNvPr id="9" name="TextBox 8"/>
            <p:cNvSpPr txBox="1"/>
            <p:nvPr/>
          </p:nvSpPr>
          <p:spPr>
            <a:xfrm>
              <a:off x="3600906" y="3572275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요청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2329" y="3398979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err="1" smtClean="0"/>
                <a:t>웹브라우저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92944" y="339897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요청받은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517306" y="3398978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위임받은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>
              <a:stCxn id="8" idx="3"/>
              <a:endCxn id="28" idx="1"/>
            </p:cNvCxnSpPr>
            <p:nvPr/>
          </p:nvCxnSpPr>
          <p:spPr>
            <a:xfrm flipV="1">
              <a:off x="3352800" y="4027052"/>
              <a:ext cx="16401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9" idx="1"/>
            </p:cNvCxnSpPr>
            <p:nvPr/>
          </p:nvCxnSpPr>
          <p:spPr>
            <a:xfrm>
              <a:off x="7043415" y="4027052"/>
              <a:ext cx="1473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08394" y="3572275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요청 위임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51000" y="5860915"/>
            <a:ext cx="8831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RequestDispatcher</a:t>
            </a:r>
            <a:r>
              <a:rPr lang="en-US" altLang="ko-KR" dirty="0" smtClean="0"/>
              <a:t> </a:t>
            </a:r>
            <a:r>
              <a:rPr lang="en-US" altLang="ko-KR" dirty="0"/>
              <a:t>dispatcher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("/</a:t>
            </a:r>
            <a:r>
              <a:rPr lang="en-US" altLang="ko-KR" dirty="0" err="1"/>
              <a:t>dispacherJsp.jsp</a:t>
            </a:r>
            <a:r>
              <a:rPr lang="en-US" altLang="ko-KR" dirty="0" smtClean="0"/>
              <a:t>");</a:t>
            </a:r>
          </a:p>
          <a:p>
            <a:r>
              <a:rPr lang="en-US" altLang="ko-KR" dirty="0" err="1"/>
              <a:t>dispatcher.forward</a:t>
            </a:r>
            <a:r>
              <a:rPr lang="en-US" altLang="ko-KR" dirty="0"/>
              <a:t>(request, response);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8709" y="4749752"/>
            <a:ext cx="3883489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HttpServletResponse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클래스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2128706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HttpServletResponse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2414779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1425" y="1098759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클래스와 동일하게 요청을 위임하는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RequestDispatcher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클래스와 차이점은 요청 받은 요청객체를 위임 받은 컴포넌트에 전달 하는 것이 아닌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새로운 요청객체를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jsp_26_2_ex1_forwardingex)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02328" y="2890981"/>
            <a:ext cx="8075233" cy="3310986"/>
            <a:chOff x="1302328" y="2890981"/>
            <a:chExt cx="8075233" cy="3310986"/>
          </a:xfrm>
        </p:grpSpPr>
        <p:sp>
          <p:nvSpPr>
            <p:cNvPr id="9" name="TextBox 8"/>
            <p:cNvSpPr txBox="1"/>
            <p:nvPr/>
          </p:nvSpPr>
          <p:spPr>
            <a:xfrm>
              <a:off x="4164329" y="2925736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요청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02329" y="2890982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err="1" smtClean="0"/>
                <a:t>웹브라우저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8179" y="2890981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요청받은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02328" y="4945820"/>
              <a:ext cx="2050471" cy="1256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위임받은</a:t>
              </a:r>
              <a:endParaRPr lang="en-US" altLang="ko-KR" dirty="0"/>
            </a:p>
            <a:p>
              <a:pPr algn="ctr"/>
              <a:r>
                <a:rPr lang="ko-KR" altLang="en-US" dirty="0" smtClean="0"/>
                <a:t>컴포넌트</a:t>
              </a:r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352800" y="3380514"/>
              <a:ext cx="26653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233629" y="3064278"/>
              <a:ext cx="1143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요청 위임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(request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3352800" y="3639134"/>
              <a:ext cx="2665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23402" y="3685463"/>
              <a:ext cx="1225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(response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995055" y="4147128"/>
              <a:ext cx="0" cy="79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2669309" y="4147128"/>
              <a:ext cx="0" cy="79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09008" y="4346154"/>
              <a:ext cx="1225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</a:rPr>
                <a:t>응답</a:t>
              </a:r>
              <a:endParaRPr lang="en-US" altLang="ko-KR" sz="1200" dirty="0" smtClean="0">
                <a:latin typeface="+mn-ea"/>
              </a:endParaRPr>
            </a:p>
            <a:p>
              <a:pPr algn="ctr"/>
              <a:r>
                <a:rPr lang="en-US" altLang="ko-KR" sz="1200" dirty="0" smtClean="0">
                  <a:latin typeface="+mn-ea"/>
                </a:rPr>
                <a:t>(response </a:t>
              </a:r>
              <a:r>
                <a:rPr lang="ko-KR" altLang="en-US" sz="1200" dirty="0" smtClean="0">
                  <a:latin typeface="+mn-ea"/>
                </a:rPr>
                <a:t>객체</a:t>
              </a:r>
              <a:r>
                <a:rPr lang="en-US" altLang="ko-KR" sz="1200" dirty="0" smtClean="0">
                  <a:latin typeface="+mn-ea"/>
                </a:rPr>
                <a:t>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11425" y="4338348"/>
            <a:ext cx="1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  <a:p>
            <a:pPr algn="ctr"/>
            <a:r>
              <a:rPr lang="en-US" altLang="ko-KR" sz="1200" dirty="0" smtClean="0">
                <a:latin typeface="+mn-ea"/>
              </a:rPr>
              <a:t>(request 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9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175</Words>
  <Application>Microsoft Office PowerPoint</Application>
  <PresentationFormat>사용자 지정</PresentationFormat>
  <Paragraphs>45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DS_310_19</cp:lastModifiedBy>
  <cp:revision>1400</cp:revision>
  <dcterms:created xsi:type="dcterms:W3CDTF">2014-12-01T08:37:15Z</dcterms:created>
  <dcterms:modified xsi:type="dcterms:W3CDTF">2021-07-19T02:01:54Z</dcterms:modified>
</cp:coreProperties>
</file>