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8" r:id="rId2"/>
    <p:sldId id="282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>
        <p:scale>
          <a:sx n="110" d="100"/>
          <a:sy n="110" d="100"/>
        </p:scale>
        <p:origin x="12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전체적인 컴포넌트 설계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DB(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MVC</a:t>
            </a:r>
            <a:r>
              <a:rPr lang="ko-KR" altLang="en-US" sz="1600" b="1" dirty="0">
                <a:latin typeface="+mn-ea"/>
              </a:rPr>
              <a:t>패턴의 이해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3775226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MVC-	</a:t>
            </a:r>
            <a:r>
              <a:rPr lang="en-US" altLang="ko-KR" sz="1200" smtClean="0">
                <a:latin typeface="+mn-ea"/>
              </a:rPr>
              <a:t>Model1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4061299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043" y="1229564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MVC</a:t>
            </a:r>
            <a:r>
              <a:rPr lang="ko-KR" altLang="en-US" sz="1100" dirty="0" smtClean="0">
                <a:latin typeface="+mn-ea"/>
              </a:rPr>
              <a:t>란 </a:t>
            </a:r>
            <a:r>
              <a:rPr lang="en-US" altLang="ko-KR" sz="1100" dirty="0" smtClean="0">
                <a:latin typeface="+mn-ea"/>
              </a:rPr>
              <a:t>Model, View, Controller</a:t>
            </a:r>
            <a:r>
              <a:rPr lang="ko-KR" altLang="en-US" sz="1100" dirty="0" smtClean="0">
                <a:latin typeface="+mn-ea"/>
              </a:rPr>
              <a:t>를 뜻하는 용어로 개발 형태의 일종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Model</a:t>
            </a:r>
            <a:r>
              <a:rPr lang="ko-KR" altLang="en-US" sz="1100" dirty="0" smtClean="0">
                <a:latin typeface="+mn-ea"/>
              </a:rPr>
              <a:t>은 데이터베이스와의 관계</a:t>
            </a:r>
            <a:r>
              <a:rPr lang="ko-KR" altLang="en-US" sz="1100" dirty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담당합니다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클라이언트의 요청에서 필요한 자료를 데이터베이스로부터 추출하거나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수정하여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로 전달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View</a:t>
            </a:r>
            <a:r>
              <a:rPr lang="ko-KR" altLang="en-US" sz="1100" dirty="0" smtClean="0">
                <a:latin typeface="+mn-ea"/>
              </a:rPr>
              <a:t>는 사용자한테 보여지는 </a:t>
            </a:r>
            <a:r>
              <a:rPr lang="en-US" altLang="ko-KR" sz="1100" dirty="0" smtClean="0">
                <a:latin typeface="+mn-ea"/>
              </a:rPr>
              <a:t>UI </a:t>
            </a:r>
            <a:r>
              <a:rPr lang="ko-KR" altLang="en-US" sz="1100" dirty="0" smtClean="0">
                <a:latin typeface="+mn-ea"/>
              </a:rPr>
              <a:t>화면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파일로 작성 하며</a:t>
            </a:r>
            <a:r>
              <a:rPr lang="en-US" altLang="ko-KR" sz="1100" dirty="0" smtClean="0">
                <a:latin typeface="+mn-ea"/>
              </a:rPr>
              <a:t>, Controller</a:t>
            </a:r>
            <a:r>
              <a:rPr lang="ko-KR" altLang="en-US" sz="1100" dirty="0" smtClean="0">
                <a:latin typeface="+mn-ea"/>
              </a:rPr>
              <a:t>에서 어떤 </a:t>
            </a:r>
            <a:r>
              <a:rPr lang="en-US" altLang="ko-KR" sz="1100" dirty="0" smtClean="0">
                <a:latin typeface="+mn-ea"/>
              </a:rPr>
              <a:t>View </a:t>
            </a:r>
            <a:r>
              <a:rPr lang="ko-KR" altLang="en-US" sz="1100" dirty="0" err="1" smtClean="0">
                <a:latin typeface="+mn-ea"/>
              </a:rPr>
              <a:t>컴폰넌트를</a:t>
            </a:r>
            <a:r>
              <a:rPr lang="ko-KR" altLang="en-US" sz="1100" dirty="0" smtClean="0">
                <a:latin typeface="+mn-ea"/>
              </a:rPr>
              <a:t> 보여줄지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는 클라이언트의 요청을 받고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적절한 </a:t>
            </a:r>
            <a:r>
              <a:rPr lang="en-US" altLang="ko-KR" sz="1100" dirty="0" smtClean="0">
                <a:latin typeface="+mn-ea"/>
              </a:rPr>
              <a:t>Model</a:t>
            </a:r>
            <a:r>
              <a:rPr lang="ko-KR" altLang="en-US" sz="1100" dirty="0" smtClean="0">
                <a:latin typeface="+mn-ea"/>
              </a:rPr>
              <a:t>에 지시를 내리며</a:t>
            </a:r>
            <a:r>
              <a:rPr lang="en-US" altLang="ko-KR" sz="1100" dirty="0" smtClean="0">
                <a:latin typeface="+mn-ea"/>
              </a:rPr>
              <a:t>, Model</a:t>
            </a:r>
            <a:r>
              <a:rPr lang="ko-KR" altLang="en-US" sz="1100" dirty="0" smtClean="0">
                <a:latin typeface="+mn-ea"/>
              </a:rPr>
              <a:t>에서 전달된 데이터를 적절한  </a:t>
            </a:r>
            <a:r>
              <a:rPr lang="en-US" altLang="ko-KR" sz="1100" dirty="0" smtClean="0">
                <a:latin typeface="+mn-ea"/>
              </a:rPr>
              <a:t>View</a:t>
            </a:r>
            <a:r>
              <a:rPr lang="ko-KR" altLang="en-US" sz="1100" dirty="0" smtClean="0">
                <a:latin typeface="+mn-ea"/>
              </a:rPr>
              <a:t>에 전달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이렇게 작업을 분할하면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유지보수에 좋습니다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9180" y="4070731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같이 있는 형태 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7165" y="4842301"/>
            <a:ext cx="11459770" cy="1603144"/>
            <a:chOff x="397165" y="4842301"/>
            <a:chExt cx="11459770" cy="1603144"/>
          </a:xfrm>
        </p:grpSpPr>
        <p:sp>
          <p:nvSpPr>
            <p:cNvPr id="8" name="직사각형 7"/>
            <p:cNvSpPr/>
            <p:nvPr/>
          </p:nvSpPr>
          <p:spPr>
            <a:xfrm>
              <a:off x="397165" y="4842302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err="1" smtClean="0"/>
                <a:t>웹브라우저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33598" y="4842301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70031" y="4842301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2447636" y="5387251"/>
              <a:ext cx="10859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584069" y="5387251"/>
              <a:ext cx="10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9806464" y="4842301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DataBase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8720502" y="5387249"/>
              <a:ext cx="10859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8720502" y="5636635"/>
              <a:ext cx="10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5584069" y="5636635"/>
              <a:ext cx="10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2447636" y="5636635"/>
              <a:ext cx="10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33598" y="6168446"/>
              <a:ext cx="20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View + Controller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70030" y="6168446"/>
              <a:ext cx="20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Model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09952" y="2179826"/>
            <a:ext cx="6085313" cy="1766214"/>
            <a:chOff x="1592032" y="2013369"/>
            <a:chExt cx="6085313" cy="1766214"/>
          </a:xfrm>
        </p:grpSpPr>
        <p:sp>
          <p:nvSpPr>
            <p:cNvPr id="9" name="타원 8"/>
            <p:cNvSpPr/>
            <p:nvPr/>
          </p:nvSpPr>
          <p:spPr>
            <a:xfrm>
              <a:off x="5662054" y="2450549"/>
              <a:ext cx="784085" cy="784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4557692" y="2013369"/>
              <a:ext cx="784085" cy="784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773607" y="2995498"/>
              <a:ext cx="784085" cy="784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92032" y="2359772"/>
              <a:ext cx="1711208" cy="593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 dirty="0"/>
            </a:p>
          </p:txBody>
        </p:sp>
        <p:cxnSp>
          <p:nvCxnSpPr>
            <p:cNvPr id="35" name="직선 화살표 연결선 34"/>
            <p:cNvCxnSpPr>
              <a:stCxn id="34" idx="3"/>
              <a:endCxn id="31" idx="2"/>
            </p:cNvCxnSpPr>
            <p:nvPr/>
          </p:nvCxnSpPr>
          <p:spPr>
            <a:xfrm flipV="1">
              <a:off x="3303240" y="2405412"/>
              <a:ext cx="1254452" cy="25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32" idx="7"/>
            </p:cNvCxnSpPr>
            <p:nvPr/>
          </p:nvCxnSpPr>
          <p:spPr>
            <a:xfrm flipH="1">
              <a:off x="4442865" y="2750038"/>
              <a:ext cx="335323" cy="360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5341777" y="2556519"/>
              <a:ext cx="320277" cy="1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5278260" y="2653949"/>
              <a:ext cx="326595" cy="14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3303240" y="2796250"/>
              <a:ext cx="500072" cy="32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6893260" y="2497883"/>
              <a:ext cx="784085" cy="784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6481479" y="2785430"/>
              <a:ext cx="429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6463809" y="2915286"/>
              <a:ext cx="447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MVC</a:t>
            </a:r>
            <a:r>
              <a:rPr lang="ko-KR" altLang="en-US" sz="1600" b="1" dirty="0">
                <a:latin typeface="+mn-ea"/>
              </a:rPr>
              <a:t>패턴의 이해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972" y="1288195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MVC-Model2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70972" y="1574268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9180" y="1583700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Model, 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그리고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모두 모듈화 되어 있는 형태 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659" y="2373444"/>
            <a:ext cx="11459770" cy="4165468"/>
            <a:chOff x="397165" y="2429296"/>
            <a:chExt cx="11459770" cy="4165468"/>
          </a:xfrm>
        </p:grpSpPr>
        <p:sp>
          <p:nvSpPr>
            <p:cNvPr id="17" name="직사각형 16"/>
            <p:cNvSpPr/>
            <p:nvPr/>
          </p:nvSpPr>
          <p:spPr>
            <a:xfrm>
              <a:off x="397165" y="374071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err="1" smtClean="0"/>
                <a:t>웹브라우저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33597" y="5008760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7" idx="3"/>
            </p:cNvCxnSpPr>
            <p:nvPr/>
          </p:nvCxnSpPr>
          <p:spPr>
            <a:xfrm flipV="1">
              <a:off x="2447636" y="3228967"/>
              <a:ext cx="1084674" cy="113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42" idx="1"/>
            </p:cNvCxnSpPr>
            <p:nvPr/>
          </p:nvCxnSpPr>
          <p:spPr>
            <a:xfrm>
              <a:off x="5581494" y="2897585"/>
              <a:ext cx="1109575" cy="147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0474036" y="3740717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DataBase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9725891" y="4285665"/>
              <a:ext cx="7481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9725891" y="4535051"/>
              <a:ext cx="748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5582781" y="3193090"/>
              <a:ext cx="1108288" cy="146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533596" y="6315164"/>
              <a:ext cx="2050473" cy="27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View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70030" y="5066862"/>
              <a:ext cx="305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Model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33597" y="2429296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Servlet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33596" y="3755441"/>
              <a:ext cx="2050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Controller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>
              <a:stCxn id="36" idx="2"/>
              <a:endCxn id="18" idx="0"/>
            </p:cNvCxnSpPr>
            <p:nvPr/>
          </p:nvCxnSpPr>
          <p:spPr>
            <a:xfrm>
              <a:off x="4558833" y="3685443"/>
              <a:ext cx="0" cy="132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8341705" y="3740716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691069" y="3740715"/>
              <a:ext cx="1382899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1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267852" y="5417710"/>
            <a:ext cx="5497051" cy="1153874"/>
          </a:xfrm>
          <a:prstGeom prst="roundRect">
            <a:avLst>
              <a:gd name="adj" fmla="val 1293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전체적인 컴포넌트 설계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81191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77008" y="1290948"/>
            <a:ext cx="11514992" cy="5218598"/>
            <a:chOff x="677008" y="1290948"/>
            <a:chExt cx="11514992" cy="521859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818909" y="1290948"/>
              <a:ext cx="6373091" cy="4878532"/>
            </a:xfrm>
            <a:prstGeom prst="roundRect">
              <a:avLst>
                <a:gd name="adj" fmla="val 492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7502" y="3658783"/>
              <a:ext cx="627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요청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7008" y="3381269"/>
              <a:ext cx="1541785" cy="107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71826" y="3381269"/>
              <a:ext cx="1859040" cy="107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FrontController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74269" y="2238994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74269" y="2690817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74269" y="3142640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74269" y="3594463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74269" y="4046286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4269" y="5249884"/>
              <a:ext cx="2050471" cy="405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Command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5103" y="4498109"/>
              <a:ext cx="428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.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172511" y="3380574"/>
              <a:ext cx="972832" cy="107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DAO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011351" y="3380573"/>
              <a:ext cx="972832" cy="107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8" idx="3"/>
              <a:endCxn id="15" idx="1"/>
            </p:cNvCxnSpPr>
            <p:nvPr/>
          </p:nvCxnSpPr>
          <p:spPr>
            <a:xfrm>
              <a:off x="2218793" y="3916598"/>
              <a:ext cx="953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6" idx="3"/>
            </p:cNvCxnSpPr>
            <p:nvPr/>
          </p:nvCxnSpPr>
          <p:spPr>
            <a:xfrm>
              <a:off x="8224740" y="2441814"/>
              <a:ext cx="953033" cy="1474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4" idx="3"/>
            </p:cNvCxnSpPr>
            <p:nvPr/>
          </p:nvCxnSpPr>
          <p:spPr>
            <a:xfrm>
              <a:off x="10145343" y="3915903"/>
              <a:ext cx="866008" cy="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7" idx="3"/>
              <a:endCxn id="24" idx="1"/>
            </p:cNvCxnSpPr>
            <p:nvPr/>
          </p:nvCxnSpPr>
          <p:spPr>
            <a:xfrm>
              <a:off x="8224740" y="2893637"/>
              <a:ext cx="947771" cy="1022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8" idx="3"/>
              <a:endCxn id="24" idx="1"/>
            </p:cNvCxnSpPr>
            <p:nvPr/>
          </p:nvCxnSpPr>
          <p:spPr>
            <a:xfrm>
              <a:off x="8224740" y="3345460"/>
              <a:ext cx="947771" cy="570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9" idx="3"/>
              <a:endCxn id="24" idx="1"/>
            </p:cNvCxnSpPr>
            <p:nvPr/>
          </p:nvCxnSpPr>
          <p:spPr>
            <a:xfrm>
              <a:off x="8224740" y="3797283"/>
              <a:ext cx="947771" cy="11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0" idx="3"/>
              <a:endCxn id="24" idx="1"/>
            </p:cNvCxnSpPr>
            <p:nvPr/>
          </p:nvCxnSpPr>
          <p:spPr>
            <a:xfrm flipV="1">
              <a:off x="8224740" y="3915903"/>
              <a:ext cx="947771" cy="33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2" idx="3"/>
              <a:endCxn id="24" idx="1"/>
            </p:cNvCxnSpPr>
            <p:nvPr/>
          </p:nvCxnSpPr>
          <p:spPr>
            <a:xfrm flipV="1">
              <a:off x="8224740" y="3915903"/>
              <a:ext cx="947771" cy="15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16" idx="1"/>
            </p:cNvCxnSpPr>
            <p:nvPr/>
          </p:nvCxnSpPr>
          <p:spPr>
            <a:xfrm flipV="1">
              <a:off x="5030866" y="2441814"/>
              <a:ext cx="1143403" cy="1474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5" idx="3"/>
              <a:endCxn id="17" idx="1"/>
            </p:cNvCxnSpPr>
            <p:nvPr/>
          </p:nvCxnSpPr>
          <p:spPr>
            <a:xfrm flipV="1">
              <a:off x="5030866" y="2893637"/>
              <a:ext cx="1143403" cy="1022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5" idx="3"/>
              <a:endCxn id="18" idx="1"/>
            </p:cNvCxnSpPr>
            <p:nvPr/>
          </p:nvCxnSpPr>
          <p:spPr>
            <a:xfrm flipV="1">
              <a:off x="5030866" y="3345460"/>
              <a:ext cx="1143403" cy="571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15" idx="3"/>
            </p:cNvCxnSpPr>
            <p:nvPr/>
          </p:nvCxnSpPr>
          <p:spPr>
            <a:xfrm flipV="1">
              <a:off x="5030866" y="3771376"/>
              <a:ext cx="1138141" cy="14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5" idx="3"/>
              <a:endCxn id="20" idx="1"/>
            </p:cNvCxnSpPr>
            <p:nvPr/>
          </p:nvCxnSpPr>
          <p:spPr>
            <a:xfrm>
              <a:off x="5030866" y="3916598"/>
              <a:ext cx="1143403" cy="33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5" idx="3"/>
              <a:endCxn id="22" idx="1"/>
            </p:cNvCxnSpPr>
            <p:nvPr/>
          </p:nvCxnSpPr>
          <p:spPr>
            <a:xfrm>
              <a:off x="5030866" y="3916598"/>
              <a:ext cx="1143403" cy="1536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1666779" y="5745955"/>
              <a:ext cx="1132286" cy="439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UI</a:t>
              </a:r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843131" y="5745954"/>
              <a:ext cx="1132286" cy="439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UI</a:t>
              </a:r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95160" y="5745953"/>
              <a:ext cx="1132286" cy="439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UI</a:t>
              </a:r>
              <a:r>
                <a:rPr lang="ko-KR" altLang="en-US" dirty="0" smtClean="0"/>
                <a:t>화면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84653" y="5829171"/>
              <a:ext cx="53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. . .</a:t>
              </a:r>
            </a:p>
          </p:txBody>
        </p:sp>
        <p:cxnSp>
          <p:nvCxnSpPr>
            <p:cNvPr id="68" name="직선 화살표 연결선 67"/>
            <p:cNvCxnSpPr>
              <a:stCxn id="15" idx="2"/>
              <a:endCxn id="63" idx="0"/>
            </p:cNvCxnSpPr>
            <p:nvPr/>
          </p:nvCxnSpPr>
          <p:spPr>
            <a:xfrm flipH="1">
              <a:off x="1047334" y="4451926"/>
              <a:ext cx="3054012" cy="129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15" idx="2"/>
              <a:endCxn id="64" idx="0"/>
            </p:cNvCxnSpPr>
            <p:nvPr/>
          </p:nvCxnSpPr>
          <p:spPr>
            <a:xfrm flipH="1">
              <a:off x="2232922" y="4451926"/>
              <a:ext cx="1868424" cy="129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15" idx="2"/>
              <a:endCxn id="65" idx="0"/>
            </p:cNvCxnSpPr>
            <p:nvPr/>
          </p:nvCxnSpPr>
          <p:spPr>
            <a:xfrm flipH="1">
              <a:off x="3409274" y="4451926"/>
              <a:ext cx="692072" cy="1294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15" idx="2"/>
              <a:endCxn id="66" idx="0"/>
            </p:cNvCxnSpPr>
            <p:nvPr/>
          </p:nvCxnSpPr>
          <p:spPr>
            <a:xfrm>
              <a:off x="4101346" y="4451926"/>
              <a:ext cx="959957" cy="129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17455" y="5083026"/>
              <a:ext cx="627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35855" y="5083028"/>
              <a:ext cx="627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92609" y="5083027"/>
              <a:ext cx="627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33690" y="5083027"/>
              <a:ext cx="627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5" name="아래쪽 화살표 84"/>
            <p:cNvSpPr/>
            <p:nvPr/>
          </p:nvSpPr>
          <p:spPr>
            <a:xfrm>
              <a:off x="5421745" y="2035766"/>
              <a:ext cx="323273" cy="8578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5917" y="1758766"/>
              <a:ext cx="13349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+mn-ea"/>
                </a:rPr>
                <a:t>로직</a:t>
              </a:r>
              <a:r>
                <a:rPr lang="ko-KR" altLang="en-US" sz="1200" dirty="0" smtClean="0">
                  <a:latin typeface="+mn-ea"/>
                </a:rPr>
                <a:t> 실행 지시</a:t>
              </a:r>
              <a:endParaRPr lang="en-US" altLang="ko-KR" sz="1200" dirty="0" smtClean="0"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496007" y="5994647"/>
              <a:ext cx="101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+mn-ea"/>
                </a:rPr>
                <a:t>로직</a:t>
              </a:r>
              <a:r>
                <a:rPr lang="ko-KR" altLang="en-US" sz="1200" b="1" dirty="0" smtClean="0">
                  <a:latin typeface="+mn-ea"/>
                </a:rPr>
                <a:t> 실행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06930" y="6232547"/>
              <a:ext cx="101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화면 </a:t>
              </a:r>
              <a:r>
                <a:rPr lang="en-US" altLang="ko-KR" sz="1200" b="1" dirty="0" smtClean="0">
                  <a:latin typeface="+mn-ea"/>
                </a:rPr>
                <a:t>UI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985103" y="1399876"/>
              <a:ext cx="695397" cy="358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DTO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DataBase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생성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098759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685" y="1662011"/>
            <a:ext cx="4937829" cy="206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87" y="1686932"/>
            <a:ext cx="2324100" cy="31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008" y="1649320"/>
            <a:ext cx="231457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790" y="4655081"/>
            <a:ext cx="5604794" cy="48805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56138" y="4574933"/>
            <a:ext cx="928760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139" y="4310908"/>
            <a:ext cx="9287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테스트를 위한 </a:t>
            </a:r>
            <a:r>
              <a:rPr lang="en-US" altLang="ko-KR" sz="1100" dirty="0" smtClean="0">
                <a:latin typeface="+mn-ea"/>
              </a:rPr>
              <a:t>Dummy </a:t>
            </a:r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ata</a:t>
            </a:r>
            <a:r>
              <a:rPr lang="ko-KR" altLang="en-US" sz="1100" dirty="0" smtClean="0">
                <a:latin typeface="+mn-ea"/>
              </a:rPr>
              <a:t> 입력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138" y="5419898"/>
            <a:ext cx="8182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Bid</a:t>
            </a:r>
            <a:r>
              <a:rPr lang="ko-KR" altLang="en-US" dirty="0" smtClean="0"/>
              <a:t>는 게시판 일련번호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bgroup</a:t>
            </a:r>
            <a:r>
              <a:rPr lang="ko-KR" altLang="en-US" dirty="0" smtClean="0"/>
              <a:t>은 일련번호로 그룹화</a:t>
            </a:r>
            <a:endParaRPr lang="en-US" altLang="ko-KR" dirty="0" smtClean="0"/>
          </a:p>
          <a:p>
            <a:r>
              <a:rPr lang="en-US" altLang="ko-KR" dirty="0" smtClean="0"/>
              <a:t>Sequence</a:t>
            </a:r>
            <a:r>
              <a:rPr lang="ko-KR" altLang="en-US" dirty="0" smtClean="0"/>
              <a:t>생성은 </a:t>
            </a:r>
            <a:r>
              <a:rPr lang="en-US" altLang="ko-KR" dirty="0" smtClean="0"/>
              <a:t>create </a:t>
            </a:r>
            <a:r>
              <a:rPr lang="en-US" altLang="ko-KR" smtClean="0"/>
              <a:t>sequence </a:t>
            </a:r>
            <a:r>
              <a:rPr lang="ko-KR" altLang="en-US" smtClean="0"/>
              <a:t>이름 </a:t>
            </a:r>
            <a:r>
              <a:rPr lang="en-US" altLang="ko-KR" smtClean="0"/>
              <a:t>nocache</a:t>
            </a:r>
            <a:r>
              <a:rPr lang="ko-KR" altLang="en-US" smtClean="0"/>
              <a:t>으로 </a:t>
            </a:r>
            <a:r>
              <a:rPr lang="ko-KR" altLang="en-US" dirty="0" smtClean="0"/>
              <a:t>만들며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기본적으로 일련번호가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증가하며 개수 제한이 없는 </a:t>
            </a:r>
            <a:r>
              <a:rPr lang="en-US" altLang="ko-KR" dirty="0" err="1" smtClean="0"/>
              <a:t>sequenc</a:t>
            </a:r>
            <a:r>
              <a:rPr lang="ko-KR" altLang="en-US" dirty="0" smtClean="0"/>
              <a:t>가 만들어짐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nextval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sequenc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다음번호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currval</a:t>
            </a:r>
            <a:r>
              <a:rPr lang="ko-KR" altLang="en-US" dirty="0" smtClean="0"/>
              <a:t>은 현재 일련번호를 나타냄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7986" y="2005139"/>
            <a:ext cx="1988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Sequence</a:t>
            </a:r>
            <a:r>
              <a:rPr lang="ko-KR" altLang="en-US" sz="1400" smtClean="0"/>
              <a:t>만들기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sequence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가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자동으로 만들어 주는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일련번호로 절대 중복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되지 않는 일련번호를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ko-KR" altLang="en-US" sz="1400" smtClean="0"/>
              <a:t>생성해준다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57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247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1458</cp:revision>
  <dcterms:created xsi:type="dcterms:W3CDTF">2014-12-01T08:37:15Z</dcterms:created>
  <dcterms:modified xsi:type="dcterms:W3CDTF">2021-11-15T06:52:28Z</dcterms:modified>
</cp:coreProperties>
</file>