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6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29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MVC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패턴을 이용한 게시판 만들기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MVC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패턴을 이용한 게시판 만들기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 목록 페이지 만들기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 내용 보기 페이지 만들기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 내용 수정 페이지 만들기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 삭제 페이지 만들기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29-1.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글 목록 페이지 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지난 시간에 이어서 </a:t>
            </a:r>
            <a:r>
              <a:rPr lang="en-US" altLang="ko-KR" sz="1100" dirty="0" smtClean="0">
                <a:latin typeface="+mn-ea"/>
              </a:rPr>
              <a:t>(jsp_27_1_ex1_mvcboardex) </a:t>
            </a:r>
            <a:r>
              <a:rPr lang="ko-KR" altLang="en-US" sz="1100" dirty="0" smtClean="0">
                <a:latin typeface="+mn-ea"/>
              </a:rPr>
              <a:t>소스에 추가 하도록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75765" y="2285999"/>
            <a:ext cx="9601201" cy="2807585"/>
            <a:chOff x="1075765" y="2285999"/>
            <a:chExt cx="9601201" cy="2807585"/>
          </a:xfrm>
        </p:grpSpPr>
        <p:sp>
          <p:nvSpPr>
            <p:cNvPr id="6" name="직사각형 5"/>
            <p:cNvSpPr/>
            <p:nvPr/>
          </p:nvSpPr>
          <p:spPr>
            <a:xfrm>
              <a:off x="1075765" y="2285999"/>
              <a:ext cx="1694329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</a:t>
              </a:r>
              <a:r>
                <a:rPr lang="en-US" altLang="ko-KR" dirty="0" smtClean="0"/>
                <a:t>ist.do </a:t>
              </a:r>
              <a:r>
                <a:rPr lang="ko-KR" altLang="en-US" dirty="0" smtClean="0"/>
                <a:t>요청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567953" y="2285999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BFrontController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67953" y="2843818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+mn-ea"/>
                </a:rPr>
                <a:t>글 목록 </a:t>
              </a:r>
              <a:r>
                <a:rPr lang="ko-KR" altLang="en-US" sz="1050" b="1" dirty="0" err="1" smtClean="0">
                  <a:latin typeface="+mn-ea"/>
                </a:rPr>
                <a:t>로직</a:t>
              </a:r>
              <a:r>
                <a:rPr lang="ko-KR" altLang="en-US" sz="1050" b="1" dirty="0" smtClean="0">
                  <a:latin typeface="+mn-ea"/>
                </a:rPr>
                <a:t> 분기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624918" y="2285999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BListCommand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6" idx="3"/>
              <a:endCxn id="14" idx="1"/>
            </p:cNvCxnSpPr>
            <p:nvPr/>
          </p:nvCxnSpPr>
          <p:spPr>
            <a:xfrm>
              <a:off x="2770094" y="2559422"/>
              <a:ext cx="797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5827059" y="2563904"/>
              <a:ext cx="797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40607" y="2843818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DAO</a:t>
              </a:r>
              <a:r>
                <a:rPr lang="ko-KR" altLang="en-US" sz="1050" b="1" dirty="0" smtClean="0">
                  <a:latin typeface="+mn-ea"/>
                </a:rPr>
                <a:t>에 글 목록 생성 요청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681883" y="2285999"/>
              <a:ext cx="995083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BDao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8884024" y="2559422"/>
              <a:ext cx="797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681882" y="2846187"/>
              <a:ext cx="9950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DB</a:t>
              </a:r>
              <a:r>
                <a:rPr lang="ko-KR" altLang="en-US" sz="1050" b="1" dirty="0" smtClean="0">
                  <a:latin typeface="+mn-ea"/>
                </a:rPr>
                <a:t>작업 </a:t>
              </a:r>
              <a:endParaRPr lang="en-US" altLang="ko-KR" sz="1050" b="1" dirty="0" smtClean="0">
                <a:latin typeface="+mn-ea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8884024" y="2725269"/>
              <a:ext cx="79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5827059" y="2734234"/>
              <a:ext cx="79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5" idx="2"/>
            </p:cNvCxnSpPr>
            <p:nvPr/>
          </p:nvCxnSpPr>
          <p:spPr>
            <a:xfrm>
              <a:off x="4697506" y="3105428"/>
              <a:ext cx="0" cy="117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567953" y="4285128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</a:t>
              </a:r>
              <a:r>
                <a:rPr lang="en-US" altLang="ko-KR" dirty="0" err="1" smtClean="0"/>
                <a:t>ist.jsp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67953" y="4831974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+mn-ea"/>
                </a:rPr>
                <a:t>리스트 화면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01134" y="3525316"/>
              <a:ext cx="7597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list.do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29-2.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글 </a:t>
            </a:r>
            <a:r>
              <a:rPr lang="ko-KR" altLang="en-US" sz="1600" b="1" dirty="0" smtClean="0">
                <a:latin typeface="+mn-ea"/>
              </a:rPr>
              <a:t>내용 보기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페이지 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96471" y="2285999"/>
            <a:ext cx="9780495" cy="2807585"/>
            <a:chOff x="896471" y="2285999"/>
            <a:chExt cx="9780495" cy="2807585"/>
          </a:xfrm>
        </p:grpSpPr>
        <p:sp>
          <p:nvSpPr>
            <p:cNvPr id="6" name="직사각형 5"/>
            <p:cNvSpPr/>
            <p:nvPr/>
          </p:nvSpPr>
          <p:spPr>
            <a:xfrm>
              <a:off x="896471" y="2285999"/>
              <a:ext cx="1873623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content_view.do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6472" y="2843818"/>
              <a:ext cx="1857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+mn-ea"/>
                </a:rPr>
                <a:t>글 내용 보기 요청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567953" y="2285999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BFrontController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67953" y="2843818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+mn-ea"/>
                </a:rPr>
                <a:t>글 내용 보기 </a:t>
              </a:r>
              <a:r>
                <a:rPr lang="ko-KR" altLang="en-US" sz="1050" b="1" dirty="0" err="1" smtClean="0">
                  <a:latin typeface="+mn-ea"/>
                </a:rPr>
                <a:t>로직</a:t>
              </a:r>
              <a:r>
                <a:rPr lang="ko-KR" altLang="en-US" sz="1050" b="1" dirty="0" smtClean="0">
                  <a:latin typeface="+mn-ea"/>
                </a:rPr>
                <a:t> 분기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624918" y="2285999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BContentCommand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6" idx="3"/>
              <a:endCxn id="14" idx="1"/>
            </p:cNvCxnSpPr>
            <p:nvPr/>
          </p:nvCxnSpPr>
          <p:spPr>
            <a:xfrm>
              <a:off x="2770094" y="2559422"/>
              <a:ext cx="797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5827059" y="2563904"/>
              <a:ext cx="797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40607" y="2843818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DAO</a:t>
              </a:r>
              <a:r>
                <a:rPr lang="ko-KR" altLang="en-US" sz="1050" b="1" dirty="0" smtClean="0">
                  <a:latin typeface="+mn-ea"/>
                </a:rPr>
                <a:t>에 글 내용 보기 지시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681883" y="2285999"/>
              <a:ext cx="995083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BDao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8884024" y="2559422"/>
              <a:ext cx="797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681882" y="2846187"/>
              <a:ext cx="9950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DB</a:t>
              </a:r>
              <a:r>
                <a:rPr lang="ko-KR" altLang="en-US" sz="1050" b="1" dirty="0" smtClean="0">
                  <a:latin typeface="+mn-ea"/>
                </a:rPr>
                <a:t>작업 </a:t>
              </a:r>
              <a:endParaRPr lang="en-US" altLang="ko-KR" sz="1050" b="1" dirty="0" smtClean="0">
                <a:latin typeface="+mn-ea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8884024" y="2725269"/>
              <a:ext cx="79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5827059" y="2734234"/>
              <a:ext cx="79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5" idx="2"/>
            </p:cNvCxnSpPr>
            <p:nvPr/>
          </p:nvCxnSpPr>
          <p:spPr>
            <a:xfrm>
              <a:off x="4697506" y="3105428"/>
              <a:ext cx="0" cy="117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567953" y="4285128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</a:t>
              </a:r>
              <a:r>
                <a:rPr lang="en-US" altLang="ko-KR" dirty="0" err="1" smtClean="0"/>
                <a:t>ontent_view.jsp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67953" y="4831974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+mn-ea"/>
                </a:rPr>
                <a:t>글 내용 보기 화면</a:t>
              </a:r>
              <a:endParaRPr lang="en-US" altLang="ko-KR" sz="1050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2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29-3.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글 </a:t>
            </a:r>
            <a:r>
              <a:rPr lang="ko-KR" altLang="en-US" sz="1600" b="1" dirty="0" smtClean="0">
                <a:latin typeface="+mn-ea"/>
              </a:rPr>
              <a:t>내용 수정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페이지 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77008" y="2285999"/>
            <a:ext cx="9999958" cy="2807585"/>
            <a:chOff x="677008" y="2285999"/>
            <a:chExt cx="9999958" cy="2807585"/>
          </a:xfrm>
        </p:grpSpPr>
        <p:sp>
          <p:nvSpPr>
            <p:cNvPr id="6" name="직사각형 5"/>
            <p:cNvSpPr/>
            <p:nvPr/>
          </p:nvSpPr>
          <p:spPr>
            <a:xfrm>
              <a:off x="677009" y="2285999"/>
              <a:ext cx="209308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content_view.jsp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7008" y="2843818"/>
              <a:ext cx="2077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+mn-ea"/>
                </a:rPr>
                <a:t>글 내용 보기 화면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567953" y="2285999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BFrontController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67953" y="2843818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+mn-ea"/>
                </a:rPr>
                <a:t>글쓰기 </a:t>
              </a:r>
              <a:r>
                <a:rPr lang="ko-KR" altLang="en-US" sz="1050" b="1" dirty="0" err="1" smtClean="0">
                  <a:latin typeface="+mn-ea"/>
                </a:rPr>
                <a:t>로직</a:t>
              </a:r>
              <a:r>
                <a:rPr lang="ko-KR" altLang="en-US" sz="1050" b="1" dirty="0" smtClean="0">
                  <a:latin typeface="+mn-ea"/>
                </a:rPr>
                <a:t> 분기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624918" y="2285999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BModifyCommand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6" idx="3"/>
              <a:endCxn id="14" idx="1"/>
            </p:cNvCxnSpPr>
            <p:nvPr/>
          </p:nvCxnSpPr>
          <p:spPr>
            <a:xfrm>
              <a:off x="2770095" y="2559422"/>
              <a:ext cx="79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5827059" y="2563904"/>
              <a:ext cx="797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40607" y="2843818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DAO</a:t>
              </a:r>
              <a:r>
                <a:rPr lang="ko-KR" altLang="en-US" sz="1050" b="1" dirty="0" smtClean="0">
                  <a:latin typeface="+mn-ea"/>
                </a:rPr>
                <a:t>에 글 수정 지시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681883" y="2285999"/>
              <a:ext cx="995083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BDao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8884024" y="2559422"/>
              <a:ext cx="797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681882" y="2846187"/>
              <a:ext cx="9950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DB</a:t>
              </a:r>
              <a:r>
                <a:rPr lang="ko-KR" altLang="en-US" sz="1050" b="1" dirty="0" smtClean="0">
                  <a:latin typeface="+mn-ea"/>
                </a:rPr>
                <a:t>작업 </a:t>
              </a:r>
              <a:endParaRPr lang="en-US" altLang="ko-KR" sz="1050" b="1" dirty="0" smtClean="0">
                <a:latin typeface="+mn-ea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8884024" y="2725269"/>
              <a:ext cx="79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5827059" y="2734234"/>
              <a:ext cx="79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5" idx="2"/>
            </p:cNvCxnSpPr>
            <p:nvPr/>
          </p:nvCxnSpPr>
          <p:spPr>
            <a:xfrm>
              <a:off x="4697506" y="3105428"/>
              <a:ext cx="0" cy="117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567953" y="4285128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</a:t>
              </a:r>
              <a:r>
                <a:rPr lang="en-US" altLang="ko-KR" dirty="0" err="1" smtClean="0"/>
                <a:t>ist.jsp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67953" y="4831974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+mn-ea"/>
                </a:rPr>
                <a:t>리스트 화면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01134" y="3525316"/>
              <a:ext cx="7597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list.do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8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29-4.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글 </a:t>
            </a:r>
            <a:r>
              <a:rPr lang="ko-KR" altLang="en-US" sz="1600" b="1" dirty="0" smtClean="0">
                <a:latin typeface="+mn-ea"/>
              </a:rPr>
              <a:t>삭제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페이지 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70439" y="2285999"/>
            <a:ext cx="9806527" cy="2807585"/>
            <a:chOff x="870439" y="2285999"/>
            <a:chExt cx="9806527" cy="2807585"/>
          </a:xfrm>
        </p:grpSpPr>
        <p:sp>
          <p:nvSpPr>
            <p:cNvPr id="6" name="직사각형 5"/>
            <p:cNvSpPr/>
            <p:nvPr/>
          </p:nvSpPr>
          <p:spPr>
            <a:xfrm>
              <a:off x="870439" y="2285999"/>
              <a:ext cx="189965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content_view.jsp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0440" y="2843818"/>
              <a:ext cx="18839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+mn-ea"/>
                </a:rPr>
                <a:t>글 내용 보기 화면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567953" y="2285999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BFrontController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67953" y="2843818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+mn-ea"/>
                </a:rPr>
                <a:t>글 삭제 </a:t>
              </a:r>
              <a:r>
                <a:rPr lang="ko-KR" altLang="en-US" sz="1050" b="1" dirty="0" err="1" smtClean="0">
                  <a:latin typeface="+mn-ea"/>
                </a:rPr>
                <a:t>로직</a:t>
              </a:r>
              <a:r>
                <a:rPr lang="ko-KR" altLang="en-US" sz="1050" b="1" dirty="0" smtClean="0">
                  <a:latin typeface="+mn-ea"/>
                </a:rPr>
                <a:t> 분기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624918" y="2285999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BDeleteCommand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6" idx="3"/>
              <a:endCxn id="14" idx="1"/>
            </p:cNvCxnSpPr>
            <p:nvPr/>
          </p:nvCxnSpPr>
          <p:spPr>
            <a:xfrm>
              <a:off x="2770095" y="2559422"/>
              <a:ext cx="79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5827059" y="2563904"/>
              <a:ext cx="797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40607" y="2843818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DAO</a:t>
              </a:r>
              <a:r>
                <a:rPr lang="ko-KR" altLang="en-US" sz="1050" b="1" dirty="0" smtClean="0">
                  <a:latin typeface="+mn-ea"/>
                </a:rPr>
                <a:t>에 글 삭제 지시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681883" y="2285999"/>
              <a:ext cx="995083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BDao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8884024" y="2559422"/>
              <a:ext cx="797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681882" y="2846187"/>
              <a:ext cx="9950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DB</a:t>
              </a:r>
              <a:r>
                <a:rPr lang="ko-KR" altLang="en-US" sz="1050" b="1" dirty="0" smtClean="0">
                  <a:latin typeface="+mn-ea"/>
                </a:rPr>
                <a:t>작업 </a:t>
              </a:r>
              <a:endParaRPr lang="en-US" altLang="ko-KR" sz="1050" b="1" dirty="0" smtClean="0">
                <a:latin typeface="+mn-ea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8884024" y="2725269"/>
              <a:ext cx="79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5827059" y="2734234"/>
              <a:ext cx="79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5" idx="2"/>
            </p:cNvCxnSpPr>
            <p:nvPr/>
          </p:nvCxnSpPr>
          <p:spPr>
            <a:xfrm>
              <a:off x="4697506" y="3105428"/>
              <a:ext cx="0" cy="117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567953" y="4285128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</a:t>
              </a:r>
              <a:r>
                <a:rPr lang="en-US" altLang="ko-KR" dirty="0" err="1" smtClean="0"/>
                <a:t>ist.jsp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67953" y="4831974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+mn-ea"/>
                </a:rPr>
                <a:t>리스트 화면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01134" y="3525316"/>
              <a:ext cx="7597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list.do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2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</TotalTime>
  <Words>161</Words>
  <Application>Microsoft Office PowerPoint</Application>
  <PresentationFormat>사용자 지정</PresentationFormat>
  <Paragraphs>56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DS_310_19</cp:lastModifiedBy>
  <cp:revision>1532</cp:revision>
  <dcterms:created xsi:type="dcterms:W3CDTF">2014-12-01T08:37:15Z</dcterms:created>
  <dcterms:modified xsi:type="dcterms:W3CDTF">2021-07-20T00:11:12Z</dcterms:modified>
</cp:coreProperties>
</file>