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3" r:id="rId2"/>
    <p:sldId id="28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글 답변 달기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글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답변 달기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지난 시간에 이어서 </a:t>
            </a:r>
            <a:r>
              <a:rPr lang="en-US" altLang="ko-KR" sz="1100" dirty="0" smtClean="0">
                <a:latin typeface="+mn-ea"/>
              </a:rPr>
              <a:t>(jsp_27_1_ex1_mvcboardex) </a:t>
            </a:r>
            <a:r>
              <a:rPr lang="ko-KR" altLang="en-US" sz="1100" dirty="0" smtClean="0">
                <a:latin typeface="+mn-ea"/>
              </a:rPr>
              <a:t>소스에 추가 하도록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09955" y="2215661"/>
            <a:ext cx="10167011" cy="2807585"/>
            <a:chOff x="509955" y="2215661"/>
            <a:chExt cx="10167011" cy="2807585"/>
          </a:xfrm>
        </p:grpSpPr>
        <p:sp>
          <p:nvSpPr>
            <p:cNvPr id="6" name="직사각형 5"/>
            <p:cNvSpPr/>
            <p:nvPr/>
          </p:nvSpPr>
          <p:spPr>
            <a:xfrm>
              <a:off x="509955" y="2215661"/>
              <a:ext cx="2260140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</a:t>
              </a:r>
              <a:r>
                <a:rPr lang="en-US" altLang="ko-KR" dirty="0" err="1" smtClean="0"/>
                <a:t>ontent_view.jsp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567953" y="2215661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BFrontController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7953" y="2773480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답변 </a:t>
              </a:r>
              <a:r>
                <a:rPr lang="ko-KR" altLang="en-US" sz="1050" b="1" dirty="0" err="1" smtClean="0">
                  <a:latin typeface="+mn-ea"/>
                </a:rPr>
                <a:t>로직</a:t>
              </a:r>
              <a:r>
                <a:rPr lang="ko-KR" altLang="en-US" sz="1050" b="1" dirty="0" smtClean="0">
                  <a:latin typeface="+mn-ea"/>
                </a:rPr>
                <a:t> 분기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24918" y="2215661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BReplyCommand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6" idx="3"/>
              <a:endCxn id="14" idx="1"/>
            </p:cNvCxnSpPr>
            <p:nvPr/>
          </p:nvCxnSpPr>
          <p:spPr>
            <a:xfrm>
              <a:off x="2770095" y="2489084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827059" y="2493566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40607" y="2773480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DAO</a:t>
              </a:r>
              <a:r>
                <a:rPr lang="ko-KR" altLang="en-US" sz="1050" b="1" dirty="0" smtClean="0">
                  <a:latin typeface="+mn-ea"/>
                </a:rPr>
                <a:t>에 답변 저장 요청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681883" y="2215661"/>
              <a:ext cx="995083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BDao</a:t>
              </a:r>
              <a:endParaRPr lang="ko-KR" altLang="en-US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8884024" y="2489084"/>
              <a:ext cx="797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681882" y="2775849"/>
              <a:ext cx="9950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DB</a:t>
              </a:r>
              <a:r>
                <a:rPr lang="ko-KR" altLang="en-US" sz="1050" b="1" dirty="0" smtClean="0">
                  <a:latin typeface="+mn-ea"/>
                </a:rPr>
                <a:t>작업 </a:t>
              </a:r>
              <a:endParaRPr lang="en-US" altLang="ko-KR" sz="1050" b="1" dirty="0" smtClean="0">
                <a:latin typeface="+mn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8884024" y="2654931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5827059" y="2663896"/>
              <a:ext cx="797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5" idx="2"/>
            </p:cNvCxnSpPr>
            <p:nvPr/>
          </p:nvCxnSpPr>
          <p:spPr>
            <a:xfrm>
              <a:off x="4697506" y="3035090"/>
              <a:ext cx="0" cy="117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567953" y="4214790"/>
              <a:ext cx="2259106" cy="5468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reply.jsp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67953" y="4761636"/>
              <a:ext cx="22591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+mn-ea"/>
                </a:rPr>
                <a:t>리스트 화면</a:t>
              </a:r>
              <a:endParaRPr lang="en-US" altLang="ko-KR" sz="1050" b="1" dirty="0" smtClean="0"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01134" y="3454978"/>
              <a:ext cx="7597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latin typeface="+mn-ea"/>
                </a:rPr>
                <a:t>list.do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48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1538</cp:revision>
  <dcterms:created xsi:type="dcterms:W3CDTF">2014-12-01T08:37:15Z</dcterms:created>
  <dcterms:modified xsi:type="dcterms:W3CDTF">2021-11-15T12:03:41Z</dcterms:modified>
</cp:coreProperties>
</file>