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컨트롤러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컨트롤러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컨트롤러 클래스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요청 처리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뷰에</a:t>
            </a:r>
            <a:r>
              <a:rPr lang="ko-KR" altLang="en-US" sz="1200" dirty="0" smtClean="0"/>
              <a:t> 데이터 전달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클래스에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RequestMapping</a:t>
            </a:r>
            <a:r>
              <a:rPr lang="ko-KR" altLang="en-US" sz="1200" dirty="0" smtClean="0"/>
              <a:t>적용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컨트롤러 클래스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최초 클라이언트로부터 요청이 들어왔을 </a:t>
            </a:r>
            <a:r>
              <a:rPr lang="ko-KR" altLang="en-US" sz="1100" dirty="0" smtClean="0"/>
              <a:t>때 </a:t>
            </a:r>
            <a:r>
              <a:rPr lang="en-US" altLang="ko-KR" sz="1100" dirty="0" err="1" smtClean="0"/>
              <a:t>DispatcherServlet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컨트롤러로 요청하게 </a:t>
            </a:r>
            <a:r>
              <a:rPr lang="ko-KR" altLang="en-US" sz="1100" dirty="0"/>
              <a:t>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그리고 컨트롤러는 요청에 대한 작업을 한 후 </a:t>
            </a:r>
            <a:r>
              <a:rPr lang="ko-KR" altLang="en-US" sz="1100" dirty="0" err="1" smtClean="0"/>
              <a:t>뷰쪽으로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데이터를 </a:t>
            </a:r>
            <a:r>
              <a:rPr lang="ko-KR" altLang="en-US" sz="1100" dirty="0" smtClean="0"/>
              <a:t>전달합니다</a:t>
            </a:r>
            <a:r>
              <a:rPr lang="en-US" altLang="ko-KR" sz="1100" dirty="0" smtClean="0"/>
              <a:t>(View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View</a:t>
            </a:r>
            <a:r>
              <a:rPr lang="ko-KR" altLang="en-US" sz="1100" dirty="0" smtClean="0"/>
              <a:t>의 위치를 파악하는 </a:t>
            </a:r>
            <a:r>
              <a:rPr lang="en-US" altLang="ko-KR" sz="1100" dirty="0" err="1" smtClean="0"/>
              <a:t>ViewResolver</a:t>
            </a:r>
            <a:r>
              <a:rPr lang="ko-KR" altLang="en-US" sz="1100" dirty="0" smtClean="0"/>
              <a:t>를 이용</a:t>
            </a:r>
            <a:r>
              <a:rPr lang="en-US" altLang="ko-KR" sz="1100" dirty="0" smtClean="0"/>
              <a:t>).</a:t>
            </a:r>
          </a:p>
          <a:p>
            <a:r>
              <a:rPr lang="en-US" altLang="ko-KR" sz="1100" dirty="0"/>
              <a:t>(spring_12_1_ex1_springex)</a:t>
            </a:r>
            <a:endParaRPr lang="en-US" altLang="ko-KR" sz="11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66655" y="2049236"/>
            <a:ext cx="9294358" cy="4206074"/>
            <a:chOff x="766654" y="2049236"/>
            <a:chExt cx="9294358" cy="4206074"/>
          </a:xfrm>
        </p:grpSpPr>
        <p:sp>
          <p:nvSpPr>
            <p:cNvPr id="23" name="TextBox 22"/>
            <p:cNvSpPr txBox="1"/>
            <p:nvPr/>
          </p:nvSpPr>
          <p:spPr>
            <a:xfrm>
              <a:off x="766654" y="2049236"/>
              <a:ext cx="4916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컨트롤로 클래스 제작 순서</a:t>
              </a:r>
              <a:endParaRPr lang="en-US" altLang="ko-KR" sz="1200" b="1" dirty="0" smtClean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66655" y="2331408"/>
              <a:ext cx="4916968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13010" y="2482989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@Controller</a:t>
              </a:r>
              <a:r>
                <a:rPr lang="ko-KR" altLang="en-US" dirty="0" smtClean="0"/>
                <a:t>를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이용한 클래스 생성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13010" y="3494276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@</a:t>
              </a:r>
              <a:r>
                <a:rPr lang="en-US" altLang="ko-KR" dirty="0" err="1" smtClean="0"/>
                <a:t>RequestMapping</a:t>
              </a:r>
              <a:r>
                <a:rPr lang="ko-KR" altLang="en-US" dirty="0" smtClean="0"/>
                <a:t>을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이용한 요청 경로 지정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3010" y="4516205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 처리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구현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RequestMapping</a:t>
              </a:r>
              <a:r>
                <a:rPr lang="ko-KR" altLang="en-US" dirty="0" err="1" smtClean="0"/>
                <a:t>경로별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3010" y="5538134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뷰</a:t>
              </a:r>
              <a:r>
                <a:rPr lang="ko-KR" altLang="en-US" dirty="0" smtClean="0"/>
                <a:t> 이름 리턴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7" idx="2"/>
              <a:endCxn id="28" idx="0"/>
            </p:cNvCxnSpPr>
            <p:nvPr/>
          </p:nvCxnSpPr>
          <p:spPr>
            <a:xfrm>
              <a:off x="3630705" y="3200165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630704" y="4222094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3630704" y="5244023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9737" y="2482989"/>
              <a:ext cx="25812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요청 처리 </a:t>
            </a:r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클라이언트의 요청을 처리할 </a:t>
            </a:r>
            <a:r>
              <a:rPr lang="ko-KR" altLang="en-US" sz="1100" dirty="0" err="1" smtClean="0"/>
              <a:t>메소</a:t>
            </a:r>
            <a:r>
              <a:rPr lang="ko-KR" altLang="en-US" sz="1100" dirty="0" err="1"/>
              <a:t>드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제작 합니다</a:t>
            </a:r>
            <a:r>
              <a:rPr lang="en-US" altLang="ko-KR" sz="1100" dirty="0" smtClean="0"/>
              <a:t>. (spring_12_1_ex1_springex)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49" y="4890430"/>
            <a:ext cx="5502459" cy="952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뷰페이지</a:t>
            </a:r>
            <a:r>
              <a:rPr lang="ko-KR" altLang="en-US" sz="1100" b="1" dirty="0" smtClean="0"/>
              <a:t> 이름 생성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조합</a:t>
            </a:r>
            <a:r>
              <a:rPr lang="en-US" altLang="ko-KR" sz="1100" b="1" dirty="0" smtClean="0"/>
              <a:t>) </a:t>
            </a:r>
            <a:r>
              <a:rPr lang="ko-KR" altLang="en-US" sz="1100" b="1" dirty="0" smtClean="0"/>
              <a:t>방법</a:t>
            </a:r>
            <a:endParaRPr lang="en-US" altLang="ko-KR" sz="11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030941" y="1792704"/>
            <a:ext cx="10149168" cy="1716141"/>
            <a:chOff x="1030941" y="1792704"/>
            <a:chExt cx="10149168" cy="171614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941" y="1969994"/>
              <a:ext cx="2743200" cy="14478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975412" y="1792704"/>
              <a:ext cx="201705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 경로</a:t>
              </a:r>
              <a:r>
                <a:rPr lang="en-US" altLang="ko-KR" dirty="0" smtClean="0"/>
                <a:t>(path)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3621741" y="2142563"/>
              <a:ext cx="1290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975412" y="2791669"/>
              <a:ext cx="201705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뷰페이지</a:t>
              </a:r>
              <a:r>
                <a:rPr lang="ko-KR" altLang="en-US" dirty="0" smtClean="0"/>
                <a:t> 이름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2859741" y="2958351"/>
              <a:ext cx="2052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209" y="2264954"/>
              <a:ext cx="3390900" cy="6858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681634" y="1954287"/>
              <a:ext cx="2496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결과 화면</a:t>
              </a:r>
              <a:endParaRPr lang="en-US" altLang="ko-KR" sz="1100" b="1" dirty="0" smtClean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16897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뷰페이지</a:t>
            </a:r>
            <a:r>
              <a:rPr lang="ko-KR" altLang="en-US" sz="1100" dirty="0" smtClean="0"/>
              <a:t> 이름 </a:t>
            </a:r>
            <a:r>
              <a:rPr lang="en-US" altLang="ko-KR" sz="1100" dirty="0" smtClean="0"/>
              <a:t>= prefix + </a:t>
            </a:r>
            <a:r>
              <a:rPr lang="ko-KR" altLang="en-US" sz="1100" dirty="0" smtClean="0"/>
              <a:t>요청처리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반환값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+ suffix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16897" y="5150863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9286" y="3407831"/>
            <a:ext cx="338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/WEB_INF/</a:t>
            </a:r>
            <a:r>
              <a:rPr lang="en-US" altLang="ko-KR" dirty="0" err="1" smtClean="0"/>
              <a:t>vews</a:t>
            </a:r>
            <a:r>
              <a:rPr lang="en-US" altLang="ko-KR" dirty="0" smtClean="0"/>
              <a:t>/board/</a:t>
            </a:r>
            <a:r>
              <a:rPr lang="en-US" altLang="ko-KR" dirty="0" err="1" smtClean="0"/>
              <a:t>view.jsp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뷰에</a:t>
            </a:r>
            <a:r>
              <a:rPr lang="ko-KR" altLang="en-US" sz="1600" b="1" dirty="0" smtClean="0">
                <a:latin typeface="+mn-ea"/>
              </a:rPr>
              <a:t> 데이터 전달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컨트롤러에서 </a:t>
            </a:r>
            <a:r>
              <a:rPr lang="ko-KR" altLang="en-US" sz="1100" dirty="0" err="1" smtClean="0"/>
              <a:t>로직</a:t>
            </a:r>
            <a:r>
              <a:rPr lang="ko-KR" altLang="en-US" sz="1100" dirty="0" smtClean="0"/>
              <a:t> 수행 후 </a:t>
            </a:r>
            <a:r>
              <a:rPr lang="ko-KR" altLang="en-US" sz="1100" dirty="0" err="1" smtClean="0"/>
              <a:t>뷰페이지를</a:t>
            </a:r>
            <a:r>
              <a:rPr lang="ko-KR" altLang="en-US" sz="1100" dirty="0" smtClean="0"/>
              <a:t> 반환 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이때 </a:t>
            </a:r>
            <a:r>
              <a:rPr lang="ko-KR" altLang="en-US" sz="1100" dirty="0" err="1" smtClean="0"/>
              <a:t>뷰에서</a:t>
            </a:r>
            <a:r>
              <a:rPr lang="ko-KR" altLang="en-US" sz="1100" dirty="0" smtClean="0"/>
              <a:t> 사용하게 될 데이터를 객체로 전달 할 수 있습니다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7407" y="1820071"/>
            <a:ext cx="8926055" cy="4680502"/>
            <a:chOff x="1057980" y="1802376"/>
            <a:chExt cx="8926055" cy="4680502"/>
          </a:xfrm>
        </p:grpSpPr>
        <p:sp>
          <p:nvSpPr>
            <p:cNvPr id="23" name="직사각형 22"/>
            <p:cNvSpPr/>
            <p:nvPr/>
          </p:nvSpPr>
          <p:spPr>
            <a:xfrm>
              <a:off x="5231051" y="1938873"/>
              <a:ext cx="475298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 </a:t>
              </a:r>
              <a:r>
                <a:rPr lang="ko-KR" altLang="en-US" dirty="0" smtClean="0"/>
                <a:t>객체를 </a:t>
              </a:r>
              <a:r>
                <a:rPr lang="ko-KR" altLang="en-US" err="1" smtClean="0"/>
                <a:t>파라미터로</a:t>
              </a:r>
              <a:r>
                <a:rPr lang="ko-KR" altLang="en-US" smtClean="0"/>
                <a:t> </a:t>
              </a:r>
              <a:r>
                <a:rPr lang="ko-KR" altLang="en-US" smtClean="0"/>
                <a:t>받음</a:t>
              </a:r>
              <a:r>
                <a:rPr lang="en-US" altLang="ko-KR" smtClean="0"/>
                <a:t>(Dispatcherservlet</a:t>
              </a:r>
              <a:r>
                <a:rPr lang="ko-KR" altLang="en-US" smtClean="0"/>
                <a:t>에서 생성하여 전달</a:t>
              </a:r>
              <a:r>
                <a:rPr lang="en-US" altLang="ko-KR" smtClean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3877380" y="2180580"/>
              <a:ext cx="1290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980" y="1802376"/>
              <a:ext cx="2819400" cy="156210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5231051" y="2509545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 </a:t>
              </a:r>
              <a:r>
                <a:rPr lang="ko-KR" altLang="en-US" dirty="0" smtClean="0"/>
                <a:t>객체에 데이터를 담음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3460955" y="2630992"/>
              <a:ext cx="1707343" cy="12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567" y="3642486"/>
              <a:ext cx="2562225" cy="120015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5231051" y="3807557"/>
              <a:ext cx="3499994" cy="95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컨트롤러에서 전달 받은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Model</a:t>
              </a:r>
              <a:r>
                <a:rPr lang="ko-KR" altLang="en-US" dirty="0" smtClean="0"/>
                <a:t>객체의 속</a:t>
              </a:r>
              <a:r>
                <a:rPr lang="ko-KR" altLang="en-US" dirty="0"/>
                <a:t>성</a:t>
              </a:r>
              <a:r>
                <a:rPr lang="ko-KR" altLang="en-US" dirty="0" smtClean="0"/>
                <a:t>을 이용함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>
              <a:off x="2202426" y="4287147"/>
              <a:ext cx="296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아래쪽 화살표 16"/>
            <p:cNvSpPr/>
            <p:nvPr/>
          </p:nvSpPr>
          <p:spPr>
            <a:xfrm>
              <a:off x="4119716" y="3221107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0503" y="5635153"/>
              <a:ext cx="3257550" cy="847725"/>
            </a:xfrm>
            <a:prstGeom prst="rect">
              <a:avLst/>
            </a:prstGeom>
          </p:spPr>
        </p:pic>
        <p:sp>
          <p:nvSpPr>
            <p:cNvPr id="38" name="아래쪽 화살표 37"/>
            <p:cNvSpPr/>
            <p:nvPr/>
          </p:nvSpPr>
          <p:spPr>
            <a:xfrm>
              <a:off x="4119716" y="5077100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 </a:t>
            </a:r>
            <a:r>
              <a:rPr lang="ko-KR" altLang="en-US" sz="1200" b="1" dirty="0" smtClean="0"/>
              <a:t>클래스를 이용한 데이터 전달</a:t>
            </a:r>
            <a:endParaRPr lang="en-US" altLang="ko-KR" sz="1200" b="1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뷰에</a:t>
            </a:r>
            <a:r>
              <a:rPr lang="ko-KR" altLang="en-US" sz="1600" b="1" dirty="0" smtClean="0">
                <a:latin typeface="+mn-ea"/>
              </a:rPr>
              <a:t> 데이터 전달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77008" y="1531323"/>
            <a:ext cx="8250682" cy="4088188"/>
            <a:chOff x="677008" y="1587282"/>
            <a:chExt cx="8250682" cy="40881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103" y="2059120"/>
              <a:ext cx="3140888" cy="17160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7008" y="1587282"/>
              <a:ext cx="3629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 err="1" smtClean="0"/>
                <a:t>ModelAndView</a:t>
              </a:r>
              <a:r>
                <a:rPr lang="en-US" altLang="ko-KR" sz="1200" b="1" i="1" dirty="0" smtClean="0"/>
                <a:t> </a:t>
              </a:r>
              <a:r>
                <a:rPr lang="ko-KR" altLang="en-US" sz="1200" b="1" i="1" dirty="0" smtClean="0"/>
                <a:t>클래스를 이용한 데이터 전달</a:t>
              </a:r>
              <a:endParaRPr lang="en-US" altLang="ko-KR" sz="1200" b="1" i="1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31051" y="2173294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ModelAndView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객체 생성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3893574" y="2415001"/>
              <a:ext cx="1274724" cy="328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231051" y="2743966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 </a:t>
              </a:r>
              <a:r>
                <a:rPr lang="ko-KR" altLang="en-US" dirty="0" smtClean="0"/>
                <a:t>객체에 데이터를 담음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2782529" y="2917157"/>
              <a:ext cx="2385770" cy="6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아래쪽 화살표 37"/>
            <p:cNvSpPr/>
            <p:nvPr/>
          </p:nvSpPr>
          <p:spPr>
            <a:xfrm>
              <a:off x="4206607" y="4099298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7291" y="3303492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뷰이름</a:t>
              </a:r>
              <a:r>
                <a:rPr lang="ko-KR" altLang="en-US" dirty="0" smtClean="0"/>
                <a:t> 설정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 flipV="1">
              <a:off x="3160912" y="3111106"/>
              <a:ext cx="2007387" cy="42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381" y="4856320"/>
              <a:ext cx="3038475" cy="819150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677008" y="1846320"/>
              <a:ext cx="8250682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클래스에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RequestMapping</a:t>
            </a:r>
            <a:r>
              <a:rPr lang="ko-KR" altLang="en-US" sz="1600" b="1" dirty="0">
                <a:latin typeface="+mn-ea"/>
              </a:rPr>
              <a:t>적용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메서드에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적용하여 요청경로를 얻습니다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클래스에 적용하여 요청경로를 얻는 방법에 대해서 살펴 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smtClean="0"/>
              <a:t>spring_12_4_ex1_springex)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조합된 요청 경로 </a:t>
            </a:r>
            <a:r>
              <a:rPr lang="en-US" altLang="ko-KR" dirty="0" smtClean="0"/>
              <a:t>: /board/write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/board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/write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235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717</cp:revision>
  <dcterms:created xsi:type="dcterms:W3CDTF">2014-12-01T08:37:15Z</dcterms:created>
  <dcterms:modified xsi:type="dcterms:W3CDTF">2021-11-23T08:33:18Z</dcterms:modified>
</cp:coreProperties>
</file>