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0992" autoAdjust="0"/>
  </p:normalViewPr>
  <p:slideViewPr>
    <p:cSldViewPr snapToGrid="0">
      <p:cViewPr varScale="1">
        <p:scale>
          <a:sx n="105" d="100"/>
          <a:sy n="105" d="100"/>
        </p:scale>
        <p:origin x="13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@</a:t>
            </a:r>
            <a:r>
              <a:rPr lang="en-US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RequestMapping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파라미터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@</a:t>
            </a:r>
            <a:r>
              <a:rPr lang="en-US" altLang="ko-KR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RequestMapping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파라미터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Get</a:t>
            </a:r>
            <a:r>
              <a:rPr lang="ko-KR" altLang="en-US" sz="1200" dirty="0" smtClean="0"/>
              <a:t>방식과 </a:t>
            </a:r>
            <a:r>
              <a:rPr lang="en-US" altLang="ko-KR" sz="1200" dirty="0" smtClean="0"/>
              <a:t>Post</a:t>
            </a:r>
            <a:r>
              <a:rPr lang="ko-KR" altLang="en-US" sz="1200" dirty="0" smtClean="0"/>
              <a:t>방식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ModelAttribute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리다이렉트</a:t>
            </a:r>
            <a:r>
              <a:rPr lang="en-US" altLang="ko-KR" sz="1200" dirty="0" smtClean="0"/>
              <a:t>(redirect:) </a:t>
            </a:r>
            <a:r>
              <a:rPr lang="ko-KR" altLang="en-US" sz="1200" dirty="0" smtClean="0"/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8" y="2150289"/>
            <a:ext cx="4057650" cy="981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116920" y="855542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14-1</a:t>
            </a:r>
            <a:r>
              <a:rPr lang="en-US" altLang="ko-KR" sz="1600" b="1" kern="120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          </a:t>
            </a:r>
            <a:r>
              <a:rPr lang="en-US" altLang="ko-KR" sz="1600" b="1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RequestMapping</a:t>
            </a:r>
            <a:r>
              <a:rPr lang="ko-KR" altLang="en-US" sz="1600" b="1" dirty="0" smtClean="0">
                <a:latin typeface="+mn-ea"/>
              </a:rPr>
              <a:t>에서 </a:t>
            </a:r>
            <a:r>
              <a:rPr lang="en-US" altLang="ko-KR" sz="1600" b="1" dirty="0" smtClean="0">
                <a:latin typeface="+mn-ea"/>
              </a:rPr>
              <a:t>Get</a:t>
            </a:r>
            <a:r>
              <a:rPr lang="ko-KR" altLang="en-US" sz="1600" b="1" dirty="0" smtClean="0">
                <a:latin typeface="+mn-ea"/>
              </a:rPr>
              <a:t>방식과 </a:t>
            </a:r>
            <a:r>
              <a:rPr lang="en-US" altLang="ko-KR" sz="1600" b="1" dirty="0" smtClean="0">
                <a:latin typeface="+mn-ea"/>
              </a:rPr>
              <a:t>Post</a:t>
            </a:r>
            <a:r>
              <a:rPr lang="ko-KR" altLang="en-US" sz="1600" b="1" dirty="0" smtClean="0">
                <a:latin typeface="+mn-ea"/>
              </a:rPr>
              <a:t>방식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</a:t>
            </a:r>
            <a:r>
              <a:rPr lang="en-US" altLang="ko-KR" sz="1100" dirty="0" err="1" smtClean="0">
                <a:latin typeface="+mn-ea"/>
              </a:rPr>
              <a:t>RequestMapping</a:t>
            </a:r>
            <a:r>
              <a:rPr lang="ko-KR" altLang="en-US" sz="1100" dirty="0" smtClean="0">
                <a:latin typeface="+mn-ea"/>
              </a:rPr>
              <a:t>에서 요청을 방을 때 </a:t>
            </a:r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방식과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방식을 구분 할 수 있습니다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디폴트는 </a:t>
            </a:r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방식임</a:t>
            </a:r>
            <a:r>
              <a:rPr lang="en-US" altLang="ko-KR" sz="1100" dirty="0" smtClean="0">
                <a:latin typeface="+mn-ea"/>
              </a:rPr>
              <a:t>).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spring_14_1_ex1_srpingex)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78" y="3378187"/>
            <a:ext cx="5353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29" y="2103410"/>
            <a:ext cx="2762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29" y="3930637"/>
            <a:ext cx="3467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475503" y="2154376"/>
            <a:ext cx="1200647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46958" y="3419268"/>
            <a:ext cx="1457739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20" idx="0"/>
          </p:cNvCxnSpPr>
          <p:nvPr/>
        </p:nvCxnSpPr>
        <p:spPr>
          <a:xfrm>
            <a:off x="3075827" y="2438636"/>
            <a:ext cx="1" cy="980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8863054" y="3097349"/>
            <a:ext cx="278213" cy="56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28" y="5753095"/>
            <a:ext cx="4114800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1929" y="5358263"/>
            <a:ext cx="2809875" cy="12668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3783729" y="5925666"/>
            <a:ext cx="35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3778" y="3067189"/>
            <a:ext cx="5301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RequestMethod.GET,POST</a:t>
            </a:r>
            <a:r>
              <a:rPr lang="ko-KR" altLang="en-US" sz="1400" smtClean="0"/>
              <a:t>를 지정하지 않으면 알아서 자동 처리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850392" y="1719072"/>
            <a:ext cx="993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Method</a:t>
            </a:r>
            <a:r>
              <a:rPr lang="ko-KR" altLang="en-US" smtClean="0"/>
              <a:t>속성을 사용하지 않고 요청경로만 사용 하면 자동 처리 </a:t>
            </a:r>
            <a:r>
              <a:rPr lang="en-US" altLang="ko-KR" smtClean="0"/>
              <a:t>@RequestMapping(“/student”)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ModelAttribute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</a:t>
            </a:r>
            <a:r>
              <a:rPr lang="en-US" altLang="ko-KR" sz="1100" dirty="0" err="1" smtClean="0">
                <a:latin typeface="+mn-ea"/>
              </a:rPr>
              <a:t>ModelAttribute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어노테이션을</a:t>
            </a:r>
            <a:r>
              <a:rPr lang="ko-KR" altLang="en-US" sz="1100" dirty="0" smtClean="0">
                <a:latin typeface="+mn-ea"/>
              </a:rPr>
              <a:t> 이용하면 커맨드 객체의 이름을 개발자가 변경 할 수 있습니다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--</a:t>
            </a:r>
            <a:r>
              <a:rPr lang="ko-KR" altLang="en-US" sz="1100" dirty="0" smtClean="0">
                <a:latin typeface="+mn-ea"/>
              </a:rPr>
              <a:t>커맨드클래스의 </a:t>
            </a:r>
            <a:r>
              <a:rPr lang="ko-KR" altLang="en-US" sz="1100" dirty="0" err="1" smtClean="0">
                <a:latin typeface="+mn-ea"/>
              </a:rPr>
              <a:t>객체이름을</a:t>
            </a:r>
            <a:r>
              <a:rPr lang="ko-KR" altLang="en-US" sz="1100" dirty="0" smtClean="0">
                <a:latin typeface="+mn-ea"/>
              </a:rPr>
              <a:t> 변경하고자 </a:t>
            </a:r>
            <a:r>
              <a:rPr lang="ko-KR" altLang="en-US" sz="1100" dirty="0" err="1" smtClean="0">
                <a:latin typeface="+mn-ea"/>
              </a:rPr>
              <a:t>할시에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smtClean="0">
                <a:latin typeface="+mn-ea"/>
              </a:rPr>
              <a:t>사용</a:t>
            </a:r>
            <a:r>
              <a:rPr lang="en-US" altLang="ko-KR" sz="1100" smtClean="0">
                <a:latin typeface="+mn-ea"/>
              </a:rPr>
              <a:t>.(</a:t>
            </a:r>
            <a:r>
              <a:rPr lang="ko-KR" altLang="en-US" sz="1100" smtClean="0">
                <a:latin typeface="+mn-ea"/>
              </a:rPr>
              <a:t>이동페이지에서 사용하는 이름을 변경</a:t>
            </a:r>
            <a:r>
              <a:rPr lang="en-US" altLang="ko-KR" sz="1100" smtClean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(spring_14_2_ex1_srpingex)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3" y="2225992"/>
            <a:ext cx="45339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3" y="4412385"/>
            <a:ext cx="6553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2225993"/>
            <a:ext cx="36480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4412386"/>
            <a:ext cx="3124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88758" y="2393344"/>
            <a:ext cx="2663687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8757" y="4565677"/>
            <a:ext cx="4675368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96575" y="2388354"/>
            <a:ext cx="1542554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96575" y="4487202"/>
            <a:ext cx="1049575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001370" y="3570135"/>
            <a:ext cx="3824578" cy="310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리다이렉트</a:t>
            </a:r>
            <a:r>
              <a:rPr lang="en-US" altLang="ko-KR" sz="1600" b="1" dirty="0" smtClean="0">
                <a:latin typeface="+mn-ea"/>
              </a:rPr>
              <a:t>(redirect: </a:t>
            </a:r>
            <a:r>
              <a:rPr lang="ko-KR" altLang="en-US" sz="1600" b="1" dirty="0" smtClean="0">
                <a:latin typeface="+mn-ea"/>
              </a:rPr>
              <a:t>키워드</a:t>
            </a:r>
            <a:r>
              <a:rPr lang="en-US" altLang="ko-KR" sz="1600" b="1" dirty="0" smtClean="0">
                <a:latin typeface="+mn-ea"/>
              </a:rPr>
              <a:t>)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다른 페이지로 이동할 때 사용 </a:t>
            </a:r>
            <a:r>
              <a:rPr lang="ko-KR" altLang="en-US" sz="1100" dirty="0">
                <a:latin typeface="+mn-ea"/>
              </a:rPr>
              <a:t>합</a:t>
            </a:r>
            <a:r>
              <a:rPr lang="ko-KR" altLang="en-US" sz="1100" dirty="0" smtClean="0">
                <a:latin typeface="+mn-ea"/>
              </a:rPr>
              <a:t>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(spring_14_3_ex1_srpingex)</a:t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---</a:t>
            </a:r>
            <a:r>
              <a:rPr lang="ko-KR" altLang="en-US" sz="1100" dirty="0" smtClean="0">
                <a:latin typeface="+mn-ea"/>
              </a:rPr>
              <a:t>클라이언트로부터 </a:t>
            </a:r>
            <a:r>
              <a:rPr lang="ko-KR" altLang="en-US" sz="1100" dirty="0" err="1" smtClean="0">
                <a:latin typeface="+mn-ea"/>
              </a:rPr>
              <a:t>포워딩할</a:t>
            </a:r>
            <a:r>
              <a:rPr lang="ko-KR" altLang="en-US" sz="1100" dirty="0" smtClean="0">
                <a:latin typeface="+mn-ea"/>
              </a:rPr>
              <a:t> 페이지로 요청을 하게 함</a:t>
            </a:r>
            <a:r>
              <a:rPr lang="en-US" altLang="ko-KR" sz="1100" dirty="0" smtClean="0">
                <a:latin typeface="+mn-ea"/>
              </a:rPr>
              <a:t>(redirect:</a:t>
            </a:r>
            <a:r>
              <a:rPr lang="ko-KR" altLang="en-US" sz="1100" smtClean="0">
                <a:latin typeface="+mn-ea"/>
              </a:rPr>
              <a:t>요청할 </a:t>
            </a:r>
            <a:r>
              <a:rPr lang="ko-KR" altLang="en-US" sz="1100" smtClean="0">
                <a:latin typeface="+mn-ea"/>
              </a:rPr>
              <a:t>경로즉 </a:t>
            </a:r>
            <a:r>
              <a:rPr lang="en-US" altLang="ko-KR" sz="1100" smtClean="0">
                <a:latin typeface="+mn-ea"/>
              </a:rPr>
              <a:t>RequestMapping</a:t>
            </a:r>
            <a:r>
              <a:rPr lang="ko-KR" altLang="en-US" sz="1100" smtClean="0">
                <a:latin typeface="+mn-ea"/>
              </a:rPr>
              <a:t>값</a:t>
            </a:r>
            <a:r>
              <a:rPr lang="en-US" altLang="ko-KR" sz="1100" smtClean="0">
                <a:latin typeface="+mn-ea"/>
              </a:rPr>
              <a:t>---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가 아님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6" y="1787769"/>
            <a:ext cx="4778244" cy="129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433265"/>
            <a:ext cx="3962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2" y="3677106"/>
            <a:ext cx="2667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3616448"/>
            <a:ext cx="3424277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4685308"/>
            <a:ext cx="3440021" cy="5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535262" y="3927942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535261" y="4956889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21688" y="2588562"/>
            <a:ext cx="216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57384" y="2325621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클라이언트에서 다시 요청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servlet</a:t>
            </a:r>
            <a:r>
              <a:rPr lang="ko-KR" altLang="en-US" smtClean="0"/>
              <a:t>의 </a:t>
            </a:r>
            <a:r>
              <a:rPr lang="en-US" altLang="ko-KR" smtClean="0"/>
              <a:t>sendRedirect()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98448" y="54406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8866" y="5806440"/>
            <a:ext cx="945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smtClean="0"/>
              <a:t>edirect: </a:t>
            </a:r>
            <a:r>
              <a:rPr lang="ko-KR" altLang="en-US" smtClean="0"/>
              <a:t>로</a:t>
            </a:r>
            <a:r>
              <a:rPr lang="en-US" altLang="ko-KR" smtClean="0"/>
              <a:t> jsp</a:t>
            </a:r>
            <a:r>
              <a:rPr lang="ko-KR" altLang="en-US" smtClean="0"/>
              <a:t>로 이동하기 위해서는 절대경로로 </a:t>
            </a:r>
            <a:r>
              <a:rPr lang="en-US" altLang="ko-KR" smtClean="0"/>
              <a:t>jsp</a:t>
            </a:r>
            <a:r>
              <a:rPr lang="ko-KR" altLang="en-US" smtClean="0"/>
              <a:t>파일 경로를 적어준다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return "redirect:http</a:t>
            </a:r>
            <a:r>
              <a:rPr lang="en-US" altLang="ko-KR"/>
              <a:t>://</a:t>
            </a:r>
            <a:r>
              <a:rPr lang="en-US" altLang="ko-KR" smtClean="0"/>
              <a:t>localhost:8181/contextpath/studentURL1.jsp";</a:t>
            </a:r>
            <a:br>
              <a:rPr lang="en-US" altLang="ko-KR" smtClean="0"/>
            </a:br>
            <a:r>
              <a:rPr lang="en-US" altLang="ko-KR" smtClean="0"/>
              <a:t>spring</a:t>
            </a:r>
            <a:r>
              <a:rPr lang="ko-KR" altLang="en-US" smtClean="0"/>
              <a:t>에서</a:t>
            </a:r>
            <a:r>
              <a:rPr lang="en-US" altLang="ko-KR" smtClean="0"/>
              <a:t> contextPath</a:t>
            </a:r>
            <a:r>
              <a:rPr lang="ko-KR" altLang="en-US" smtClean="0"/>
              <a:t>은 패키지명의 마지막 이름이고 </a:t>
            </a:r>
            <a:r>
              <a:rPr lang="en-US" altLang="ko-KR" smtClean="0"/>
              <a:t>jsp</a:t>
            </a:r>
            <a:r>
              <a:rPr lang="ko-KR" altLang="en-US" smtClean="0"/>
              <a:t>는 </a:t>
            </a:r>
            <a:r>
              <a:rPr lang="en-US" altLang="ko-KR" smtClean="0"/>
              <a:t>webapp</a:t>
            </a:r>
            <a:r>
              <a:rPr lang="ko-KR" altLang="en-US" smtClean="0"/>
              <a:t>폴더 바로 밑에 둔다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143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625</cp:revision>
  <dcterms:created xsi:type="dcterms:W3CDTF">2014-12-01T08:37:15Z</dcterms:created>
  <dcterms:modified xsi:type="dcterms:W3CDTF">2021-11-24T06:15:38Z</dcterms:modified>
</cp:coreProperties>
</file>