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1" r:id="rId4"/>
    <p:sldId id="274" r:id="rId5"/>
    <p:sldId id="272" r:id="rId6"/>
    <p:sldId id="273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폼 데이터 값 검증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javadoc-api/org/springframework/validation/Errors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smtClean="0">
                <a:solidFill>
                  <a:srgbClr val="0070C0"/>
                </a:solidFill>
                <a:latin typeface="+mj-ea"/>
                <a:ea typeface="+mj-ea"/>
              </a:rPr>
              <a:t>폼 데이터 값 검증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Validator</a:t>
            </a:r>
            <a:r>
              <a:rPr lang="ko-KR" altLang="en-US" sz="1200" dirty="0" smtClean="0"/>
              <a:t>를 이용한 검증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ValidationUtils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@Valid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InitBinder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Validator</a:t>
            </a:r>
            <a:r>
              <a:rPr lang="ko-KR" altLang="en-US" sz="1600" b="1" dirty="0" smtClean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폼에서 전달 되는 데이터를 커맨드 객체에 담아 컨트롤 객체에 전달 한다고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이때 커맨드 객체의 유효성 검사를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smtClean="0">
                <a:latin typeface="+mn-ea"/>
              </a:rPr>
              <a:t>참고로 </a:t>
            </a:r>
            <a:r>
              <a:rPr lang="en-US" altLang="ko-KR" sz="1100" smtClean="0">
                <a:latin typeface="+mn-ea"/>
              </a:rPr>
              <a:t>javascript,html5</a:t>
            </a:r>
            <a:r>
              <a:rPr lang="ko-KR" altLang="en-US" sz="1100" smtClean="0">
                <a:latin typeface="+mn-ea"/>
              </a:rPr>
              <a:t>을 </a:t>
            </a:r>
            <a:r>
              <a:rPr lang="ko-KR" altLang="en-US" sz="1100" dirty="0" smtClean="0">
                <a:latin typeface="+mn-ea"/>
              </a:rPr>
              <a:t>이용하는 것은 클라이언트에서 검사하는 방법이고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지금 하는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인터페이스를 이용하는 방법은 서버에 검사하는 방법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spring_15_1_ex1_srpingex)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7008" y="2163339"/>
            <a:ext cx="10823330" cy="3260307"/>
            <a:chOff x="677008" y="2163339"/>
            <a:chExt cx="10823330" cy="3260307"/>
          </a:xfrm>
        </p:grpSpPr>
        <p:sp>
          <p:nvSpPr>
            <p:cNvPr id="4" name="직사각형 3"/>
            <p:cNvSpPr/>
            <p:nvPr/>
          </p:nvSpPr>
          <p:spPr>
            <a:xfrm>
              <a:off x="677008" y="3273539"/>
              <a:ext cx="2483224" cy="1039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(form)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526913" y="2163339"/>
              <a:ext cx="2483224" cy="3260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컨트롤러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7" idx="1"/>
            </p:cNvCxnSpPr>
            <p:nvPr/>
          </p:nvCxnSpPr>
          <p:spPr>
            <a:xfrm>
              <a:off x="3160232" y="3793492"/>
              <a:ext cx="23666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840592" y="3759055"/>
              <a:ext cx="1985682" cy="764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Validator </a:t>
              </a:r>
              <a:r>
                <a:rPr lang="ko-KR" altLang="en-US" dirty="0" smtClean="0"/>
                <a:t>객체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검증 실시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53203" y="3830772"/>
              <a:ext cx="1192307" cy="322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커맨드 객체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>
              <a:stCxn id="16" idx="3"/>
            </p:cNvCxnSpPr>
            <p:nvPr/>
          </p:nvCxnSpPr>
          <p:spPr>
            <a:xfrm flipV="1">
              <a:off x="4845510" y="3992137"/>
              <a:ext cx="1111623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9891344" y="3237319"/>
              <a:ext cx="1608994" cy="1039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뷰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8010137" y="3791638"/>
              <a:ext cx="1881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8432859" y="3855911"/>
              <a:ext cx="1192307" cy="322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검증 결과</a:t>
              </a:r>
              <a:endParaRPr lang="ko-KR" altLang="en-US" sz="12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7877048" y="3992137"/>
              <a:ext cx="555811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Validator</a:t>
            </a:r>
            <a:r>
              <a:rPr lang="ko-KR" altLang="en-US" sz="1600" b="1" dirty="0" smtClean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6" y="5397775"/>
            <a:ext cx="4754628" cy="739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5392403"/>
            <a:ext cx="4410075" cy="704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07" y="1587886"/>
            <a:ext cx="4788197" cy="1841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76" y="1587886"/>
            <a:ext cx="3005635" cy="217290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189785" y="2461846"/>
            <a:ext cx="817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329962" y="3604846"/>
            <a:ext cx="644768" cy="15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74730" y="3604846"/>
            <a:ext cx="4885593" cy="168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75946" y="1441938"/>
            <a:ext cx="5213839" cy="216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07470" y="1441937"/>
            <a:ext cx="3375396" cy="231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9482" y="1535850"/>
            <a:ext cx="70786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org.springframework.validation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interface </a:t>
            </a:r>
            <a:r>
              <a:rPr lang="en-US" altLang="ko-KR" dirty="0" err="1"/>
              <a:t>BindingResult</a:t>
            </a:r>
            <a:r>
              <a:rPr lang="en-US" altLang="ko-KR" dirty="0"/>
              <a:t> extends </a:t>
            </a:r>
            <a:r>
              <a:rPr lang="en-US" altLang="ko-KR" dirty="0" smtClean="0">
                <a:hlinkClick r:id="rId2" tooltip="interface in org.springframework.validation"/>
              </a:rPr>
              <a:t>Errors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결과를 연결해주는 인터페이스로 </a:t>
            </a:r>
            <a:r>
              <a:rPr lang="en-US" altLang="ko-KR" dirty="0" smtClean="0"/>
              <a:t>Errors</a:t>
            </a:r>
            <a:r>
              <a:rPr lang="ko-KR" altLang="en-US" dirty="0" smtClean="0"/>
              <a:t>인터페이스를 상속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Validator</a:t>
            </a:r>
            <a:r>
              <a:rPr lang="ko-KR" altLang="en-US" dirty="0" smtClean="0"/>
              <a:t>인터페이스를 구현하여 타당성 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에러 내용을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4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ValidationUtils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클래스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검증을 위해서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인터페이스의 </a:t>
            </a:r>
            <a:r>
              <a:rPr lang="en-US" altLang="ko-KR" sz="1100" dirty="0" smtClean="0">
                <a:latin typeface="+mn-ea"/>
              </a:rPr>
              <a:t>validate()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사용하였습니다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ValidationUtils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smtClean="0">
                <a:latin typeface="+mn-ea"/>
              </a:rPr>
              <a:t>validate()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좀더 편리하게 사용 할 수 있도록 고안된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---Validator</a:t>
            </a:r>
            <a:r>
              <a:rPr lang="ko-KR" altLang="en-US" sz="1100" dirty="0" smtClean="0">
                <a:latin typeface="+mn-ea"/>
              </a:rPr>
              <a:t>구현 클래스의 </a:t>
            </a:r>
            <a:r>
              <a:rPr lang="en-US" altLang="ko-KR" sz="1100" dirty="0" smtClean="0">
                <a:latin typeface="+mn-ea"/>
              </a:rPr>
              <a:t>validate()</a:t>
            </a:r>
            <a:r>
              <a:rPr lang="ko-KR" altLang="en-US" sz="1100" dirty="0" smtClean="0">
                <a:latin typeface="+mn-ea"/>
              </a:rPr>
              <a:t>메서드내에서 사용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(spring_15_2_ex1_srpingex)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379360"/>
            <a:ext cx="455295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" y="4619064"/>
            <a:ext cx="5086350" cy="381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953483" y="3630706"/>
            <a:ext cx="0" cy="8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@</a:t>
            </a:r>
            <a:r>
              <a:rPr lang="en-US" altLang="ko-KR" sz="1600" b="1" dirty="0" smtClean="0">
                <a:latin typeface="+mn-ea"/>
              </a:rPr>
              <a:t>Valid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InitBinder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검증을 하기 위해서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인터페이스를 구현한 클래스를 만들고</a:t>
            </a:r>
            <a:r>
              <a:rPr lang="en-US" altLang="ko-KR" sz="1100" dirty="0" smtClean="0">
                <a:latin typeface="+mn-ea"/>
              </a:rPr>
              <a:t>, validate()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직접 호출하여 사용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이번에는 직접 호출하지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프레임워크에서 호출하는 방법에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(spring_15_3_ex1_srpingex)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8" y="2216229"/>
            <a:ext cx="3077914" cy="976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908" y="1954619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의존 추가</a:t>
            </a:r>
            <a:r>
              <a:rPr lang="en-US" altLang="ko-KR" sz="1100" b="1" dirty="0" smtClean="0">
                <a:latin typeface="+mn-ea"/>
              </a:rPr>
              <a:t>(pom.xml)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5" y="4326379"/>
            <a:ext cx="5198057" cy="1854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85" y="2141786"/>
            <a:ext cx="4775186" cy="18020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78" y="4534701"/>
            <a:ext cx="3133016" cy="810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9071" y="4268773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@</a:t>
            </a:r>
            <a:r>
              <a:rPr lang="en-US" altLang="ko-KR" sz="1100" b="1" dirty="0" err="1" smtClean="0">
                <a:latin typeface="+mn-ea"/>
              </a:rPr>
              <a:t>InitBinder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추가</a:t>
            </a:r>
            <a:r>
              <a:rPr lang="en-US" altLang="ko-KR" sz="1100" b="1" dirty="0" smtClean="0">
                <a:latin typeface="+mn-ea"/>
              </a:rPr>
              <a:t>(Controller</a:t>
            </a:r>
            <a:r>
              <a:rPr lang="ko-KR" altLang="en-US" sz="1100" b="1" dirty="0" smtClean="0">
                <a:latin typeface="+mn-ea"/>
              </a:rPr>
              <a:t>클래스에 정의</a:t>
            </a:r>
            <a:r>
              <a:rPr lang="en-US" altLang="ko-KR" sz="1100" b="1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7917" y="1823814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@Valid </a:t>
            </a:r>
            <a:r>
              <a:rPr lang="ko-KR" altLang="en-US" sz="1100" b="1" dirty="0" smtClean="0">
                <a:latin typeface="+mn-ea"/>
              </a:rPr>
              <a:t>추가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8323" y="2192168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18323" y="4477955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10600" y="2517058"/>
            <a:ext cx="356419" cy="19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2152" y="1134929"/>
            <a:ext cx="8929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&lt;!-- javax.validation</a:t>
            </a:r>
            <a:r>
              <a:rPr lang="ko-KR" altLang="en-US"/>
              <a:t>추가 </a:t>
            </a:r>
            <a:r>
              <a:rPr lang="en-US" altLang="ko-KR" smtClean="0"/>
              <a:t>--&gt; jdk 9</a:t>
            </a:r>
            <a:r>
              <a:rPr lang="ko-KR" altLang="en-US" smtClean="0"/>
              <a:t>버젼 이상</a:t>
            </a:r>
            <a:endParaRPr lang="en-US" altLang="ko-KR"/>
          </a:p>
          <a:p>
            <a:r>
              <a:rPr lang="en-US" altLang="ko-KR"/>
              <a:t>&lt;dependency&gt;</a:t>
            </a:r>
          </a:p>
          <a:p>
            <a:r>
              <a:rPr lang="en-US" altLang="ko-KR"/>
              <a:t>    &lt;groupId&gt;javax.xml.bind&lt;/groupId&gt;</a:t>
            </a:r>
          </a:p>
          <a:p>
            <a:r>
              <a:rPr lang="en-US" altLang="ko-KR"/>
              <a:t>    &lt;artifactId&gt;jaxb-api&lt;/artifactId&gt;</a:t>
            </a:r>
          </a:p>
          <a:p>
            <a:r>
              <a:rPr lang="en-US" altLang="ko-KR"/>
              <a:t>    &lt;version&gt;2.3.1&lt;/version&gt;</a:t>
            </a:r>
          </a:p>
          <a:p>
            <a:r>
              <a:rPr lang="en-US" altLang="ko-KR"/>
              <a:t>&lt;/dependency&gt;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3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233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647</cp:revision>
  <dcterms:created xsi:type="dcterms:W3CDTF">2014-12-01T08:37:15Z</dcterms:created>
  <dcterms:modified xsi:type="dcterms:W3CDTF">2021-11-24T08:32:44Z</dcterms:modified>
</cp:coreProperties>
</file>